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f86274185_0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f86274185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f86274185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f86274185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f86274185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f86274185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f86274185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f86274185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f86274185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f86274185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f86274185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f86274185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f86274185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f86274185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f86274185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f86274185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f86274185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f86274185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f86274185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f86274185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f86274185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f86274185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f86274185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f86274185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f86274185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f86274185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microsoft.com/pt-br/dotnet/csharp/programming-guide/concepts/linq/" TargetMode="External"/><Relationship Id="rId4" Type="http://schemas.openxmlformats.org/officeDocument/2006/relationships/hyperlink" Target="https://www.c-sharpcorner.com/blogs/linq-providers1" TargetMode="External"/><Relationship Id="rId5" Type="http://schemas.openxmlformats.org/officeDocument/2006/relationships/hyperlink" Target="https://www.ralms.net/linq/basicolinq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LINQ com C#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Vicenzo Martinelli - Arquiteto de soluções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254700" y="1372950"/>
            <a:ext cx="70305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Where: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utilizado para realizar filtragens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OrderBy e OrderByDescending: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ordenação ascendente e descendente por propriedade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Select: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utilizado para mapear os objetos de uma coleção para um novo tipo ou um tipo anônimo.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SelectMany: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utilizado para mapear os objetos de uma propriedade do tipo IEnumerable de uma coleção para um novo tipo ou um tipo anônimo.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Group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: utilizado para agrupar os objetos de uma coleção por uma ou mais propriedades.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Join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: utilizado para realizar junções entre duas ou mais coleções.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Any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: utilizado para verificar se a coleção possui algum elemento.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Contains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: utilizado para verificar se a coleção possui um elemento determinado.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Distinct: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utilizado para retornar os registros da coleção sem repetição de elementos.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métodos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413125"/>
            <a:ext cx="70305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First/FirstOrDefault: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utilizado para retornar o primeiro registro da coleção.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Last</a:t>
            </a: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/LastOrDefault: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utilizado para retornar o último registro da coleção.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ElementAt/ElementAtOrDefault: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utilizado para retornar o registro em um índice espefíco.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Skip: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utilizado para “pular” registros de uma coleção, útil para paginação.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Take: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utilizado para retornar os primeiros X registros de uma coleção, útil para paginação e complementa o Skip em muitos casos.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Count: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 utilizado para retornar a quantidade de registros da coleção.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Min: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 utilizado para retornar o menor elemento de uma coleção.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Max: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 utilizado para retornar o maior elemento de uma coleção.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Sum: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 utilizado para somar os registros ou uma propriedade de uma coleção.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Average: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 utilizado para realizar a média dos elementos ou de uma propriedade de uma coleção.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métodos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348850"/>
            <a:ext cx="70305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O LINQ com certeza facilita o dia a dia dos desenvolvedores .NET, unificando a linguagem de manipulação de dados.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LINQ é um recurso que todo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desenvolvedor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.NET </a:t>
            </a: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DEVE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saber para o seu dia a dia.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É altamente extensível e qualquer desenvolvedor/empresa pode criar e implementar os seus métodos de extensão.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A maioria das bibliotecas que lidam com dados em .NET oferecem suporte à LINQ.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Em providers que realizam a transformação para outro tipo de linguagem de consulta (Sql e NoSql) podem existir desvantagens a ser observadas: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Performance em consultas maiores e mais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complexas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Existem operadores e expressões que o provider não consegue  traduzir, obrigando o desenvolvedor a escrever a query de forma nativa.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303800" y="1597875"/>
            <a:ext cx="7030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https://docs.microsoft.com/pt-br/dotnet/csharp/programming-guide/concepts/linq/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Arial"/>
              <a:buChar char="●"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https://www.c-sharpcorner.com/blogs/linq-providers1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https://www.ralms.net/linq/basicolinq/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3663900" y="2297550"/>
            <a:ext cx="18162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LINQ?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LINQ - Language Integrated Query é um conjunto de ferramentas </a:t>
            </a:r>
            <a:r>
              <a:rPr lang="pt-BR"/>
              <a:t>disponíveis</a:t>
            </a:r>
            <a:r>
              <a:rPr lang="pt-BR"/>
              <a:t> a partir da versão 3.5 do .NET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Criado com o objetivo de escrever consultas em fontes de dados diversificadas(bancos de dados, objetos em memória, xml) de uma maneira unificada para o desenvolvedor.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Além disso facilita o desenvolvedor no desenvolvimento das consultas por, ao contrário de escrever consultas de forma nativa (ex: sql), o </a:t>
            </a:r>
            <a:r>
              <a:rPr lang="pt-BR"/>
              <a:t>mesmo consegue escrevê-las através de uma forma padronizada e fazendo uso do intellisense para auxiliá-lo.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utilizar linq a coleção só precisa implementar os métodos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LINQ?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765025"/>
            <a:ext cx="7030500" cy="22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Por ser algo do .NET, LINQ pode ser utilizado com C#, F# e até mesmo Visual Basic, apenas se adaptando à sintaxe da linguagem de programação.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As consultas sempre serão realizadas fazendo uso de c</a:t>
            </a:r>
            <a:r>
              <a:rPr lang="pt-BR">
                <a:solidFill>
                  <a:srgbClr val="171717"/>
                </a:solidFill>
                <a:highlight>
                  <a:srgbClr val="FFFFFF"/>
                </a:highlight>
              </a:rPr>
              <a:t>oleções fortemente tipadas de objetos usando palavras-chave da linguagem e operadores familiares.</a:t>
            </a:r>
            <a:endParaRPr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Char char="●"/>
            </a:pPr>
            <a:r>
              <a:rPr lang="pt-BR">
                <a:solidFill>
                  <a:srgbClr val="171717"/>
                </a:solidFill>
                <a:highlight>
                  <a:srgbClr val="FFFFFF"/>
                </a:highlight>
              </a:rPr>
              <a:t>Com o LINQ é possível realizar operações de filtragem, ordenação, projeção e agrupamento em fontes de dados com o mínimo de código. </a:t>
            </a:r>
            <a:endParaRPr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Char char="●"/>
            </a:pPr>
            <a:r>
              <a:rPr lang="pt-BR">
                <a:solidFill>
                  <a:srgbClr val="171717"/>
                </a:solidFill>
                <a:highlight>
                  <a:srgbClr val="FFFFFF"/>
                </a:highlight>
              </a:rPr>
              <a:t>Você usa os mesmos padrões básicos de expressão de consulta para consultar e transformar dados em bancos de dados SQL, NoSQL, conjuntos de dados ADO.NET, documentos XML e fluxos .NET.</a:t>
            </a:r>
            <a:endParaRPr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LINQ?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213" y="1375925"/>
            <a:ext cx="579557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Providers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491900"/>
            <a:ext cx="7030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Char char="●"/>
            </a:pPr>
            <a:r>
              <a:rPr lang="pt-BR">
                <a:solidFill>
                  <a:srgbClr val="212121"/>
                </a:solidFill>
                <a:highlight>
                  <a:srgbClr val="FFFFFF"/>
                </a:highlight>
              </a:rPr>
              <a:t>LINQ to Objects: 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○"/>
            </a:pPr>
            <a:r>
              <a:rPr lang="pt-BR" sz="1300">
                <a:solidFill>
                  <a:srgbClr val="212121"/>
                </a:solidFill>
                <a:highlight>
                  <a:srgbClr val="FFFFFF"/>
                </a:highlight>
              </a:rPr>
              <a:t>Utilizado para manipular qualquer tipo de coleção em memória dentro do .NET.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○"/>
            </a:pPr>
            <a:r>
              <a:rPr lang="pt-BR" sz="1300">
                <a:solidFill>
                  <a:srgbClr val="212121"/>
                </a:solidFill>
                <a:highlight>
                  <a:srgbClr val="FFFFFF"/>
                </a:highlight>
              </a:rPr>
              <a:t>Útil para simplificar operações de rotina como, filtrar uma lista, obter o primeiro ou último elemento, mapear o tipo da lista para um novo…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○"/>
            </a:pPr>
            <a:r>
              <a:rPr lang="pt-BR" sz="1300">
                <a:solidFill>
                  <a:srgbClr val="212121"/>
                </a:solidFill>
                <a:highlight>
                  <a:srgbClr val="FFFFFF"/>
                </a:highlight>
              </a:rPr>
              <a:t>Diminui drasticamente a existência de loops for, forEach e while, facilitando a leitura do código.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125" y="3674500"/>
            <a:ext cx="5874850" cy="3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Providers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597875"/>
            <a:ext cx="70305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pt-BR">
                <a:solidFill>
                  <a:srgbClr val="212121"/>
                </a:solidFill>
                <a:highlight>
                  <a:srgbClr val="FFFFFF"/>
                </a:highlight>
              </a:rPr>
              <a:t>LINQ to XML (XLINQ):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○"/>
            </a:pPr>
            <a:r>
              <a:rPr lang="pt-BR" sz="1300">
                <a:solidFill>
                  <a:srgbClr val="212121"/>
                </a:solidFill>
                <a:highlight>
                  <a:srgbClr val="FFFFFF"/>
                </a:highlight>
              </a:rPr>
              <a:t>Permite criar, ler e atualizar conteúdo xml de uma forma prática e unificada.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○"/>
            </a:pPr>
            <a:r>
              <a:rPr lang="pt-BR" sz="1300">
                <a:solidFill>
                  <a:srgbClr val="212121"/>
                </a:solidFill>
                <a:highlight>
                  <a:srgbClr val="FFFFFF"/>
                </a:highlight>
              </a:rPr>
              <a:t>Transforma o documento XML em uma coleção de objetos do tipo XElement;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875" y="2796475"/>
            <a:ext cx="4976733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Providers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265900"/>
            <a:ext cx="7030500" cy="15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Char char="●"/>
            </a:pPr>
            <a:r>
              <a:rPr lang="pt-BR">
                <a:solidFill>
                  <a:srgbClr val="212121"/>
                </a:solidFill>
                <a:highlight>
                  <a:srgbClr val="FFFFFF"/>
                </a:highlight>
              </a:rPr>
              <a:t>LINQ to SQL (DLINQ) / LINQ to Entities: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○"/>
            </a:pPr>
            <a:r>
              <a:rPr lang="pt-BR" sz="1300">
                <a:solidFill>
                  <a:srgbClr val="212121"/>
                </a:solidFill>
                <a:highlight>
                  <a:srgbClr val="FFFFFF"/>
                </a:highlight>
              </a:rPr>
              <a:t>Permite gerenciar dados relacionais através de objetos .NET.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○"/>
            </a:pPr>
            <a:r>
              <a:rPr lang="pt-BR" sz="1300">
                <a:solidFill>
                  <a:srgbClr val="212121"/>
                </a:solidFill>
                <a:highlight>
                  <a:srgbClr val="FFFFFF"/>
                </a:highlight>
              </a:rPr>
              <a:t>Nesse provider o código LINQ escrito não é executado em memória e sim convertido para SQL e executado no banco de dados.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○"/>
            </a:pPr>
            <a:r>
              <a:rPr lang="pt-BR" sz="1300">
                <a:solidFill>
                  <a:srgbClr val="212121"/>
                </a:solidFill>
                <a:highlight>
                  <a:srgbClr val="FFFFFF"/>
                </a:highlight>
              </a:rPr>
              <a:t>O mapeamento é baseado na criação de classes que correspondem a entidades do banco de dados. 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○"/>
            </a:pPr>
            <a:r>
              <a:rPr lang="pt-BR" sz="1300">
                <a:solidFill>
                  <a:srgbClr val="212121"/>
                </a:solidFill>
                <a:highlight>
                  <a:srgbClr val="FFFFFF"/>
                </a:highlight>
              </a:rPr>
              <a:t>Pelo fato do código ser transformado para SQL existem limitações em como o mesmo deve ser escrito.</a:t>
            </a:r>
            <a:endParaRPr sz="13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25" y="3716400"/>
            <a:ext cx="3600450" cy="11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Providers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413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Char char="●"/>
            </a:pPr>
            <a:r>
              <a:rPr lang="pt-BR">
                <a:solidFill>
                  <a:srgbClr val="212121"/>
                </a:solidFill>
                <a:highlight>
                  <a:srgbClr val="FFFFFF"/>
                </a:highlight>
              </a:rPr>
              <a:t>LINQ to MongoDB: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○"/>
            </a:pPr>
            <a:r>
              <a:rPr lang="pt-BR" sz="1300">
                <a:solidFill>
                  <a:srgbClr val="212121"/>
                </a:solidFill>
                <a:highlight>
                  <a:srgbClr val="FFFFFF"/>
                </a:highlight>
              </a:rPr>
              <a:t>Implementado pelo driver oficial do MongoDB para .NET.</a:t>
            </a:r>
            <a:endParaRPr sz="1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Verdana"/>
              <a:buChar char="○"/>
            </a:pPr>
            <a:r>
              <a:rPr lang="pt-BR" sz="1300">
                <a:solidFill>
                  <a:srgbClr val="212121"/>
                </a:solidFill>
                <a:highlight>
                  <a:srgbClr val="FFFFFF"/>
                </a:highlight>
              </a:rPr>
              <a:t>Transforma as expressões LINQ em MQL (</a:t>
            </a:r>
            <a:r>
              <a:rPr lang="pt-BR" sz="1300">
                <a:solidFill>
                  <a:srgbClr val="202124"/>
                </a:solidFill>
                <a:highlight>
                  <a:srgbClr val="FFFFFF"/>
                </a:highlight>
              </a:rPr>
              <a:t>MongoDB Query Language) permitindo filtrar, projetar e ordenar dados existentes em uma um mais coleções.</a:t>
            </a:r>
            <a:endParaRPr sz="13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537" y="3095350"/>
            <a:ext cx="3530925" cy="11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340825"/>
            <a:ext cx="70305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Char char="●"/>
            </a:pP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</a:rPr>
              <a:t>O LINQ suporta escrever consultas 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</a:rPr>
              <a:t>de forma declarativa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</a:rPr>
              <a:t> através do uso de palavras reservadas e através do uso de métodos de extensão, resultando na mesma saída.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sintaxe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450" y="2516325"/>
            <a:ext cx="30480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825" y="2516325"/>
            <a:ext cx="332422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65100"/>
            <a:ext cx="24057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2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Métodos de extensão</a:t>
            </a:r>
            <a:endParaRPr b="1" sz="12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5205050" y="1996350"/>
            <a:ext cx="24057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2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Palavras reservadas</a:t>
            </a:r>
            <a:endParaRPr b="1" sz="12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