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Roboto Light"/>
      <p:regular r:id="rId29"/>
      <p:bold r:id="rId30"/>
      <p:italic r:id="rId31"/>
      <p:boldItalic r:id="rId32"/>
    </p:embeddedFont>
    <p:embeddedFont>
      <p:font typeface="Source Sans Pr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53CBC4-3066-41ED-B36D-C31239AFED72}">
  <a:tblStyle styleId="{2453CBC4-3066-41ED-B36D-C31239AFED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italic.fntdata"/><Relationship Id="rId30" Type="http://schemas.openxmlformats.org/officeDocument/2006/relationships/font" Target="fonts/RobotoLight-bold.fntdata"/><Relationship Id="rId11" Type="http://schemas.openxmlformats.org/officeDocument/2006/relationships/slide" Target="slides/slide5.xml"/><Relationship Id="rId33" Type="http://schemas.openxmlformats.org/officeDocument/2006/relationships/font" Target="fonts/SourceSansPro-regular.fntdata"/><Relationship Id="rId10" Type="http://schemas.openxmlformats.org/officeDocument/2006/relationships/slide" Target="slides/slide4.xml"/><Relationship Id="rId32" Type="http://schemas.openxmlformats.org/officeDocument/2006/relationships/font" Target="fonts/RobotoLight-boldItalic.fntdata"/><Relationship Id="rId13" Type="http://schemas.openxmlformats.org/officeDocument/2006/relationships/slide" Target="slides/slide7.xml"/><Relationship Id="rId35" Type="http://schemas.openxmlformats.org/officeDocument/2006/relationships/font" Target="fonts/SourceSansPro-italic.fntdata"/><Relationship Id="rId12" Type="http://schemas.openxmlformats.org/officeDocument/2006/relationships/slide" Target="slides/slide6.xml"/><Relationship Id="rId34" Type="http://schemas.openxmlformats.org/officeDocument/2006/relationships/font" Target="fonts/SourceSansPr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SourceSansPr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5a1dc7c4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5a1dc7c4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5a1dc7c4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5a1dc7c4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5a1dc7c4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5a1dc7c4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baf5155c9_8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baf5155c9_8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baf5155c9_8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baf5155c9_8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5a1dc7c4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5a1dc7c4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5a1dc7c4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5a1dc7c4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5a1dc7c4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5a1dc7c4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a1dc7c4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5a1dc7c4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a1dc7c4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5a1dc7c4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a1dc7c4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a1dc7c4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af5155c9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af5155c9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a1dc7c4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a1dc7c4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4294967295" type="ctrTitle"/>
          </p:nvPr>
        </p:nvSpPr>
        <p:spPr>
          <a:xfrm>
            <a:off x="299850" y="264475"/>
            <a:ext cx="8544300" cy="1473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Doar Faz Bem!</a:t>
            </a:r>
            <a:endParaRPr sz="4800"/>
          </a:p>
        </p:txBody>
      </p:sp>
      <p:sp>
        <p:nvSpPr>
          <p:cNvPr id="59" name="Google Shape;59;p13"/>
          <p:cNvSpPr/>
          <p:nvPr/>
        </p:nvSpPr>
        <p:spPr>
          <a:xfrm>
            <a:off x="299850" y="2493175"/>
            <a:ext cx="8544300" cy="24933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3195925" y="3518525"/>
            <a:ext cx="54078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Grupo: Edgard, Gabrielle, Glauber e Vicenzo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311700" y="2926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Custos e Orçamento</a:t>
            </a:r>
            <a:endParaRPr/>
          </a:p>
        </p:txBody>
      </p:sp>
      <p:sp>
        <p:nvSpPr>
          <p:cNvPr id="329" name="Google Shape;329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330" name="Google Shape;330;p22"/>
          <p:cNvGraphicFramePr/>
          <p:nvPr/>
        </p:nvGraphicFramePr>
        <p:xfrm>
          <a:off x="952500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{2453CBC4-3066-41ED-B36D-C31239AFED72}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Recursos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Preço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%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Materiais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36000" marB="360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R$ 51.196,00 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36000" marB="360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25.59</a:t>
                      </a:r>
                      <a:endParaRPr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36000" marB="360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Insumos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36000" marB="360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R$ 36.520,00 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36000" marB="360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18.26</a:t>
                      </a:r>
                      <a:endParaRPr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36000" marB="360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Serviços Privados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36000" marB="360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R$ 24.600,00 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36000" marB="360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12.30</a:t>
                      </a:r>
                      <a:endParaRPr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36000" marB="360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Serviços Públicos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36000" marB="360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R$ 10.000,00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36000" marB="360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05.00</a:t>
                      </a:r>
                      <a:endParaRPr>
                        <a:solidFill>
                          <a:schemeClr val="dk2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36000" marB="360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de Custos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R$ 122.316,00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61.15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Orçamento</a:t>
                      </a:r>
                      <a:r>
                        <a:rPr b="1"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 Total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R$ 200.000,00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100.00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90000" marL="90000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Roboto"/>
                          <a:ea typeface="Roboto"/>
                          <a:cs typeface="Roboto"/>
                          <a:sym typeface="Roboto"/>
                        </a:rPr>
                        <a:t>Disponível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R$ 77.684,00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39.85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>
            <p:ph type="title"/>
          </p:nvPr>
        </p:nvSpPr>
        <p:spPr>
          <a:xfrm>
            <a:off x="311700" y="2785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Riscos</a:t>
            </a:r>
            <a:endParaRPr/>
          </a:p>
        </p:txBody>
      </p:sp>
      <p:sp>
        <p:nvSpPr>
          <p:cNvPr id="336" name="Google Shape;336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337" name="Google Shape;337;p23"/>
          <p:cNvGraphicFramePr/>
          <p:nvPr/>
        </p:nvGraphicFramePr>
        <p:xfrm>
          <a:off x="311700" y="1345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{2453CBC4-3066-41ED-B36D-C31239AFED72}</a:tableStyleId>
              </a:tblPr>
              <a:tblGrid>
                <a:gridCol w="994650"/>
                <a:gridCol w="3265650"/>
              </a:tblGrid>
              <a:tr h="38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Severidade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Descrição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solidFill>
                      <a:srgbClr val="B6D7A8"/>
                    </a:solidFill>
                  </a:tcPr>
                </a:tc>
              </a:tr>
              <a:tr h="372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prefeitura não abrir o edital de parceria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/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empresa não ser escolhida na licitação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/>
                </a:tc>
              </a:tr>
              <a:tr h="33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 prefeitura não liberar o recurso para o projeto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/>
                </a:tc>
              </a:tr>
              <a:tr h="32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Falta de know-how em projetos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/>
                </a:tc>
              </a:tr>
              <a:tr h="28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Atraso no lançamento da plataforma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/>
                </a:tc>
              </a:tr>
              <a:tr h="35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Desligamento repentino de membros da equipe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/>
                </a:tc>
              </a:tr>
              <a:tr h="419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E94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Dificuldade em comprovar os gastos realizados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338" name="Google Shape;338;p23"/>
          <p:cNvGraphicFramePr/>
          <p:nvPr/>
        </p:nvGraphicFramePr>
        <p:xfrm>
          <a:off x="4715375" y="134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{2453CBC4-3066-41ED-B36D-C31239AFED72}</a:tableStyleId>
              </a:tblPr>
              <a:tblGrid>
                <a:gridCol w="1018125"/>
                <a:gridCol w="3159825"/>
              </a:tblGrid>
              <a:tr h="396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Severidade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Descrição</a:t>
                      </a:r>
                      <a:endParaRPr b="1"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40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Interrupção de serviços privados contratados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Perda de informações do projeto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27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Degradação de material adquirido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77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Não aprovação de funcionalidades desenvolvidas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29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Solicitação de funcionalidades não previstas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Escolha equivocada de ferramentas.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5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Interrupção de serviços públicos contratados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311700" y="2926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Houve um aumento do número de doações utilizando a plataforma?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facilidade do uso da plataforma motivou pessoas a doarem?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 processo de doação ainda é visto com desconfiança?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plataforma contribuiu de alguma forma para aumentar a credibilidade no processo de doação de alimentos?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5"/>
          <p:cNvSpPr txBox="1"/>
          <p:nvPr>
            <p:ph type="title"/>
          </p:nvPr>
        </p:nvSpPr>
        <p:spPr>
          <a:xfrm>
            <a:off x="311700" y="2926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</a:t>
            </a:r>
            <a:endParaRPr/>
          </a:p>
        </p:txBody>
      </p:sp>
      <p:sp>
        <p:nvSpPr>
          <p:cNvPr id="351" name="Google Shape;3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pt-BR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Scrum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pt-BR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Gestão da Qualidade Total (ISO 9001:2015)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pt-BR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Processo de Desenvolvimento Incremental (PU)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(Disciplina de Análise de Sistemas)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/>
          <p:nvPr/>
        </p:nvSpPr>
        <p:spPr>
          <a:xfrm>
            <a:off x="1262100" y="1666950"/>
            <a:ext cx="6619800" cy="18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Obrigado a todos pela atenção!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Roboto"/>
                <a:ea typeface="Roboto"/>
                <a:cs typeface="Roboto"/>
                <a:sym typeface="Roboto"/>
              </a:rPr>
              <a:t>Dúvidas e/ou Sugestões?</a:t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6"/>
          <p:cNvSpPr/>
          <p:nvPr/>
        </p:nvSpPr>
        <p:spPr>
          <a:xfrm>
            <a:off x="0" y="0"/>
            <a:ext cx="9144000" cy="3789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6"/>
          <p:cNvSpPr/>
          <p:nvPr/>
        </p:nvSpPr>
        <p:spPr>
          <a:xfrm>
            <a:off x="0" y="4764600"/>
            <a:ext cx="9144000" cy="3789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92625"/>
            <a:ext cx="8520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Atualmente, segundo o Banco de alimentos de Cachoeiro de Itapemirim a maior parte dos alimentos recebidos são provenientes de doações de empresas ou agricultores. Em contrapartida, a maioria das pessoas físicas não confiam no processo de doação. Dessa forma, buscamos minimizar esta falta de credibilidade, aumentar o número de doações e facilitar o processo de doação.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Nosso principal cliente é o Banco de Alimentos e os nossos fornecedores são pessoas físicas e jurídicas que desejam contribuir com a ação. A ideia é pioneira no município e pode ser facilmente replicada em outras cidades.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926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Antecedentes e Justificativas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Banco de Alimentos de Cachoeiro de Itapemirim</a:t>
            </a: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apresenta dois grande problemas: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baixa arrecadação de alimentos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○"/>
            </a:pPr>
            <a:r>
              <a:rPr lang="pt-BR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Número irrelevante de doações de pessoas físicas.</a:t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Atender à demanda de arrecadação de alimentos para doação, facilitando a conexão entre doador e as instituições cadastradas.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projeto busca desenvolver uma maneira de aumentar a arrecadação de alimentos para doações, para isso é necessário: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esenvolver uma plataforma online para doação de alimentos , que inicialmente será apenas para doação de cestas básicas. 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Desenvolver o Aplicativo Doar Faz Bem para facilitar ainda mais no processo de doação.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926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926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Escopo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Levantamento e definição dos requisitos para a plataforma e aplicativo;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Desenvolvimento da plataforma Doar Faz Bem, contendo: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(Cadastro de Responsáveis e empresas parceiras, </a:t>
            </a:r>
            <a:r>
              <a:rPr lang="pt-BR"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Registro de ONGS contempladas e </a:t>
            </a:r>
            <a:r>
              <a:rPr lang="pt-BR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Relatórios solicitados pelas instituições responsáveis)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pt-B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Desenvolvimento do aplicativo Doar Faz Bem: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(Cadastro de Doadores, Empresas parceiras, Kits de alimentos, Funcionalidade que permita a compra online de kits em redes parceiras e Processo de negócio Doar kit de alimentos)</a:t>
            </a:r>
            <a:endParaRPr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Busca de parcerias de Supermercados para integração com a plataforma;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pt-BR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Elaboração dos gráficos buscando demonstrar resultados obtidos;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92625"/>
            <a:ext cx="8520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Analítica do Projeto (EAP)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3659250" y="1144630"/>
            <a:ext cx="1825500" cy="5253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Projeto Doar Faz Bem!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349752" y="1979127"/>
            <a:ext cx="18255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Concepção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6968736" y="1979127"/>
            <a:ext cx="18255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Transição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6968748" y="2778291"/>
            <a:ext cx="1825500" cy="5253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Implantação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2514388" y="1979141"/>
            <a:ext cx="18255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Elaboração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49754" y="2778291"/>
            <a:ext cx="1825500" cy="5253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Modelo do Negócio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0" name="Google Shape;100;p18"/>
          <p:cNvCxnSpPr>
            <a:stCxn id="94" idx="2"/>
            <a:endCxn id="96" idx="0"/>
          </p:cNvCxnSpPr>
          <p:nvPr/>
        </p:nvCxnSpPr>
        <p:spPr>
          <a:xfrm flipH="1" rot="-5400000">
            <a:off x="6072150" y="169780"/>
            <a:ext cx="309300" cy="33096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18"/>
          <p:cNvCxnSpPr>
            <a:stCxn id="95" idx="0"/>
            <a:endCxn id="94" idx="2"/>
          </p:cNvCxnSpPr>
          <p:nvPr/>
        </p:nvCxnSpPr>
        <p:spPr>
          <a:xfrm rot="-5400000">
            <a:off x="2762652" y="169677"/>
            <a:ext cx="309300" cy="33096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8"/>
          <p:cNvCxnSpPr>
            <a:stCxn id="99" idx="0"/>
            <a:endCxn id="95" idx="2"/>
          </p:cNvCxnSpPr>
          <p:nvPr/>
        </p:nvCxnSpPr>
        <p:spPr>
          <a:xfrm rot="-5400000">
            <a:off x="1125854" y="2641041"/>
            <a:ext cx="2739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8"/>
          <p:cNvCxnSpPr>
            <a:stCxn id="96" idx="2"/>
            <a:endCxn id="97" idx="0"/>
          </p:cNvCxnSpPr>
          <p:nvPr/>
        </p:nvCxnSpPr>
        <p:spPr>
          <a:xfrm flipH="1" rot="-5400000">
            <a:off x="7744836" y="2641077"/>
            <a:ext cx="2739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18"/>
          <p:cNvSpPr/>
          <p:nvPr/>
        </p:nvSpPr>
        <p:spPr>
          <a:xfrm>
            <a:off x="4741563" y="1979128"/>
            <a:ext cx="18255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Construção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349754" y="3577441"/>
            <a:ext cx="1825500" cy="5253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Levantamento de Requisitos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6" name="Google Shape;106;p18"/>
          <p:cNvCxnSpPr>
            <a:stCxn id="99" idx="2"/>
            <a:endCxn id="105" idx="0"/>
          </p:cNvCxnSpPr>
          <p:nvPr/>
        </p:nvCxnSpPr>
        <p:spPr>
          <a:xfrm flipH="1" rot="-5400000">
            <a:off x="1125854" y="3440241"/>
            <a:ext cx="2739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8"/>
          <p:cNvSpPr/>
          <p:nvPr/>
        </p:nvSpPr>
        <p:spPr>
          <a:xfrm>
            <a:off x="2514388" y="2778291"/>
            <a:ext cx="1825500" cy="5253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Gerenciamento do Projeto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2514388" y="3577441"/>
            <a:ext cx="1825500" cy="5253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Planejamento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4741563" y="2778291"/>
            <a:ext cx="1825500" cy="5253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Desenvolvimento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4741563" y="3577478"/>
            <a:ext cx="1825500" cy="5253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Controle de Alteração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4741863" y="4399041"/>
            <a:ext cx="1825500" cy="5253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Testes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2" name="Google Shape;112;p18"/>
          <p:cNvCxnSpPr>
            <a:stCxn id="107" idx="0"/>
            <a:endCxn id="98" idx="2"/>
          </p:cNvCxnSpPr>
          <p:nvPr/>
        </p:nvCxnSpPr>
        <p:spPr>
          <a:xfrm rot="-5400000">
            <a:off x="3290488" y="2641041"/>
            <a:ext cx="2739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8"/>
          <p:cNvCxnSpPr>
            <a:stCxn id="107" idx="2"/>
            <a:endCxn id="108" idx="0"/>
          </p:cNvCxnSpPr>
          <p:nvPr/>
        </p:nvCxnSpPr>
        <p:spPr>
          <a:xfrm flipH="1" rot="-5400000">
            <a:off x="3290488" y="3440241"/>
            <a:ext cx="2739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18"/>
          <p:cNvCxnSpPr>
            <a:stCxn id="104" idx="2"/>
            <a:endCxn id="109" idx="0"/>
          </p:cNvCxnSpPr>
          <p:nvPr/>
        </p:nvCxnSpPr>
        <p:spPr>
          <a:xfrm flipH="1" rot="-5400000">
            <a:off x="5517663" y="2641078"/>
            <a:ext cx="2739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8"/>
          <p:cNvCxnSpPr>
            <a:stCxn id="109" idx="2"/>
            <a:endCxn id="110" idx="0"/>
          </p:cNvCxnSpPr>
          <p:nvPr/>
        </p:nvCxnSpPr>
        <p:spPr>
          <a:xfrm flipH="1" rot="-5400000">
            <a:off x="5517663" y="3440241"/>
            <a:ext cx="2739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8"/>
          <p:cNvCxnSpPr>
            <a:stCxn id="111" idx="0"/>
            <a:endCxn id="110" idx="2"/>
          </p:cNvCxnSpPr>
          <p:nvPr/>
        </p:nvCxnSpPr>
        <p:spPr>
          <a:xfrm rot="-5400000">
            <a:off x="5506713" y="4250541"/>
            <a:ext cx="296400" cy="600"/>
          </a:xfrm>
          <a:prstGeom prst="bentConnector3">
            <a:avLst>
              <a:gd fmla="val 4997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2926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Aquisições</a:t>
            </a:r>
            <a:endParaRPr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830913" y="120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{2453CBC4-3066-41ED-B36D-C31239AFED72}</a:tableStyleId>
              </a:tblPr>
              <a:tblGrid>
                <a:gridCol w="1522325"/>
                <a:gridCol w="2949525"/>
                <a:gridCol w="3010325"/>
              </a:tblGrid>
              <a:tr h="41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Importância</a:t>
                      </a:r>
                      <a:endParaRPr b="1" sz="1600"/>
                    </a:p>
                  </a:txBody>
                  <a:tcPr marT="0" marB="0" marR="44450" marL="44450" anchor="ctr">
                    <a:lnL cap="flat" cmpd="sng" w="1270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Item a ser adquirido</a:t>
                      </a:r>
                      <a:endParaRPr b="1" sz="1600"/>
                    </a:p>
                  </a:txBody>
                  <a:tcPr marT="0" marB="0" marR="44450" marL="44450" anchor="ctr">
                    <a:lnL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Motivo da Decisão de Compra</a:t>
                      </a:r>
                      <a:endParaRPr b="1" sz="1600"/>
                    </a:p>
                  </a:txBody>
                  <a:tcPr marT="0" marB="0" marR="44450" marL="44450" anchor="ctr">
                    <a:lnL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16</a:t>
                      </a:r>
                      <a:endParaRPr sz="1800"/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Impressora</a:t>
                      </a:r>
                      <a:endParaRPr sz="1600"/>
                    </a:p>
                  </a:txBody>
                  <a:tcPr marT="0" marB="0" marR="44450" marL="44450" anchor="ctr">
                    <a:lnL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Documentos Oficiais</a:t>
                      </a:r>
                      <a:endParaRPr sz="1600"/>
                    </a:p>
                  </a:txBody>
                  <a:tcPr marT="0" marB="0" marR="44450" marL="44450" anchor="ctr">
                    <a:lnL cap="flat" cmpd="sng">
                      <a:solidFill>
                        <a:srgbClr val="00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10</a:t>
                      </a:r>
                      <a:endParaRPr sz="1800"/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Quadro Branco</a:t>
                      </a:r>
                      <a:endParaRPr sz="1600"/>
                    </a:p>
                  </a:txBody>
                  <a:tcPr marT="0" marB="0" marR="44450" marL="44450" anchor="ctr">
                    <a:lnL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Organização de Tarefas</a:t>
                      </a:r>
                      <a:endParaRPr sz="1600"/>
                    </a:p>
                  </a:txBody>
                  <a:tcPr marT="0" marB="0" marR="44450" marL="44450" anchor="ctr">
                    <a:lnL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20</a:t>
                      </a:r>
                      <a:endParaRPr sz="1800"/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Internet </a:t>
                      </a:r>
                      <a:endParaRPr sz="1600"/>
                    </a:p>
                  </a:txBody>
                  <a:tcPr marT="0" marB="0" marR="44450" marL="44450" anchor="ctr">
                    <a:lnL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Desenvolvimento do Projeto</a:t>
                      </a:r>
                      <a:endParaRPr sz="1600"/>
                    </a:p>
                  </a:txBody>
                  <a:tcPr marT="0" marB="0" marR="44450" marL="44450" anchor="ctr">
                    <a:lnL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10</a:t>
                      </a:r>
                      <a:endParaRPr sz="1800"/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Pincel para quadro branco</a:t>
                      </a:r>
                      <a:endParaRPr sz="1600"/>
                    </a:p>
                  </a:txBody>
                  <a:tcPr marT="0" marB="0" marR="44450" marL="44450" anchor="ctr">
                    <a:lnL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Organização de Tarefas</a:t>
                      </a:r>
                      <a:endParaRPr sz="1600"/>
                    </a:p>
                  </a:txBody>
                  <a:tcPr marT="0" marB="0" marR="44450" marL="44450" anchor="ctr">
                    <a:lnL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16</a:t>
                      </a:r>
                      <a:endParaRPr sz="1800"/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Resmas de papel A4 branco 500 Folha</a:t>
                      </a:r>
                      <a:endParaRPr sz="1600"/>
                    </a:p>
                  </a:txBody>
                  <a:tcPr marT="0" marB="0" marR="44450" marL="44450" anchor="ctr">
                    <a:lnL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Documentos Oficiais</a:t>
                      </a:r>
                      <a:endParaRPr sz="1600"/>
                    </a:p>
                  </a:txBody>
                  <a:tcPr marT="0" marB="0" marR="44450" marL="44450" anchor="ctr">
                    <a:lnL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16</a:t>
                      </a:r>
                      <a:endParaRPr sz="1800"/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Toner para Impressora</a:t>
                      </a:r>
                      <a:endParaRPr sz="1600"/>
                    </a:p>
                  </a:txBody>
                  <a:tcPr marT="0" marB="0" marR="44450" marL="44450" anchor="ctr">
                    <a:lnL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Documentos Oficiais</a:t>
                      </a:r>
                      <a:endParaRPr sz="1600"/>
                    </a:p>
                  </a:txBody>
                  <a:tcPr marT="0" marB="0" marR="44450" marL="44450" anchor="ctr">
                    <a:lnL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25</a:t>
                      </a:r>
                      <a:endParaRPr sz="1800"/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Notebooks (#4)</a:t>
                      </a:r>
                      <a:endParaRPr sz="1600"/>
                    </a:p>
                  </a:txBody>
                  <a:tcPr marT="0" marB="0" marR="44450" marL="44450" anchor="ctr">
                    <a:lnL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Desenvolvimento do Projeto</a:t>
                      </a:r>
                      <a:endParaRPr sz="1600"/>
                    </a:p>
                  </a:txBody>
                  <a:tcPr marT="0" marB="0" marR="44450" marL="44450" anchor="ctr">
                    <a:lnL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25</a:t>
                      </a:r>
                      <a:endParaRPr sz="1800"/>
                    </a:p>
                  </a:txBody>
                  <a:tcPr marT="0" marB="0" marR="44450" marL="44450" anchor="ctr">
                    <a:lnL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Licenças de Software</a:t>
                      </a:r>
                      <a:endParaRPr sz="1600"/>
                    </a:p>
                  </a:txBody>
                  <a:tcPr marT="0" marB="0" marR="44450" marL="44450" anchor="ctr">
                    <a:lnL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Desenvolvimento do Projeto</a:t>
                      </a:r>
                      <a:endParaRPr sz="1600"/>
                    </a:p>
                  </a:txBody>
                  <a:tcPr marT="0" marB="0" marR="44450" marL="44450" anchor="ctr">
                    <a:lnL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292625"/>
            <a:ext cx="8520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Recursos</a:t>
            </a:r>
            <a:endParaRPr/>
          </a:p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3132000" y="1242900"/>
            <a:ext cx="2880000" cy="540000"/>
          </a:xfrm>
          <a:prstGeom prst="roundRect">
            <a:avLst>
              <a:gd fmla="val 50000" name="adj"/>
            </a:avLst>
          </a:prstGeom>
          <a:solidFill>
            <a:srgbClr val="0856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PMI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3132000" y="2130850"/>
            <a:ext cx="2880000" cy="540000"/>
          </a:xfrm>
          <a:prstGeom prst="roundRect">
            <a:avLst>
              <a:gd fmla="val 50000" name="adj"/>
            </a:avLst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Gerente de Projetos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52388" y="3101150"/>
            <a:ext cx="2880000" cy="540000"/>
          </a:xfrm>
          <a:prstGeom prst="roundRect">
            <a:avLst>
              <a:gd fmla="val 50000" name="adj"/>
            </a:avLst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Gerente de TI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3132000" y="3095002"/>
            <a:ext cx="2880000" cy="540000"/>
          </a:xfrm>
          <a:prstGeom prst="roundRect">
            <a:avLst>
              <a:gd fmla="val 50000" name="adj"/>
            </a:avLst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Gerente Financeiro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6111588" y="3101150"/>
            <a:ext cx="2880000" cy="540000"/>
          </a:xfrm>
          <a:prstGeom prst="roundRect">
            <a:avLst>
              <a:gd fmla="val 50000" name="adj"/>
            </a:avLst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Gerente de Comunicação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p20"/>
          <p:cNvCxnSpPr>
            <a:stCxn id="132" idx="0"/>
            <a:endCxn id="131" idx="2"/>
          </p:cNvCxnSpPr>
          <p:nvPr/>
        </p:nvCxnSpPr>
        <p:spPr>
          <a:xfrm rot="-5400000">
            <a:off x="4398300" y="1956550"/>
            <a:ext cx="3480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20"/>
          <p:cNvCxnSpPr>
            <a:stCxn id="132" idx="2"/>
            <a:endCxn id="134" idx="0"/>
          </p:cNvCxnSpPr>
          <p:nvPr/>
        </p:nvCxnSpPr>
        <p:spPr>
          <a:xfrm flipH="1" rot="-5400000">
            <a:off x="4360200" y="2882650"/>
            <a:ext cx="4242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20"/>
          <p:cNvCxnSpPr>
            <a:stCxn id="133" idx="0"/>
            <a:endCxn id="132" idx="2"/>
          </p:cNvCxnSpPr>
          <p:nvPr/>
        </p:nvCxnSpPr>
        <p:spPr>
          <a:xfrm rot="-5400000">
            <a:off x="2867088" y="1396250"/>
            <a:ext cx="430200" cy="29796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20"/>
          <p:cNvSpPr/>
          <p:nvPr/>
        </p:nvSpPr>
        <p:spPr>
          <a:xfrm>
            <a:off x="3132000" y="4072650"/>
            <a:ext cx="2880000" cy="540000"/>
          </a:xfrm>
          <a:prstGeom prst="roundRect">
            <a:avLst>
              <a:gd fmla="val 50000" name="adj"/>
            </a:avLst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Desenvolvedores</a:t>
            </a:r>
            <a:endParaRPr sz="1600">
              <a:solidFill>
                <a:srgbClr val="FFFFFF"/>
              </a:solidFill>
            </a:endParaRPr>
          </a:p>
        </p:txBody>
      </p:sp>
      <p:cxnSp>
        <p:nvCxnSpPr>
          <p:cNvPr id="140" name="Google Shape;140;p20"/>
          <p:cNvCxnSpPr>
            <a:stCxn id="139" idx="0"/>
            <a:endCxn id="133" idx="2"/>
          </p:cNvCxnSpPr>
          <p:nvPr/>
        </p:nvCxnSpPr>
        <p:spPr>
          <a:xfrm flipH="1" rot="5400000">
            <a:off x="2866500" y="2367150"/>
            <a:ext cx="431400" cy="29796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20"/>
          <p:cNvCxnSpPr>
            <a:stCxn id="132" idx="2"/>
            <a:endCxn id="135" idx="0"/>
          </p:cNvCxnSpPr>
          <p:nvPr/>
        </p:nvCxnSpPr>
        <p:spPr>
          <a:xfrm flipH="1" rot="-5400000">
            <a:off x="5846700" y="1396150"/>
            <a:ext cx="430200" cy="29796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20"/>
          <p:cNvCxnSpPr>
            <a:stCxn id="134" idx="2"/>
            <a:endCxn id="139" idx="0"/>
          </p:cNvCxnSpPr>
          <p:nvPr/>
        </p:nvCxnSpPr>
        <p:spPr>
          <a:xfrm flipH="1" rot="-5400000">
            <a:off x="4353450" y="3853552"/>
            <a:ext cx="4377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20"/>
          <p:cNvCxnSpPr>
            <a:stCxn id="139" idx="0"/>
            <a:endCxn id="135" idx="2"/>
          </p:cNvCxnSpPr>
          <p:nvPr/>
        </p:nvCxnSpPr>
        <p:spPr>
          <a:xfrm rot="-5400000">
            <a:off x="5846100" y="2367150"/>
            <a:ext cx="431400" cy="29796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292625"/>
            <a:ext cx="85206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 do Projeto</a:t>
            </a:r>
            <a:endParaRPr/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50" name="Google Shape;150;p21"/>
          <p:cNvGrpSpPr/>
          <p:nvPr/>
        </p:nvGrpSpPr>
        <p:grpSpPr>
          <a:xfrm>
            <a:off x="1002300" y="1152525"/>
            <a:ext cx="7139400" cy="3422178"/>
            <a:chOff x="238125" y="1304925"/>
            <a:chExt cx="7139400" cy="3422178"/>
          </a:xfrm>
        </p:grpSpPr>
        <p:sp>
          <p:nvSpPr>
            <p:cNvPr id="151" name="Google Shape;151;p21"/>
            <p:cNvSpPr/>
            <p:nvPr/>
          </p:nvSpPr>
          <p:spPr>
            <a:xfrm>
              <a:off x="238125" y="1304925"/>
              <a:ext cx="7139400" cy="3422178"/>
            </a:xfrm>
            <a:custGeom>
              <a:rect b="b" l="l" r="r" t="t"/>
              <a:pathLst>
                <a:path extrusionOk="0" h="144350" w="285576">
                  <a:moveTo>
                    <a:pt x="0" y="0"/>
                  </a:moveTo>
                  <a:lnTo>
                    <a:pt x="0" y="144349"/>
                  </a:lnTo>
                  <a:lnTo>
                    <a:pt x="285575" y="144349"/>
                  </a:lnTo>
                  <a:lnTo>
                    <a:pt x="2855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2015300" y="1803925"/>
              <a:ext cx="25" cy="2210250"/>
            </a:xfrm>
            <a:custGeom>
              <a:rect b="b" l="l" r="r" t="t"/>
              <a:pathLst>
                <a:path extrusionOk="0" fill="none" h="88410" w="1">
                  <a:moveTo>
                    <a:pt x="1" y="1"/>
                  </a:moveTo>
                  <a:lnTo>
                    <a:pt x="1" y="88410"/>
                  </a:lnTo>
                </a:path>
              </a:pathLst>
            </a:custGeom>
            <a:noFill/>
            <a:ln cap="flat" cmpd="sng" w="8125">
              <a:solidFill>
                <a:srgbClr val="333333"/>
              </a:solidFill>
              <a:prstDash val="solid"/>
              <a:miter lim="249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1968425" y="1757050"/>
              <a:ext cx="38775" cy="2257125"/>
            </a:xfrm>
            <a:custGeom>
              <a:rect b="b" l="l" r="r" t="t"/>
              <a:pathLst>
                <a:path extrusionOk="0" h="90285" w="1551">
                  <a:moveTo>
                    <a:pt x="1" y="1"/>
                  </a:moveTo>
                  <a:lnTo>
                    <a:pt x="1" y="88410"/>
                  </a:lnTo>
                  <a:lnTo>
                    <a:pt x="1551" y="90285"/>
                  </a:lnTo>
                  <a:lnTo>
                    <a:pt x="1551" y="18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3311950" y="1803925"/>
              <a:ext cx="25" cy="2210250"/>
            </a:xfrm>
            <a:custGeom>
              <a:rect b="b" l="l" r="r" t="t"/>
              <a:pathLst>
                <a:path extrusionOk="0" fill="none" h="88410" w="1">
                  <a:moveTo>
                    <a:pt x="0" y="1"/>
                  </a:moveTo>
                  <a:lnTo>
                    <a:pt x="0" y="88410"/>
                  </a:lnTo>
                </a:path>
              </a:pathLst>
            </a:custGeom>
            <a:noFill/>
            <a:ln cap="flat" cmpd="sng" w="8125">
              <a:solidFill>
                <a:srgbClr val="CCCCCC"/>
              </a:solidFill>
              <a:prstDash val="solid"/>
              <a:miter lim="249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4608600" y="1803925"/>
              <a:ext cx="25" cy="2210250"/>
            </a:xfrm>
            <a:custGeom>
              <a:rect b="b" l="l" r="r" t="t"/>
              <a:pathLst>
                <a:path extrusionOk="0" fill="none" h="88410" w="1">
                  <a:moveTo>
                    <a:pt x="0" y="1"/>
                  </a:moveTo>
                  <a:lnTo>
                    <a:pt x="0" y="88410"/>
                  </a:lnTo>
                </a:path>
              </a:pathLst>
            </a:custGeom>
            <a:noFill/>
            <a:ln cap="flat" cmpd="sng" w="8125">
              <a:solidFill>
                <a:srgbClr val="CCCCCC"/>
              </a:solidFill>
              <a:prstDash val="solid"/>
              <a:miter lim="249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897125" y="1803925"/>
              <a:ext cx="25" cy="2210250"/>
            </a:xfrm>
            <a:custGeom>
              <a:rect b="b" l="l" r="r" t="t"/>
              <a:pathLst>
                <a:path extrusionOk="0" fill="none" h="88410" w="1">
                  <a:moveTo>
                    <a:pt x="0" y="1"/>
                  </a:moveTo>
                  <a:lnTo>
                    <a:pt x="0" y="88410"/>
                  </a:lnTo>
                </a:path>
              </a:pathLst>
            </a:custGeom>
            <a:noFill/>
            <a:ln cap="flat" cmpd="sng" w="8125">
              <a:solidFill>
                <a:srgbClr val="CCCCCC"/>
              </a:solidFill>
              <a:prstDash val="solid"/>
              <a:miter lim="249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7193775" y="1803925"/>
              <a:ext cx="25" cy="2210250"/>
            </a:xfrm>
            <a:custGeom>
              <a:rect b="b" l="l" r="r" t="t"/>
              <a:pathLst>
                <a:path extrusionOk="0" fill="none" h="88410" w="1">
                  <a:moveTo>
                    <a:pt x="0" y="1"/>
                  </a:moveTo>
                  <a:lnTo>
                    <a:pt x="0" y="88410"/>
                  </a:lnTo>
                </a:path>
              </a:pathLst>
            </a:custGeom>
            <a:noFill/>
            <a:ln cap="flat" cmpd="sng" w="8125">
              <a:solidFill>
                <a:srgbClr val="CCCCCC"/>
              </a:solidFill>
              <a:prstDash val="solid"/>
              <a:miter lim="249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335250" y="1803925"/>
              <a:ext cx="25" cy="2210250"/>
            </a:xfrm>
            <a:custGeom>
              <a:rect b="b" l="l" r="r" t="t"/>
              <a:pathLst>
                <a:path extrusionOk="0" fill="none" h="88410" w="1">
                  <a:moveTo>
                    <a:pt x="0" y="1"/>
                  </a:moveTo>
                  <a:lnTo>
                    <a:pt x="0" y="88410"/>
                  </a:lnTo>
                </a:path>
              </a:pathLst>
            </a:custGeom>
            <a:noFill/>
            <a:ln cap="flat" cmpd="sng" w="8125">
              <a:solidFill>
                <a:srgbClr val="E6E6E6"/>
              </a:solidFill>
              <a:prstDash val="solid"/>
              <a:miter lim="249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2663325" y="1803925"/>
              <a:ext cx="25" cy="2210250"/>
            </a:xfrm>
            <a:custGeom>
              <a:rect b="b" l="l" r="r" t="t"/>
              <a:pathLst>
                <a:path extrusionOk="0" fill="none" h="88410" w="1">
                  <a:moveTo>
                    <a:pt x="0" y="1"/>
                  </a:moveTo>
                  <a:lnTo>
                    <a:pt x="0" y="88410"/>
                  </a:lnTo>
                </a:path>
              </a:pathLst>
            </a:custGeom>
            <a:noFill/>
            <a:ln cap="flat" cmpd="sng" w="8125">
              <a:solidFill>
                <a:srgbClr val="E6E6E6"/>
              </a:solidFill>
              <a:prstDash val="solid"/>
              <a:miter lim="249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2983875" y="1803925"/>
              <a:ext cx="25" cy="2210250"/>
            </a:xfrm>
            <a:custGeom>
              <a:rect b="b" l="l" r="r" t="t"/>
              <a:pathLst>
                <a:path extrusionOk="0" fill="none" h="88410" w="1">
                  <a:moveTo>
                    <a:pt x="1" y="1"/>
                  </a:moveTo>
                  <a:lnTo>
                    <a:pt x="1" y="88410"/>
                  </a:lnTo>
                </a:path>
              </a:pathLst>
            </a:custGeom>
            <a:noFill/>
            <a:ln cap="flat" cmpd="sng" w="8125">
              <a:solidFill>
                <a:srgbClr val="E6E6E6"/>
              </a:solidFill>
              <a:prstDash val="solid"/>
              <a:miter lim="249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3631900" y="1803925"/>
              <a:ext cx="25" cy="2210250"/>
            </a:xfrm>
            <a:custGeom>
              <a:rect b="b" l="l" r="r" t="t"/>
              <a:pathLst>
                <a:path extrusionOk="0" fill="none" h="88410" w="1">
                  <a:moveTo>
                    <a:pt x="0" y="1"/>
                  </a:moveTo>
                  <a:lnTo>
                    <a:pt x="0" y="88410"/>
                  </a:lnTo>
                </a:path>
              </a:pathLst>
            </a:custGeom>
            <a:noFill/>
            <a:ln cap="flat" cmpd="sng" w="8125">
              <a:solidFill>
                <a:srgbClr val="E6E6E6"/>
              </a:solidFill>
              <a:prstDash val="solid"/>
              <a:miter lim="249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3959950" y="1803925"/>
              <a:ext cx="25" cy="2210250"/>
            </a:xfrm>
            <a:custGeom>
              <a:rect b="b" l="l" r="r" t="t"/>
              <a:pathLst>
                <a:path extrusionOk="0" fill="none" h="88410" w="1">
                  <a:moveTo>
                    <a:pt x="1" y="1"/>
                  </a:moveTo>
                  <a:lnTo>
                    <a:pt x="1" y="88410"/>
                  </a:lnTo>
                </a:path>
              </a:pathLst>
            </a:custGeom>
            <a:noFill/>
            <a:ln cap="flat" cmpd="sng" w="8125">
              <a:solidFill>
                <a:srgbClr val="E6E6E6"/>
              </a:solidFill>
              <a:prstDash val="solid"/>
              <a:miter lim="249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4280525" y="1803925"/>
              <a:ext cx="25" cy="2210250"/>
            </a:xfrm>
            <a:custGeom>
              <a:rect b="b" l="l" r="r" t="t"/>
              <a:pathLst>
                <a:path extrusionOk="0" fill="none" h="88410" w="1">
                  <a:moveTo>
                    <a:pt x="1" y="1"/>
                  </a:moveTo>
                  <a:lnTo>
                    <a:pt x="1" y="88410"/>
                  </a:lnTo>
                </a:path>
              </a:pathLst>
            </a:custGeom>
            <a:noFill/>
            <a:ln cap="flat" cmpd="sng" w="8125">
              <a:solidFill>
                <a:srgbClr val="E6E6E6"/>
              </a:solidFill>
              <a:prstDash val="solid"/>
              <a:miter lim="249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4928550" y="1803925"/>
              <a:ext cx="25" cy="2210250"/>
            </a:xfrm>
            <a:custGeom>
              <a:rect b="b" l="l" r="r" t="t"/>
              <a:pathLst>
                <a:path extrusionOk="0" fill="none" h="88410" w="1">
                  <a:moveTo>
                    <a:pt x="0" y="1"/>
                  </a:moveTo>
                  <a:lnTo>
                    <a:pt x="0" y="88410"/>
                  </a:lnTo>
                </a:path>
              </a:pathLst>
            </a:custGeom>
            <a:noFill/>
            <a:ln cap="flat" cmpd="sng" w="8125">
              <a:solidFill>
                <a:srgbClr val="E6E6E6"/>
              </a:solidFill>
              <a:prstDash val="solid"/>
              <a:miter lim="249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5249100" y="1803925"/>
              <a:ext cx="25" cy="2210250"/>
            </a:xfrm>
            <a:custGeom>
              <a:rect b="b" l="l" r="r" t="t"/>
              <a:pathLst>
                <a:path extrusionOk="0" fill="none" h="88410" w="1">
                  <a:moveTo>
                    <a:pt x="1" y="1"/>
                  </a:moveTo>
                  <a:lnTo>
                    <a:pt x="1" y="88410"/>
                  </a:lnTo>
                </a:path>
              </a:pathLst>
            </a:custGeom>
            <a:noFill/>
            <a:ln cap="flat" cmpd="sng" w="8125">
              <a:solidFill>
                <a:srgbClr val="E6E6E6"/>
              </a:solidFill>
              <a:prstDash val="solid"/>
              <a:miter lim="249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5577175" y="1803925"/>
              <a:ext cx="25" cy="2210250"/>
            </a:xfrm>
            <a:custGeom>
              <a:rect b="b" l="l" r="r" t="t"/>
              <a:pathLst>
                <a:path extrusionOk="0" fill="none" h="88410" w="1">
                  <a:moveTo>
                    <a:pt x="1" y="1"/>
                  </a:moveTo>
                  <a:lnTo>
                    <a:pt x="1" y="88410"/>
                  </a:lnTo>
                </a:path>
              </a:pathLst>
            </a:custGeom>
            <a:noFill/>
            <a:ln cap="flat" cmpd="sng" w="8125">
              <a:solidFill>
                <a:srgbClr val="E6E6E6"/>
              </a:solidFill>
              <a:prstDash val="solid"/>
              <a:miter lim="249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225200" y="1803925"/>
              <a:ext cx="25" cy="2210250"/>
            </a:xfrm>
            <a:custGeom>
              <a:rect b="b" l="l" r="r" t="t"/>
              <a:pathLst>
                <a:path extrusionOk="0" fill="none" h="88410" w="1">
                  <a:moveTo>
                    <a:pt x="0" y="1"/>
                  </a:moveTo>
                  <a:lnTo>
                    <a:pt x="0" y="88410"/>
                  </a:lnTo>
                </a:path>
              </a:pathLst>
            </a:custGeom>
            <a:noFill/>
            <a:ln cap="flat" cmpd="sng" w="8125">
              <a:solidFill>
                <a:srgbClr val="E6E6E6"/>
              </a:solidFill>
              <a:prstDash val="solid"/>
              <a:miter lim="249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545750" y="1803925"/>
              <a:ext cx="25" cy="2210250"/>
            </a:xfrm>
            <a:custGeom>
              <a:rect b="b" l="l" r="r" t="t"/>
              <a:pathLst>
                <a:path extrusionOk="0" fill="none" h="88410" w="1">
                  <a:moveTo>
                    <a:pt x="1" y="1"/>
                  </a:moveTo>
                  <a:lnTo>
                    <a:pt x="1" y="88410"/>
                  </a:lnTo>
                </a:path>
              </a:pathLst>
            </a:custGeom>
            <a:noFill/>
            <a:ln cap="flat" cmpd="sng" w="8125">
              <a:solidFill>
                <a:srgbClr val="E6E6E6"/>
              </a:solidFill>
              <a:prstDash val="solid"/>
              <a:miter lim="249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73825" y="1803925"/>
              <a:ext cx="25" cy="2210250"/>
            </a:xfrm>
            <a:custGeom>
              <a:rect b="b" l="l" r="r" t="t"/>
              <a:pathLst>
                <a:path extrusionOk="0" fill="none" h="88410" w="1">
                  <a:moveTo>
                    <a:pt x="1" y="1"/>
                  </a:moveTo>
                  <a:lnTo>
                    <a:pt x="1" y="88410"/>
                  </a:lnTo>
                </a:path>
              </a:pathLst>
            </a:custGeom>
            <a:noFill/>
            <a:ln cap="flat" cmpd="sng" w="8125">
              <a:solidFill>
                <a:srgbClr val="E6E6E6"/>
              </a:solidFill>
              <a:prstDash val="solid"/>
              <a:miter lim="249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1980300" y="1917025"/>
              <a:ext cx="31275" cy="31275"/>
            </a:xfrm>
            <a:custGeom>
              <a:rect b="b" l="l" r="r" t="t"/>
              <a:pathLst>
                <a:path extrusionOk="0" h="1251" w="1251">
                  <a:moveTo>
                    <a:pt x="1251" y="1251"/>
                  </a:moveTo>
                  <a:lnTo>
                    <a:pt x="1251" y="125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1980300" y="1807675"/>
              <a:ext cx="31275" cy="140625"/>
            </a:xfrm>
            <a:custGeom>
              <a:rect b="b" l="l" r="r" t="t"/>
              <a:pathLst>
                <a:path extrusionOk="0" h="5625" w="1251">
                  <a:moveTo>
                    <a:pt x="1" y="1"/>
                  </a:moveTo>
                  <a:lnTo>
                    <a:pt x="1" y="4375"/>
                  </a:lnTo>
                  <a:lnTo>
                    <a:pt x="1251" y="5625"/>
                  </a:lnTo>
                  <a:lnTo>
                    <a:pt x="1251" y="1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1980300" y="1807675"/>
              <a:ext cx="25" cy="109375"/>
            </a:xfrm>
            <a:custGeom>
              <a:rect b="b" l="l" r="r" t="t"/>
              <a:pathLst>
                <a:path extrusionOk="0" fill="none" h="4375" w="1">
                  <a:moveTo>
                    <a:pt x="1" y="437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1980300" y="1807675"/>
              <a:ext cx="25" cy="109375"/>
            </a:xfrm>
            <a:custGeom>
              <a:rect b="b" l="l" r="r" t="t"/>
              <a:pathLst>
                <a:path extrusionOk="0" h="4375" w="1">
                  <a:moveTo>
                    <a:pt x="1" y="437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1980300" y="2081375"/>
              <a:ext cx="31275" cy="31275"/>
            </a:xfrm>
            <a:custGeom>
              <a:rect b="b" l="l" r="r" t="t"/>
              <a:pathLst>
                <a:path extrusionOk="0" h="1251" w="1251">
                  <a:moveTo>
                    <a:pt x="1251" y="1250"/>
                  </a:moveTo>
                  <a:lnTo>
                    <a:pt x="1251" y="1250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1980300" y="1972025"/>
              <a:ext cx="31275" cy="140625"/>
            </a:xfrm>
            <a:custGeom>
              <a:rect b="b" l="l" r="r" t="t"/>
              <a:pathLst>
                <a:path extrusionOk="0" h="5625" w="1251">
                  <a:moveTo>
                    <a:pt x="1" y="0"/>
                  </a:moveTo>
                  <a:lnTo>
                    <a:pt x="1" y="4375"/>
                  </a:lnTo>
                  <a:lnTo>
                    <a:pt x="1251" y="5624"/>
                  </a:lnTo>
                  <a:lnTo>
                    <a:pt x="1251" y="12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1980300" y="1972025"/>
              <a:ext cx="25" cy="109375"/>
            </a:xfrm>
            <a:custGeom>
              <a:rect b="b" l="l" r="r" t="t"/>
              <a:pathLst>
                <a:path extrusionOk="0" fill="none" h="4375" w="1">
                  <a:moveTo>
                    <a:pt x="1" y="4375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1980300" y="1972025"/>
              <a:ext cx="25" cy="109375"/>
            </a:xfrm>
            <a:custGeom>
              <a:rect b="b" l="l" r="r" t="t"/>
              <a:pathLst>
                <a:path extrusionOk="0" h="4375" w="1">
                  <a:moveTo>
                    <a:pt x="1" y="4375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1980300" y="2253225"/>
              <a:ext cx="210625" cy="31275"/>
            </a:xfrm>
            <a:custGeom>
              <a:rect b="b" l="l" r="r" t="t"/>
              <a:pathLst>
                <a:path extrusionOk="0" h="1251" w="8425">
                  <a:moveTo>
                    <a:pt x="1" y="0"/>
                  </a:moveTo>
                  <a:lnTo>
                    <a:pt x="1251" y="1250"/>
                  </a:lnTo>
                  <a:lnTo>
                    <a:pt x="8424" y="1250"/>
                  </a:lnTo>
                  <a:lnTo>
                    <a:pt x="7175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2159650" y="2143875"/>
              <a:ext cx="31275" cy="140625"/>
            </a:xfrm>
            <a:custGeom>
              <a:rect b="b" l="l" r="r" t="t"/>
              <a:pathLst>
                <a:path extrusionOk="0" h="5625" w="1251">
                  <a:moveTo>
                    <a:pt x="1" y="0"/>
                  </a:moveTo>
                  <a:lnTo>
                    <a:pt x="1" y="4374"/>
                  </a:lnTo>
                  <a:lnTo>
                    <a:pt x="1250" y="5624"/>
                  </a:lnTo>
                  <a:lnTo>
                    <a:pt x="1250" y="12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1980300" y="2143875"/>
              <a:ext cx="179375" cy="109375"/>
            </a:xfrm>
            <a:custGeom>
              <a:rect b="b" l="l" r="r" t="t"/>
              <a:pathLst>
                <a:path extrusionOk="0" fill="none" h="4375" w="7175">
                  <a:moveTo>
                    <a:pt x="1" y="4374"/>
                  </a:moveTo>
                  <a:lnTo>
                    <a:pt x="1" y="0"/>
                  </a:lnTo>
                  <a:lnTo>
                    <a:pt x="7175" y="0"/>
                  </a:lnTo>
                  <a:lnTo>
                    <a:pt x="7175" y="437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1980300" y="2143875"/>
              <a:ext cx="179375" cy="109375"/>
            </a:xfrm>
            <a:custGeom>
              <a:rect b="b" l="l" r="r" t="t"/>
              <a:pathLst>
                <a:path extrusionOk="0" h="4375" w="7175">
                  <a:moveTo>
                    <a:pt x="1" y="0"/>
                  </a:moveTo>
                  <a:lnTo>
                    <a:pt x="1" y="4374"/>
                  </a:lnTo>
                  <a:lnTo>
                    <a:pt x="7175" y="4374"/>
                  </a:lnTo>
                  <a:lnTo>
                    <a:pt x="7175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1980300" y="2416950"/>
              <a:ext cx="796775" cy="31250"/>
            </a:xfrm>
            <a:custGeom>
              <a:rect b="b" l="l" r="r" t="t"/>
              <a:pathLst>
                <a:path extrusionOk="0" h="1250" w="31871">
                  <a:moveTo>
                    <a:pt x="1" y="0"/>
                  </a:moveTo>
                  <a:lnTo>
                    <a:pt x="1251" y="1250"/>
                  </a:lnTo>
                  <a:lnTo>
                    <a:pt x="31870" y="1250"/>
                  </a:lnTo>
                  <a:lnTo>
                    <a:pt x="3062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2745800" y="2307575"/>
              <a:ext cx="31275" cy="140625"/>
            </a:xfrm>
            <a:custGeom>
              <a:rect b="b" l="l" r="r" t="t"/>
              <a:pathLst>
                <a:path extrusionOk="0" h="5625" w="1251">
                  <a:moveTo>
                    <a:pt x="0" y="1"/>
                  </a:moveTo>
                  <a:lnTo>
                    <a:pt x="0" y="4375"/>
                  </a:lnTo>
                  <a:lnTo>
                    <a:pt x="1250" y="5625"/>
                  </a:lnTo>
                  <a:lnTo>
                    <a:pt x="1250" y="1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1980300" y="2307575"/>
              <a:ext cx="765525" cy="109400"/>
            </a:xfrm>
            <a:custGeom>
              <a:rect b="b" l="l" r="r" t="t"/>
              <a:pathLst>
                <a:path extrusionOk="0" fill="none" h="4376" w="30621">
                  <a:moveTo>
                    <a:pt x="1" y="4375"/>
                  </a:moveTo>
                  <a:lnTo>
                    <a:pt x="1" y="1"/>
                  </a:lnTo>
                  <a:lnTo>
                    <a:pt x="30620" y="1"/>
                  </a:lnTo>
                  <a:lnTo>
                    <a:pt x="30620" y="4375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1980300" y="2307575"/>
              <a:ext cx="765525" cy="109400"/>
            </a:xfrm>
            <a:custGeom>
              <a:rect b="b" l="l" r="r" t="t"/>
              <a:pathLst>
                <a:path extrusionOk="0" h="4376" w="30621">
                  <a:moveTo>
                    <a:pt x="1" y="1"/>
                  </a:moveTo>
                  <a:lnTo>
                    <a:pt x="1" y="4375"/>
                  </a:lnTo>
                  <a:lnTo>
                    <a:pt x="30620" y="4375"/>
                  </a:lnTo>
                  <a:lnTo>
                    <a:pt x="3062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1980300" y="2588775"/>
              <a:ext cx="812400" cy="31275"/>
            </a:xfrm>
            <a:custGeom>
              <a:rect b="b" l="l" r="r" t="t"/>
              <a:pathLst>
                <a:path extrusionOk="0" h="1251" w="32496">
                  <a:moveTo>
                    <a:pt x="1" y="1"/>
                  </a:moveTo>
                  <a:lnTo>
                    <a:pt x="1251" y="1251"/>
                  </a:lnTo>
                  <a:lnTo>
                    <a:pt x="32495" y="1251"/>
                  </a:lnTo>
                  <a:lnTo>
                    <a:pt x="31245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2761425" y="2479425"/>
              <a:ext cx="31275" cy="140625"/>
            </a:xfrm>
            <a:custGeom>
              <a:rect b="b" l="l" r="r" t="t"/>
              <a:pathLst>
                <a:path extrusionOk="0" h="5625" w="1251">
                  <a:moveTo>
                    <a:pt x="0" y="1"/>
                  </a:moveTo>
                  <a:lnTo>
                    <a:pt x="0" y="4375"/>
                  </a:lnTo>
                  <a:lnTo>
                    <a:pt x="1250" y="5625"/>
                  </a:lnTo>
                  <a:lnTo>
                    <a:pt x="1250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1980300" y="2479425"/>
              <a:ext cx="781150" cy="109375"/>
            </a:xfrm>
            <a:custGeom>
              <a:rect b="b" l="l" r="r" t="t"/>
              <a:pathLst>
                <a:path extrusionOk="0" fill="none" h="4375" w="31246">
                  <a:moveTo>
                    <a:pt x="1" y="4375"/>
                  </a:moveTo>
                  <a:lnTo>
                    <a:pt x="1" y="1"/>
                  </a:lnTo>
                  <a:lnTo>
                    <a:pt x="31245" y="1"/>
                  </a:lnTo>
                  <a:lnTo>
                    <a:pt x="31245" y="4375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1980300" y="2479425"/>
              <a:ext cx="781150" cy="109375"/>
            </a:xfrm>
            <a:custGeom>
              <a:rect b="b" l="l" r="r" t="t"/>
              <a:pathLst>
                <a:path extrusionOk="0" h="4375" w="31246">
                  <a:moveTo>
                    <a:pt x="1" y="1"/>
                  </a:moveTo>
                  <a:lnTo>
                    <a:pt x="1" y="4375"/>
                  </a:lnTo>
                  <a:lnTo>
                    <a:pt x="31245" y="4375"/>
                  </a:lnTo>
                  <a:lnTo>
                    <a:pt x="31245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980300" y="2760625"/>
              <a:ext cx="812400" cy="31275"/>
            </a:xfrm>
            <a:custGeom>
              <a:rect b="b" l="l" r="r" t="t"/>
              <a:pathLst>
                <a:path extrusionOk="0" h="1251" w="32496">
                  <a:moveTo>
                    <a:pt x="1" y="1"/>
                  </a:moveTo>
                  <a:lnTo>
                    <a:pt x="1251" y="1250"/>
                  </a:lnTo>
                  <a:lnTo>
                    <a:pt x="32495" y="1250"/>
                  </a:lnTo>
                  <a:lnTo>
                    <a:pt x="31245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761425" y="2651275"/>
              <a:ext cx="31275" cy="140625"/>
            </a:xfrm>
            <a:custGeom>
              <a:rect b="b" l="l" r="r" t="t"/>
              <a:pathLst>
                <a:path extrusionOk="0" h="5625" w="1251">
                  <a:moveTo>
                    <a:pt x="0" y="0"/>
                  </a:moveTo>
                  <a:lnTo>
                    <a:pt x="0" y="4375"/>
                  </a:lnTo>
                  <a:lnTo>
                    <a:pt x="1250" y="5624"/>
                  </a:lnTo>
                  <a:lnTo>
                    <a:pt x="1250" y="1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980300" y="2651275"/>
              <a:ext cx="781150" cy="109375"/>
            </a:xfrm>
            <a:custGeom>
              <a:rect b="b" l="l" r="r" t="t"/>
              <a:pathLst>
                <a:path extrusionOk="0" fill="none" h="4375" w="31246">
                  <a:moveTo>
                    <a:pt x="1" y="4375"/>
                  </a:moveTo>
                  <a:lnTo>
                    <a:pt x="1" y="0"/>
                  </a:lnTo>
                  <a:lnTo>
                    <a:pt x="31245" y="0"/>
                  </a:lnTo>
                  <a:lnTo>
                    <a:pt x="31245" y="4375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1980300" y="2651275"/>
              <a:ext cx="781150" cy="109375"/>
            </a:xfrm>
            <a:custGeom>
              <a:rect b="b" l="l" r="r" t="t"/>
              <a:pathLst>
                <a:path extrusionOk="0" h="4375" w="31246">
                  <a:moveTo>
                    <a:pt x="1" y="0"/>
                  </a:moveTo>
                  <a:lnTo>
                    <a:pt x="1" y="4375"/>
                  </a:lnTo>
                  <a:lnTo>
                    <a:pt x="31245" y="4375"/>
                  </a:lnTo>
                  <a:lnTo>
                    <a:pt x="31245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980300" y="2924975"/>
              <a:ext cx="1601000" cy="31275"/>
            </a:xfrm>
            <a:custGeom>
              <a:rect b="b" l="l" r="r" t="t"/>
              <a:pathLst>
                <a:path extrusionOk="0" h="1251" w="64040">
                  <a:moveTo>
                    <a:pt x="1" y="1"/>
                  </a:moveTo>
                  <a:lnTo>
                    <a:pt x="1251" y="1250"/>
                  </a:lnTo>
                  <a:lnTo>
                    <a:pt x="64040" y="1250"/>
                  </a:lnTo>
                  <a:lnTo>
                    <a:pt x="62790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3550025" y="2815625"/>
              <a:ext cx="31275" cy="140625"/>
            </a:xfrm>
            <a:custGeom>
              <a:rect b="b" l="l" r="r" t="t"/>
              <a:pathLst>
                <a:path extrusionOk="0" h="5625" w="1251">
                  <a:moveTo>
                    <a:pt x="1" y="0"/>
                  </a:moveTo>
                  <a:lnTo>
                    <a:pt x="1" y="4375"/>
                  </a:lnTo>
                  <a:lnTo>
                    <a:pt x="1251" y="5624"/>
                  </a:lnTo>
                  <a:lnTo>
                    <a:pt x="1251" y="12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1980300" y="2815625"/>
              <a:ext cx="1569750" cy="109375"/>
            </a:xfrm>
            <a:custGeom>
              <a:rect b="b" l="l" r="r" t="t"/>
              <a:pathLst>
                <a:path extrusionOk="0" fill="none" h="4375" w="62790">
                  <a:moveTo>
                    <a:pt x="1" y="4375"/>
                  </a:moveTo>
                  <a:lnTo>
                    <a:pt x="1" y="0"/>
                  </a:lnTo>
                  <a:lnTo>
                    <a:pt x="62790" y="0"/>
                  </a:lnTo>
                  <a:lnTo>
                    <a:pt x="62790" y="4375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1980300" y="2815625"/>
              <a:ext cx="1569750" cy="109375"/>
            </a:xfrm>
            <a:custGeom>
              <a:rect b="b" l="l" r="r" t="t"/>
              <a:pathLst>
                <a:path extrusionOk="0" h="4375" w="62790">
                  <a:moveTo>
                    <a:pt x="1" y="0"/>
                  </a:moveTo>
                  <a:lnTo>
                    <a:pt x="1" y="4375"/>
                  </a:lnTo>
                  <a:lnTo>
                    <a:pt x="62790" y="4375"/>
                  </a:lnTo>
                  <a:lnTo>
                    <a:pt x="6279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1980300" y="3096825"/>
              <a:ext cx="1991550" cy="31275"/>
            </a:xfrm>
            <a:custGeom>
              <a:rect b="b" l="l" r="r" t="t"/>
              <a:pathLst>
                <a:path extrusionOk="0" h="1251" w="79662">
                  <a:moveTo>
                    <a:pt x="1" y="0"/>
                  </a:moveTo>
                  <a:lnTo>
                    <a:pt x="1251" y="1250"/>
                  </a:lnTo>
                  <a:lnTo>
                    <a:pt x="79662" y="1250"/>
                  </a:lnTo>
                  <a:lnTo>
                    <a:pt x="7841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3940600" y="2987475"/>
              <a:ext cx="31250" cy="140625"/>
            </a:xfrm>
            <a:custGeom>
              <a:rect b="b" l="l" r="r" t="t"/>
              <a:pathLst>
                <a:path extrusionOk="0" h="5625" w="1250">
                  <a:moveTo>
                    <a:pt x="0" y="0"/>
                  </a:moveTo>
                  <a:lnTo>
                    <a:pt x="0" y="4374"/>
                  </a:lnTo>
                  <a:lnTo>
                    <a:pt x="1250" y="5624"/>
                  </a:lnTo>
                  <a:lnTo>
                    <a:pt x="1250" y="1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1980300" y="2987475"/>
              <a:ext cx="1960325" cy="109375"/>
            </a:xfrm>
            <a:custGeom>
              <a:rect b="b" l="l" r="r" t="t"/>
              <a:pathLst>
                <a:path extrusionOk="0" fill="none" h="4375" w="78413">
                  <a:moveTo>
                    <a:pt x="1" y="4374"/>
                  </a:moveTo>
                  <a:lnTo>
                    <a:pt x="1" y="0"/>
                  </a:lnTo>
                  <a:lnTo>
                    <a:pt x="78412" y="0"/>
                  </a:lnTo>
                  <a:lnTo>
                    <a:pt x="78412" y="437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1980300" y="2987475"/>
              <a:ext cx="1960325" cy="109375"/>
            </a:xfrm>
            <a:custGeom>
              <a:rect b="b" l="l" r="r" t="t"/>
              <a:pathLst>
                <a:path extrusionOk="0" h="4375" w="78413">
                  <a:moveTo>
                    <a:pt x="1" y="0"/>
                  </a:moveTo>
                  <a:lnTo>
                    <a:pt x="1" y="4374"/>
                  </a:lnTo>
                  <a:lnTo>
                    <a:pt x="78412" y="4374"/>
                  </a:lnTo>
                  <a:lnTo>
                    <a:pt x="7841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1980300" y="3268675"/>
              <a:ext cx="3428800" cy="31250"/>
            </a:xfrm>
            <a:custGeom>
              <a:rect b="b" l="l" r="r" t="t"/>
              <a:pathLst>
                <a:path extrusionOk="0" h="1250" w="137152">
                  <a:moveTo>
                    <a:pt x="1" y="0"/>
                  </a:moveTo>
                  <a:lnTo>
                    <a:pt x="1251" y="1250"/>
                  </a:lnTo>
                  <a:lnTo>
                    <a:pt x="137152" y="1250"/>
                  </a:lnTo>
                  <a:lnTo>
                    <a:pt x="13590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5377850" y="3159300"/>
              <a:ext cx="31250" cy="140625"/>
            </a:xfrm>
            <a:custGeom>
              <a:rect b="b" l="l" r="r" t="t"/>
              <a:pathLst>
                <a:path extrusionOk="0" h="5625" w="1250">
                  <a:moveTo>
                    <a:pt x="0" y="1"/>
                  </a:moveTo>
                  <a:lnTo>
                    <a:pt x="0" y="4375"/>
                  </a:lnTo>
                  <a:lnTo>
                    <a:pt x="1250" y="5625"/>
                  </a:lnTo>
                  <a:lnTo>
                    <a:pt x="1250" y="1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1980300" y="3159300"/>
              <a:ext cx="3397575" cy="109400"/>
            </a:xfrm>
            <a:custGeom>
              <a:rect b="b" l="l" r="r" t="t"/>
              <a:pathLst>
                <a:path extrusionOk="0" fill="none" h="4376" w="135903">
                  <a:moveTo>
                    <a:pt x="1" y="4375"/>
                  </a:moveTo>
                  <a:lnTo>
                    <a:pt x="1" y="1"/>
                  </a:lnTo>
                  <a:lnTo>
                    <a:pt x="135902" y="1"/>
                  </a:lnTo>
                  <a:lnTo>
                    <a:pt x="135902" y="4375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1980300" y="3159300"/>
              <a:ext cx="3397575" cy="109400"/>
            </a:xfrm>
            <a:custGeom>
              <a:rect b="b" l="l" r="r" t="t"/>
              <a:pathLst>
                <a:path extrusionOk="0" h="4376" w="135903">
                  <a:moveTo>
                    <a:pt x="1" y="1"/>
                  </a:moveTo>
                  <a:lnTo>
                    <a:pt x="1" y="4375"/>
                  </a:lnTo>
                  <a:lnTo>
                    <a:pt x="135902" y="4375"/>
                  </a:lnTo>
                  <a:lnTo>
                    <a:pt x="1359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1980300" y="3432375"/>
              <a:ext cx="812400" cy="31275"/>
            </a:xfrm>
            <a:custGeom>
              <a:rect b="b" l="l" r="r" t="t"/>
              <a:pathLst>
                <a:path extrusionOk="0" h="1251" w="32496">
                  <a:moveTo>
                    <a:pt x="1" y="1"/>
                  </a:moveTo>
                  <a:lnTo>
                    <a:pt x="1251" y="1251"/>
                  </a:lnTo>
                  <a:lnTo>
                    <a:pt x="32495" y="1251"/>
                  </a:lnTo>
                  <a:lnTo>
                    <a:pt x="31245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2761425" y="3323025"/>
              <a:ext cx="31275" cy="140625"/>
            </a:xfrm>
            <a:custGeom>
              <a:rect b="b" l="l" r="r" t="t"/>
              <a:pathLst>
                <a:path extrusionOk="0" h="5625" w="1251">
                  <a:moveTo>
                    <a:pt x="0" y="1"/>
                  </a:moveTo>
                  <a:lnTo>
                    <a:pt x="0" y="4375"/>
                  </a:lnTo>
                  <a:lnTo>
                    <a:pt x="1250" y="5625"/>
                  </a:lnTo>
                  <a:lnTo>
                    <a:pt x="1250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1980300" y="3323025"/>
              <a:ext cx="781150" cy="109375"/>
            </a:xfrm>
            <a:custGeom>
              <a:rect b="b" l="l" r="r" t="t"/>
              <a:pathLst>
                <a:path extrusionOk="0" fill="none" h="4375" w="31246">
                  <a:moveTo>
                    <a:pt x="1" y="4375"/>
                  </a:moveTo>
                  <a:lnTo>
                    <a:pt x="1" y="1"/>
                  </a:lnTo>
                  <a:lnTo>
                    <a:pt x="31245" y="1"/>
                  </a:lnTo>
                  <a:lnTo>
                    <a:pt x="31245" y="4375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1980300" y="3323025"/>
              <a:ext cx="781150" cy="109375"/>
            </a:xfrm>
            <a:custGeom>
              <a:rect b="b" l="l" r="r" t="t"/>
              <a:pathLst>
                <a:path extrusionOk="0" h="4375" w="31246">
                  <a:moveTo>
                    <a:pt x="1" y="1"/>
                  </a:moveTo>
                  <a:lnTo>
                    <a:pt x="1" y="4375"/>
                  </a:lnTo>
                  <a:lnTo>
                    <a:pt x="31245" y="4375"/>
                  </a:lnTo>
                  <a:lnTo>
                    <a:pt x="31245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1980300" y="3604225"/>
              <a:ext cx="812400" cy="31275"/>
            </a:xfrm>
            <a:custGeom>
              <a:rect b="b" l="l" r="r" t="t"/>
              <a:pathLst>
                <a:path extrusionOk="0" h="1251" w="32496">
                  <a:moveTo>
                    <a:pt x="1" y="1"/>
                  </a:moveTo>
                  <a:lnTo>
                    <a:pt x="1251" y="1250"/>
                  </a:lnTo>
                  <a:lnTo>
                    <a:pt x="32495" y="1250"/>
                  </a:lnTo>
                  <a:lnTo>
                    <a:pt x="31245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2761425" y="3494875"/>
              <a:ext cx="31275" cy="140625"/>
            </a:xfrm>
            <a:custGeom>
              <a:rect b="b" l="l" r="r" t="t"/>
              <a:pathLst>
                <a:path extrusionOk="0" h="5625" w="1251">
                  <a:moveTo>
                    <a:pt x="0" y="0"/>
                  </a:moveTo>
                  <a:lnTo>
                    <a:pt x="0" y="4375"/>
                  </a:lnTo>
                  <a:lnTo>
                    <a:pt x="1250" y="5624"/>
                  </a:lnTo>
                  <a:lnTo>
                    <a:pt x="1250" y="1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1980300" y="3494875"/>
              <a:ext cx="781150" cy="109375"/>
            </a:xfrm>
            <a:custGeom>
              <a:rect b="b" l="l" r="r" t="t"/>
              <a:pathLst>
                <a:path extrusionOk="0" fill="none" h="4375" w="31246">
                  <a:moveTo>
                    <a:pt x="1" y="4375"/>
                  </a:moveTo>
                  <a:lnTo>
                    <a:pt x="1" y="0"/>
                  </a:lnTo>
                  <a:lnTo>
                    <a:pt x="31245" y="0"/>
                  </a:lnTo>
                  <a:lnTo>
                    <a:pt x="31245" y="4375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1980300" y="3494875"/>
              <a:ext cx="781150" cy="109375"/>
            </a:xfrm>
            <a:custGeom>
              <a:rect b="b" l="l" r="r" t="t"/>
              <a:pathLst>
                <a:path extrusionOk="0" h="4375" w="31246">
                  <a:moveTo>
                    <a:pt x="1" y="0"/>
                  </a:moveTo>
                  <a:lnTo>
                    <a:pt x="1" y="4375"/>
                  </a:lnTo>
                  <a:lnTo>
                    <a:pt x="31245" y="4375"/>
                  </a:lnTo>
                  <a:lnTo>
                    <a:pt x="31245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1980300" y="3776075"/>
              <a:ext cx="4218050" cy="31275"/>
            </a:xfrm>
            <a:custGeom>
              <a:rect b="b" l="l" r="r" t="t"/>
              <a:pathLst>
                <a:path extrusionOk="0" h="1251" w="168722">
                  <a:moveTo>
                    <a:pt x="1" y="0"/>
                  </a:moveTo>
                  <a:lnTo>
                    <a:pt x="1251" y="1250"/>
                  </a:lnTo>
                  <a:lnTo>
                    <a:pt x="168721" y="1250"/>
                  </a:lnTo>
                  <a:lnTo>
                    <a:pt x="16747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6167075" y="3666725"/>
              <a:ext cx="31275" cy="140625"/>
            </a:xfrm>
            <a:custGeom>
              <a:rect b="b" l="l" r="r" t="t"/>
              <a:pathLst>
                <a:path extrusionOk="0" h="5625" w="1251">
                  <a:moveTo>
                    <a:pt x="1" y="0"/>
                  </a:moveTo>
                  <a:lnTo>
                    <a:pt x="1" y="4374"/>
                  </a:lnTo>
                  <a:lnTo>
                    <a:pt x="1250" y="5624"/>
                  </a:lnTo>
                  <a:lnTo>
                    <a:pt x="1250" y="12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1980300" y="3666725"/>
              <a:ext cx="4186800" cy="109375"/>
            </a:xfrm>
            <a:custGeom>
              <a:rect b="b" l="l" r="r" t="t"/>
              <a:pathLst>
                <a:path extrusionOk="0" fill="none" h="4375" w="167472">
                  <a:moveTo>
                    <a:pt x="1" y="4374"/>
                  </a:moveTo>
                  <a:lnTo>
                    <a:pt x="1" y="0"/>
                  </a:lnTo>
                  <a:lnTo>
                    <a:pt x="167472" y="0"/>
                  </a:lnTo>
                  <a:lnTo>
                    <a:pt x="167472" y="437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980300" y="3666725"/>
              <a:ext cx="4186800" cy="109375"/>
            </a:xfrm>
            <a:custGeom>
              <a:rect b="b" l="l" r="r" t="t"/>
              <a:pathLst>
                <a:path extrusionOk="0" h="4375" w="167472">
                  <a:moveTo>
                    <a:pt x="1" y="0"/>
                  </a:moveTo>
                  <a:lnTo>
                    <a:pt x="1" y="4374"/>
                  </a:lnTo>
                  <a:lnTo>
                    <a:pt x="167472" y="4374"/>
                  </a:lnTo>
                  <a:lnTo>
                    <a:pt x="16747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1980300" y="3940425"/>
              <a:ext cx="4608600" cy="31275"/>
            </a:xfrm>
            <a:custGeom>
              <a:rect b="b" l="l" r="r" t="t"/>
              <a:pathLst>
                <a:path extrusionOk="0" h="1251" w="184344">
                  <a:moveTo>
                    <a:pt x="1" y="0"/>
                  </a:moveTo>
                  <a:lnTo>
                    <a:pt x="1251" y="1250"/>
                  </a:lnTo>
                  <a:lnTo>
                    <a:pt x="184344" y="1250"/>
                  </a:lnTo>
                  <a:lnTo>
                    <a:pt x="183094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6557625" y="3831075"/>
              <a:ext cx="31275" cy="140625"/>
            </a:xfrm>
            <a:custGeom>
              <a:rect b="b" l="l" r="r" t="t"/>
              <a:pathLst>
                <a:path extrusionOk="0" h="5625" w="1251">
                  <a:moveTo>
                    <a:pt x="1" y="0"/>
                  </a:moveTo>
                  <a:lnTo>
                    <a:pt x="1" y="4374"/>
                  </a:lnTo>
                  <a:lnTo>
                    <a:pt x="1251" y="5624"/>
                  </a:lnTo>
                  <a:lnTo>
                    <a:pt x="1251" y="12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1980300" y="3831075"/>
              <a:ext cx="4577350" cy="109375"/>
            </a:xfrm>
            <a:custGeom>
              <a:rect b="b" l="l" r="r" t="t"/>
              <a:pathLst>
                <a:path extrusionOk="0" fill="none" h="4375" w="183094">
                  <a:moveTo>
                    <a:pt x="1" y="4374"/>
                  </a:moveTo>
                  <a:lnTo>
                    <a:pt x="1" y="0"/>
                  </a:lnTo>
                  <a:lnTo>
                    <a:pt x="183094" y="0"/>
                  </a:lnTo>
                  <a:lnTo>
                    <a:pt x="183094" y="437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1980300" y="3831075"/>
              <a:ext cx="4577350" cy="109375"/>
            </a:xfrm>
            <a:custGeom>
              <a:rect b="b" l="l" r="r" t="t"/>
              <a:pathLst>
                <a:path extrusionOk="0" h="4375" w="183094">
                  <a:moveTo>
                    <a:pt x="1" y="0"/>
                  </a:moveTo>
                  <a:lnTo>
                    <a:pt x="1" y="4374"/>
                  </a:lnTo>
                  <a:lnTo>
                    <a:pt x="183094" y="4374"/>
                  </a:lnTo>
                  <a:lnTo>
                    <a:pt x="183094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1980300" y="1917025"/>
              <a:ext cx="437450" cy="31275"/>
            </a:xfrm>
            <a:custGeom>
              <a:rect b="b" l="l" r="r" t="t"/>
              <a:pathLst>
                <a:path extrusionOk="0" h="1251" w="17498">
                  <a:moveTo>
                    <a:pt x="1" y="1"/>
                  </a:moveTo>
                  <a:lnTo>
                    <a:pt x="1251" y="1251"/>
                  </a:lnTo>
                  <a:lnTo>
                    <a:pt x="17498" y="1251"/>
                  </a:lnTo>
                  <a:lnTo>
                    <a:pt x="16248" y="1"/>
                  </a:lnTo>
                  <a:close/>
                </a:path>
              </a:pathLst>
            </a:custGeom>
            <a:solidFill>
              <a:srgbClr val="7D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2386475" y="1807675"/>
              <a:ext cx="31275" cy="140625"/>
            </a:xfrm>
            <a:custGeom>
              <a:rect b="b" l="l" r="r" t="t"/>
              <a:pathLst>
                <a:path extrusionOk="0" h="5625" w="1251">
                  <a:moveTo>
                    <a:pt x="1" y="1"/>
                  </a:moveTo>
                  <a:lnTo>
                    <a:pt x="1" y="4375"/>
                  </a:lnTo>
                  <a:lnTo>
                    <a:pt x="1251" y="5625"/>
                  </a:lnTo>
                  <a:lnTo>
                    <a:pt x="1251" y="12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D73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1980300" y="1807675"/>
              <a:ext cx="406200" cy="109375"/>
            </a:xfrm>
            <a:custGeom>
              <a:rect b="b" l="l" r="r" t="t"/>
              <a:pathLst>
                <a:path extrusionOk="0" fill="none" h="4375" w="16248">
                  <a:moveTo>
                    <a:pt x="1" y="4375"/>
                  </a:moveTo>
                  <a:lnTo>
                    <a:pt x="1" y="1"/>
                  </a:lnTo>
                  <a:lnTo>
                    <a:pt x="16248" y="1"/>
                  </a:lnTo>
                  <a:lnTo>
                    <a:pt x="16248" y="4375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1980300" y="1807675"/>
              <a:ext cx="406200" cy="109375"/>
            </a:xfrm>
            <a:custGeom>
              <a:rect b="b" l="l" r="r" t="t"/>
              <a:pathLst>
                <a:path extrusionOk="0" h="4375" w="16248">
                  <a:moveTo>
                    <a:pt x="1" y="1"/>
                  </a:moveTo>
                  <a:lnTo>
                    <a:pt x="1" y="4375"/>
                  </a:lnTo>
                  <a:lnTo>
                    <a:pt x="16248" y="4375"/>
                  </a:lnTo>
                  <a:lnTo>
                    <a:pt x="16248" y="1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1980300" y="2081375"/>
              <a:ext cx="226250" cy="31275"/>
            </a:xfrm>
            <a:custGeom>
              <a:rect b="b" l="l" r="r" t="t"/>
              <a:pathLst>
                <a:path extrusionOk="0" h="1251" w="9050">
                  <a:moveTo>
                    <a:pt x="1" y="1"/>
                  </a:moveTo>
                  <a:lnTo>
                    <a:pt x="1251" y="1250"/>
                  </a:lnTo>
                  <a:lnTo>
                    <a:pt x="9049" y="1250"/>
                  </a:lnTo>
                  <a:lnTo>
                    <a:pt x="7799" y="1"/>
                  </a:lnTo>
                  <a:close/>
                </a:path>
              </a:pathLst>
            </a:custGeom>
            <a:solidFill>
              <a:srgbClr val="7D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2175275" y="1972025"/>
              <a:ext cx="31275" cy="140625"/>
            </a:xfrm>
            <a:custGeom>
              <a:rect b="b" l="l" r="r" t="t"/>
              <a:pathLst>
                <a:path extrusionOk="0" h="5625" w="1251">
                  <a:moveTo>
                    <a:pt x="0" y="0"/>
                  </a:moveTo>
                  <a:lnTo>
                    <a:pt x="0" y="4375"/>
                  </a:lnTo>
                  <a:lnTo>
                    <a:pt x="1250" y="5624"/>
                  </a:lnTo>
                  <a:lnTo>
                    <a:pt x="1250" y="1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1980300" y="1972025"/>
              <a:ext cx="195000" cy="109375"/>
            </a:xfrm>
            <a:custGeom>
              <a:rect b="b" l="l" r="r" t="t"/>
              <a:pathLst>
                <a:path extrusionOk="0" fill="none" h="4375" w="7800">
                  <a:moveTo>
                    <a:pt x="1" y="4375"/>
                  </a:moveTo>
                  <a:lnTo>
                    <a:pt x="1" y="0"/>
                  </a:lnTo>
                  <a:lnTo>
                    <a:pt x="7799" y="0"/>
                  </a:lnTo>
                  <a:lnTo>
                    <a:pt x="7799" y="4375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1980300" y="1972025"/>
              <a:ext cx="195000" cy="109375"/>
            </a:xfrm>
            <a:custGeom>
              <a:rect b="b" l="l" r="r" t="t"/>
              <a:pathLst>
                <a:path extrusionOk="0" h="4375" w="7800">
                  <a:moveTo>
                    <a:pt x="1" y="0"/>
                  </a:moveTo>
                  <a:lnTo>
                    <a:pt x="1" y="4375"/>
                  </a:lnTo>
                  <a:lnTo>
                    <a:pt x="7799" y="437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2159650" y="2253225"/>
              <a:ext cx="617425" cy="31275"/>
            </a:xfrm>
            <a:custGeom>
              <a:rect b="b" l="l" r="r" t="t"/>
              <a:pathLst>
                <a:path extrusionOk="0" h="1251" w="24697">
                  <a:moveTo>
                    <a:pt x="1" y="0"/>
                  </a:moveTo>
                  <a:lnTo>
                    <a:pt x="1250" y="1250"/>
                  </a:lnTo>
                  <a:lnTo>
                    <a:pt x="24696" y="1250"/>
                  </a:lnTo>
                  <a:lnTo>
                    <a:pt x="23446" y="0"/>
                  </a:lnTo>
                  <a:close/>
                </a:path>
              </a:pathLst>
            </a:custGeom>
            <a:solidFill>
              <a:srgbClr val="7D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2745800" y="2143875"/>
              <a:ext cx="31275" cy="140625"/>
            </a:xfrm>
            <a:custGeom>
              <a:rect b="b" l="l" r="r" t="t"/>
              <a:pathLst>
                <a:path extrusionOk="0" h="5625" w="1251">
                  <a:moveTo>
                    <a:pt x="0" y="0"/>
                  </a:moveTo>
                  <a:lnTo>
                    <a:pt x="0" y="4374"/>
                  </a:lnTo>
                  <a:lnTo>
                    <a:pt x="1250" y="5624"/>
                  </a:lnTo>
                  <a:lnTo>
                    <a:pt x="1250" y="1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2159650" y="2143875"/>
              <a:ext cx="586175" cy="109375"/>
            </a:xfrm>
            <a:custGeom>
              <a:rect b="b" l="l" r="r" t="t"/>
              <a:pathLst>
                <a:path extrusionOk="0" fill="none" h="4375" w="23447">
                  <a:moveTo>
                    <a:pt x="1" y="4374"/>
                  </a:moveTo>
                  <a:lnTo>
                    <a:pt x="1" y="0"/>
                  </a:lnTo>
                  <a:lnTo>
                    <a:pt x="23446" y="0"/>
                  </a:lnTo>
                  <a:lnTo>
                    <a:pt x="23446" y="437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2159650" y="2143875"/>
              <a:ext cx="586175" cy="109375"/>
            </a:xfrm>
            <a:custGeom>
              <a:rect b="b" l="l" r="r" t="t"/>
              <a:pathLst>
                <a:path extrusionOk="0" h="4375" w="23447">
                  <a:moveTo>
                    <a:pt x="1" y="0"/>
                  </a:moveTo>
                  <a:lnTo>
                    <a:pt x="1" y="4374"/>
                  </a:lnTo>
                  <a:lnTo>
                    <a:pt x="23446" y="4374"/>
                  </a:lnTo>
                  <a:lnTo>
                    <a:pt x="23446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2745800" y="2416950"/>
              <a:ext cx="2562075" cy="31250"/>
            </a:xfrm>
            <a:custGeom>
              <a:rect b="b" l="l" r="r" t="t"/>
              <a:pathLst>
                <a:path extrusionOk="0" h="1250" w="102483">
                  <a:moveTo>
                    <a:pt x="0" y="0"/>
                  </a:moveTo>
                  <a:lnTo>
                    <a:pt x="1250" y="1250"/>
                  </a:lnTo>
                  <a:lnTo>
                    <a:pt x="102483" y="1250"/>
                  </a:lnTo>
                  <a:lnTo>
                    <a:pt x="101233" y="0"/>
                  </a:lnTo>
                  <a:close/>
                </a:path>
              </a:pathLst>
            </a:custGeom>
            <a:solidFill>
              <a:srgbClr val="7D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5276600" y="2307575"/>
              <a:ext cx="31275" cy="140625"/>
            </a:xfrm>
            <a:custGeom>
              <a:rect b="b" l="l" r="r" t="t"/>
              <a:pathLst>
                <a:path extrusionOk="0" h="5625" w="1251">
                  <a:moveTo>
                    <a:pt x="1" y="1"/>
                  </a:moveTo>
                  <a:lnTo>
                    <a:pt x="1" y="4375"/>
                  </a:lnTo>
                  <a:lnTo>
                    <a:pt x="1251" y="5625"/>
                  </a:lnTo>
                  <a:lnTo>
                    <a:pt x="1251" y="12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D73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2745800" y="2307575"/>
              <a:ext cx="2530825" cy="109400"/>
            </a:xfrm>
            <a:custGeom>
              <a:rect b="b" l="l" r="r" t="t"/>
              <a:pathLst>
                <a:path extrusionOk="0" fill="none" h="4376" w="101233">
                  <a:moveTo>
                    <a:pt x="0" y="4375"/>
                  </a:moveTo>
                  <a:lnTo>
                    <a:pt x="0" y="1"/>
                  </a:lnTo>
                  <a:lnTo>
                    <a:pt x="101233" y="1"/>
                  </a:lnTo>
                  <a:lnTo>
                    <a:pt x="101233" y="4375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2745800" y="2307575"/>
              <a:ext cx="2530825" cy="109400"/>
            </a:xfrm>
            <a:custGeom>
              <a:rect b="b" l="l" r="r" t="t"/>
              <a:pathLst>
                <a:path extrusionOk="0" h="4376" w="101233">
                  <a:moveTo>
                    <a:pt x="0" y="1"/>
                  </a:moveTo>
                  <a:lnTo>
                    <a:pt x="0" y="4375"/>
                  </a:lnTo>
                  <a:lnTo>
                    <a:pt x="101233" y="4375"/>
                  </a:lnTo>
                  <a:lnTo>
                    <a:pt x="101233" y="1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2761425" y="2588775"/>
              <a:ext cx="3163225" cy="31275"/>
            </a:xfrm>
            <a:custGeom>
              <a:rect b="b" l="l" r="r" t="t"/>
              <a:pathLst>
                <a:path extrusionOk="0" h="1251" w="126529">
                  <a:moveTo>
                    <a:pt x="0" y="1"/>
                  </a:moveTo>
                  <a:lnTo>
                    <a:pt x="1250" y="1251"/>
                  </a:lnTo>
                  <a:lnTo>
                    <a:pt x="126528" y="1251"/>
                  </a:lnTo>
                  <a:lnTo>
                    <a:pt x="125278" y="1"/>
                  </a:lnTo>
                  <a:close/>
                </a:path>
              </a:pathLst>
            </a:custGeom>
            <a:solidFill>
              <a:srgbClr val="7D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5893375" y="2479425"/>
              <a:ext cx="31275" cy="140625"/>
            </a:xfrm>
            <a:custGeom>
              <a:rect b="b" l="l" r="r" t="t"/>
              <a:pathLst>
                <a:path extrusionOk="0" h="5625" w="1251">
                  <a:moveTo>
                    <a:pt x="0" y="1"/>
                  </a:moveTo>
                  <a:lnTo>
                    <a:pt x="0" y="4375"/>
                  </a:lnTo>
                  <a:lnTo>
                    <a:pt x="1250" y="5625"/>
                  </a:lnTo>
                  <a:lnTo>
                    <a:pt x="1250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D73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2761425" y="2479425"/>
              <a:ext cx="3131975" cy="109375"/>
            </a:xfrm>
            <a:custGeom>
              <a:rect b="b" l="l" r="r" t="t"/>
              <a:pathLst>
                <a:path extrusionOk="0" fill="none" h="4375" w="125279">
                  <a:moveTo>
                    <a:pt x="0" y="4375"/>
                  </a:moveTo>
                  <a:lnTo>
                    <a:pt x="0" y="1"/>
                  </a:lnTo>
                  <a:lnTo>
                    <a:pt x="125278" y="1"/>
                  </a:lnTo>
                  <a:lnTo>
                    <a:pt x="125278" y="4375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2761425" y="2479425"/>
              <a:ext cx="3131975" cy="109375"/>
            </a:xfrm>
            <a:custGeom>
              <a:rect b="b" l="l" r="r" t="t"/>
              <a:pathLst>
                <a:path extrusionOk="0" h="4375" w="125279">
                  <a:moveTo>
                    <a:pt x="0" y="1"/>
                  </a:moveTo>
                  <a:lnTo>
                    <a:pt x="0" y="4375"/>
                  </a:lnTo>
                  <a:lnTo>
                    <a:pt x="125278" y="4375"/>
                  </a:lnTo>
                  <a:lnTo>
                    <a:pt x="125278" y="1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2761425" y="2760625"/>
              <a:ext cx="804250" cy="31275"/>
            </a:xfrm>
            <a:custGeom>
              <a:rect b="b" l="l" r="r" t="t"/>
              <a:pathLst>
                <a:path extrusionOk="0" h="1251" w="32170">
                  <a:moveTo>
                    <a:pt x="0" y="1"/>
                  </a:moveTo>
                  <a:lnTo>
                    <a:pt x="1250" y="1250"/>
                  </a:lnTo>
                  <a:lnTo>
                    <a:pt x="32170" y="1250"/>
                  </a:lnTo>
                  <a:lnTo>
                    <a:pt x="30920" y="1"/>
                  </a:lnTo>
                  <a:close/>
                </a:path>
              </a:pathLst>
            </a:custGeom>
            <a:solidFill>
              <a:srgbClr val="7D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3534400" y="2651275"/>
              <a:ext cx="31275" cy="140625"/>
            </a:xfrm>
            <a:custGeom>
              <a:rect b="b" l="l" r="r" t="t"/>
              <a:pathLst>
                <a:path extrusionOk="0" h="5625" w="1251">
                  <a:moveTo>
                    <a:pt x="1" y="0"/>
                  </a:moveTo>
                  <a:lnTo>
                    <a:pt x="1" y="4375"/>
                  </a:lnTo>
                  <a:lnTo>
                    <a:pt x="1251" y="5624"/>
                  </a:lnTo>
                  <a:lnTo>
                    <a:pt x="1251" y="12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73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2761425" y="2651275"/>
              <a:ext cx="773000" cy="109375"/>
            </a:xfrm>
            <a:custGeom>
              <a:rect b="b" l="l" r="r" t="t"/>
              <a:pathLst>
                <a:path extrusionOk="0" fill="none" h="4375" w="30920">
                  <a:moveTo>
                    <a:pt x="0" y="4375"/>
                  </a:moveTo>
                  <a:lnTo>
                    <a:pt x="0" y="0"/>
                  </a:lnTo>
                  <a:lnTo>
                    <a:pt x="30920" y="0"/>
                  </a:lnTo>
                  <a:lnTo>
                    <a:pt x="30920" y="4375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2761425" y="2651275"/>
              <a:ext cx="773000" cy="109375"/>
            </a:xfrm>
            <a:custGeom>
              <a:rect b="b" l="l" r="r" t="t"/>
              <a:pathLst>
                <a:path extrusionOk="0" h="4375" w="30920">
                  <a:moveTo>
                    <a:pt x="0" y="0"/>
                  </a:moveTo>
                  <a:lnTo>
                    <a:pt x="0" y="4375"/>
                  </a:lnTo>
                  <a:lnTo>
                    <a:pt x="30920" y="4375"/>
                  </a:lnTo>
                  <a:lnTo>
                    <a:pt x="30920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3550025" y="2924975"/>
              <a:ext cx="1601625" cy="31275"/>
            </a:xfrm>
            <a:custGeom>
              <a:rect b="b" l="l" r="r" t="t"/>
              <a:pathLst>
                <a:path extrusionOk="0" h="1251" w="64065">
                  <a:moveTo>
                    <a:pt x="1" y="1"/>
                  </a:moveTo>
                  <a:lnTo>
                    <a:pt x="1251" y="1250"/>
                  </a:lnTo>
                  <a:lnTo>
                    <a:pt x="64065" y="1250"/>
                  </a:lnTo>
                  <a:lnTo>
                    <a:pt x="62815" y="1"/>
                  </a:lnTo>
                  <a:close/>
                </a:path>
              </a:pathLst>
            </a:custGeom>
            <a:solidFill>
              <a:srgbClr val="7D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5120375" y="2815625"/>
              <a:ext cx="31275" cy="140625"/>
            </a:xfrm>
            <a:custGeom>
              <a:rect b="b" l="l" r="r" t="t"/>
              <a:pathLst>
                <a:path extrusionOk="0" h="5625" w="1251">
                  <a:moveTo>
                    <a:pt x="1" y="0"/>
                  </a:moveTo>
                  <a:lnTo>
                    <a:pt x="1" y="4375"/>
                  </a:lnTo>
                  <a:lnTo>
                    <a:pt x="1251" y="5624"/>
                  </a:lnTo>
                  <a:lnTo>
                    <a:pt x="1251" y="12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73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3550025" y="2815625"/>
              <a:ext cx="1570375" cy="109375"/>
            </a:xfrm>
            <a:custGeom>
              <a:rect b="b" l="l" r="r" t="t"/>
              <a:pathLst>
                <a:path extrusionOk="0" fill="none" h="4375" w="62815">
                  <a:moveTo>
                    <a:pt x="1" y="4375"/>
                  </a:moveTo>
                  <a:lnTo>
                    <a:pt x="1" y="0"/>
                  </a:lnTo>
                  <a:lnTo>
                    <a:pt x="62815" y="0"/>
                  </a:lnTo>
                  <a:lnTo>
                    <a:pt x="62815" y="4375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3550025" y="2815625"/>
              <a:ext cx="1570375" cy="109375"/>
            </a:xfrm>
            <a:custGeom>
              <a:rect b="b" l="l" r="r" t="t"/>
              <a:pathLst>
                <a:path extrusionOk="0" h="4375" w="62815">
                  <a:moveTo>
                    <a:pt x="1" y="0"/>
                  </a:moveTo>
                  <a:lnTo>
                    <a:pt x="1" y="4375"/>
                  </a:lnTo>
                  <a:lnTo>
                    <a:pt x="62815" y="4375"/>
                  </a:lnTo>
                  <a:lnTo>
                    <a:pt x="62815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3940600" y="3096825"/>
              <a:ext cx="1984050" cy="31275"/>
            </a:xfrm>
            <a:custGeom>
              <a:rect b="b" l="l" r="r" t="t"/>
              <a:pathLst>
                <a:path extrusionOk="0" h="1251" w="79362">
                  <a:moveTo>
                    <a:pt x="0" y="0"/>
                  </a:moveTo>
                  <a:lnTo>
                    <a:pt x="1250" y="1250"/>
                  </a:lnTo>
                  <a:lnTo>
                    <a:pt x="79361" y="1250"/>
                  </a:lnTo>
                  <a:lnTo>
                    <a:pt x="78111" y="0"/>
                  </a:lnTo>
                  <a:close/>
                </a:path>
              </a:pathLst>
            </a:custGeom>
            <a:solidFill>
              <a:srgbClr val="7D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5893375" y="2987475"/>
              <a:ext cx="31275" cy="140625"/>
            </a:xfrm>
            <a:custGeom>
              <a:rect b="b" l="l" r="r" t="t"/>
              <a:pathLst>
                <a:path extrusionOk="0" h="5625" w="1251">
                  <a:moveTo>
                    <a:pt x="0" y="0"/>
                  </a:moveTo>
                  <a:lnTo>
                    <a:pt x="0" y="4374"/>
                  </a:lnTo>
                  <a:lnTo>
                    <a:pt x="1250" y="5624"/>
                  </a:lnTo>
                  <a:lnTo>
                    <a:pt x="1250" y="1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3940600" y="2987475"/>
              <a:ext cx="1952800" cy="109375"/>
            </a:xfrm>
            <a:custGeom>
              <a:rect b="b" l="l" r="r" t="t"/>
              <a:pathLst>
                <a:path extrusionOk="0" fill="none" h="4375" w="78112">
                  <a:moveTo>
                    <a:pt x="0" y="4374"/>
                  </a:moveTo>
                  <a:lnTo>
                    <a:pt x="0" y="0"/>
                  </a:lnTo>
                  <a:lnTo>
                    <a:pt x="78111" y="0"/>
                  </a:lnTo>
                  <a:lnTo>
                    <a:pt x="78111" y="437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1"/>
            <p:cNvSpPr/>
            <p:nvPr/>
          </p:nvSpPr>
          <p:spPr>
            <a:xfrm>
              <a:off x="3940600" y="2987475"/>
              <a:ext cx="1952800" cy="109375"/>
            </a:xfrm>
            <a:custGeom>
              <a:rect b="b" l="l" r="r" t="t"/>
              <a:pathLst>
                <a:path extrusionOk="0" h="4375" w="78112">
                  <a:moveTo>
                    <a:pt x="0" y="0"/>
                  </a:moveTo>
                  <a:lnTo>
                    <a:pt x="0" y="4374"/>
                  </a:lnTo>
                  <a:lnTo>
                    <a:pt x="78111" y="4374"/>
                  </a:lnTo>
                  <a:lnTo>
                    <a:pt x="78111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1"/>
            <p:cNvSpPr/>
            <p:nvPr/>
          </p:nvSpPr>
          <p:spPr>
            <a:xfrm>
              <a:off x="5377850" y="3268675"/>
              <a:ext cx="546800" cy="31250"/>
            </a:xfrm>
            <a:custGeom>
              <a:rect b="b" l="l" r="r" t="t"/>
              <a:pathLst>
                <a:path extrusionOk="0" h="1250" w="21872">
                  <a:moveTo>
                    <a:pt x="0" y="0"/>
                  </a:moveTo>
                  <a:lnTo>
                    <a:pt x="1250" y="1250"/>
                  </a:lnTo>
                  <a:lnTo>
                    <a:pt x="21871" y="1250"/>
                  </a:lnTo>
                  <a:lnTo>
                    <a:pt x="20621" y="0"/>
                  </a:lnTo>
                  <a:close/>
                </a:path>
              </a:pathLst>
            </a:custGeom>
            <a:solidFill>
              <a:srgbClr val="7D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5893375" y="3159300"/>
              <a:ext cx="31275" cy="140625"/>
            </a:xfrm>
            <a:custGeom>
              <a:rect b="b" l="l" r="r" t="t"/>
              <a:pathLst>
                <a:path extrusionOk="0" h="5625" w="1251">
                  <a:moveTo>
                    <a:pt x="0" y="1"/>
                  </a:moveTo>
                  <a:lnTo>
                    <a:pt x="0" y="4375"/>
                  </a:lnTo>
                  <a:lnTo>
                    <a:pt x="1250" y="5625"/>
                  </a:lnTo>
                  <a:lnTo>
                    <a:pt x="1250" y="12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D73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5377850" y="3159300"/>
              <a:ext cx="515550" cy="109400"/>
            </a:xfrm>
            <a:custGeom>
              <a:rect b="b" l="l" r="r" t="t"/>
              <a:pathLst>
                <a:path extrusionOk="0" fill="none" h="4376" w="20622">
                  <a:moveTo>
                    <a:pt x="0" y="4375"/>
                  </a:moveTo>
                  <a:lnTo>
                    <a:pt x="0" y="1"/>
                  </a:lnTo>
                  <a:lnTo>
                    <a:pt x="20621" y="1"/>
                  </a:lnTo>
                  <a:lnTo>
                    <a:pt x="20621" y="4375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5377850" y="3159300"/>
              <a:ext cx="515550" cy="109400"/>
            </a:xfrm>
            <a:custGeom>
              <a:rect b="b" l="l" r="r" t="t"/>
              <a:pathLst>
                <a:path extrusionOk="0" h="4376" w="20622">
                  <a:moveTo>
                    <a:pt x="0" y="1"/>
                  </a:moveTo>
                  <a:lnTo>
                    <a:pt x="0" y="4375"/>
                  </a:lnTo>
                  <a:lnTo>
                    <a:pt x="20621" y="4375"/>
                  </a:lnTo>
                  <a:lnTo>
                    <a:pt x="20621" y="1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2761425" y="3432375"/>
              <a:ext cx="3163225" cy="31275"/>
            </a:xfrm>
            <a:custGeom>
              <a:rect b="b" l="l" r="r" t="t"/>
              <a:pathLst>
                <a:path extrusionOk="0" h="1251" w="126529">
                  <a:moveTo>
                    <a:pt x="0" y="1"/>
                  </a:moveTo>
                  <a:lnTo>
                    <a:pt x="1250" y="1251"/>
                  </a:lnTo>
                  <a:lnTo>
                    <a:pt x="126528" y="1251"/>
                  </a:lnTo>
                  <a:lnTo>
                    <a:pt x="125278" y="1"/>
                  </a:lnTo>
                  <a:close/>
                </a:path>
              </a:pathLst>
            </a:custGeom>
            <a:solidFill>
              <a:srgbClr val="7D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5893375" y="3323025"/>
              <a:ext cx="31275" cy="140625"/>
            </a:xfrm>
            <a:custGeom>
              <a:rect b="b" l="l" r="r" t="t"/>
              <a:pathLst>
                <a:path extrusionOk="0" h="5625" w="1251">
                  <a:moveTo>
                    <a:pt x="0" y="1"/>
                  </a:moveTo>
                  <a:lnTo>
                    <a:pt x="0" y="4375"/>
                  </a:lnTo>
                  <a:lnTo>
                    <a:pt x="1250" y="5625"/>
                  </a:lnTo>
                  <a:lnTo>
                    <a:pt x="1250" y="12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D73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2761425" y="3323025"/>
              <a:ext cx="3131975" cy="109375"/>
            </a:xfrm>
            <a:custGeom>
              <a:rect b="b" l="l" r="r" t="t"/>
              <a:pathLst>
                <a:path extrusionOk="0" fill="none" h="4375" w="125279">
                  <a:moveTo>
                    <a:pt x="0" y="4375"/>
                  </a:moveTo>
                  <a:lnTo>
                    <a:pt x="0" y="1"/>
                  </a:lnTo>
                  <a:lnTo>
                    <a:pt x="125278" y="1"/>
                  </a:lnTo>
                  <a:lnTo>
                    <a:pt x="125278" y="4375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2761425" y="3323025"/>
              <a:ext cx="3131975" cy="109375"/>
            </a:xfrm>
            <a:custGeom>
              <a:rect b="b" l="l" r="r" t="t"/>
              <a:pathLst>
                <a:path extrusionOk="0" h="4375" w="125279">
                  <a:moveTo>
                    <a:pt x="0" y="1"/>
                  </a:moveTo>
                  <a:lnTo>
                    <a:pt x="0" y="4375"/>
                  </a:lnTo>
                  <a:lnTo>
                    <a:pt x="125278" y="4375"/>
                  </a:lnTo>
                  <a:lnTo>
                    <a:pt x="125278" y="1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2761425" y="3604225"/>
              <a:ext cx="3460050" cy="31275"/>
            </a:xfrm>
            <a:custGeom>
              <a:rect b="b" l="l" r="r" t="t"/>
              <a:pathLst>
                <a:path extrusionOk="0" h="1251" w="138402">
                  <a:moveTo>
                    <a:pt x="0" y="1"/>
                  </a:moveTo>
                  <a:lnTo>
                    <a:pt x="1250" y="1250"/>
                  </a:lnTo>
                  <a:lnTo>
                    <a:pt x="138401" y="1250"/>
                  </a:lnTo>
                  <a:lnTo>
                    <a:pt x="137151" y="1"/>
                  </a:lnTo>
                  <a:close/>
                </a:path>
              </a:pathLst>
            </a:custGeom>
            <a:solidFill>
              <a:srgbClr val="7D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6190200" y="3494875"/>
              <a:ext cx="31275" cy="140625"/>
            </a:xfrm>
            <a:custGeom>
              <a:rect b="b" l="l" r="r" t="t"/>
              <a:pathLst>
                <a:path extrusionOk="0" h="5625" w="1251">
                  <a:moveTo>
                    <a:pt x="0" y="0"/>
                  </a:moveTo>
                  <a:lnTo>
                    <a:pt x="0" y="4375"/>
                  </a:lnTo>
                  <a:lnTo>
                    <a:pt x="1250" y="5624"/>
                  </a:lnTo>
                  <a:lnTo>
                    <a:pt x="1250" y="1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73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2761425" y="3494875"/>
              <a:ext cx="3428800" cy="109375"/>
            </a:xfrm>
            <a:custGeom>
              <a:rect b="b" l="l" r="r" t="t"/>
              <a:pathLst>
                <a:path extrusionOk="0" fill="none" h="4375" w="137152">
                  <a:moveTo>
                    <a:pt x="0" y="4375"/>
                  </a:moveTo>
                  <a:lnTo>
                    <a:pt x="0" y="0"/>
                  </a:lnTo>
                  <a:lnTo>
                    <a:pt x="137151" y="0"/>
                  </a:lnTo>
                  <a:lnTo>
                    <a:pt x="137151" y="4375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1"/>
            <p:cNvSpPr/>
            <p:nvPr/>
          </p:nvSpPr>
          <p:spPr>
            <a:xfrm>
              <a:off x="2761425" y="3494875"/>
              <a:ext cx="3428800" cy="109375"/>
            </a:xfrm>
            <a:custGeom>
              <a:rect b="b" l="l" r="r" t="t"/>
              <a:pathLst>
                <a:path extrusionOk="0" h="4375" w="137152">
                  <a:moveTo>
                    <a:pt x="0" y="0"/>
                  </a:moveTo>
                  <a:lnTo>
                    <a:pt x="0" y="4375"/>
                  </a:lnTo>
                  <a:lnTo>
                    <a:pt x="137151" y="4375"/>
                  </a:lnTo>
                  <a:lnTo>
                    <a:pt x="137151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6167075" y="3776075"/>
              <a:ext cx="421825" cy="31275"/>
            </a:xfrm>
            <a:custGeom>
              <a:rect b="b" l="l" r="r" t="t"/>
              <a:pathLst>
                <a:path extrusionOk="0" h="1251" w="16873">
                  <a:moveTo>
                    <a:pt x="1" y="0"/>
                  </a:moveTo>
                  <a:lnTo>
                    <a:pt x="1250" y="1250"/>
                  </a:lnTo>
                  <a:lnTo>
                    <a:pt x="16873" y="1250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rgbClr val="7D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6557625" y="3666725"/>
              <a:ext cx="31275" cy="140625"/>
            </a:xfrm>
            <a:custGeom>
              <a:rect b="b" l="l" r="r" t="t"/>
              <a:pathLst>
                <a:path extrusionOk="0" h="5625" w="1251">
                  <a:moveTo>
                    <a:pt x="1" y="0"/>
                  </a:moveTo>
                  <a:lnTo>
                    <a:pt x="1" y="4374"/>
                  </a:lnTo>
                  <a:lnTo>
                    <a:pt x="1251" y="5624"/>
                  </a:lnTo>
                  <a:lnTo>
                    <a:pt x="1251" y="12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73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6167075" y="3666725"/>
              <a:ext cx="390575" cy="109375"/>
            </a:xfrm>
            <a:custGeom>
              <a:rect b="b" l="l" r="r" t="t"/>
              <a:pathLst>
                <a:path extrusionOk="0" fill="none" h="4375" w="15623">
                  <a:moveTo>
                    <a:pt x="1" y="4374"/>
                  </a:moveTo>
                  <a:lnTo>
                    <a:pt x="1" y="0"/>
                  </a:lnTo>
                  <a:lnTo>
                    <a:pt x="15623" y="0"/>
                  </a:lnTo>
                  <a:lnTo>
                    <a:pt x="15623" y="437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6167075" y="3666725"/>
              <a:ext cx="390575" cy="109375"/>
            </a:xfrm>
            <a:custGeom>
              <a:rect b="b" l="l" r="r" t="t"/>
              <a:pathLst>
                <a:path extrusionOk="0" h="4375" w="15623">
                  <a:moveTo>
                    <a:pt x="1" y="0"/>
                  </a:moveTo>
                  <a:lnTo>
                    <a:pt x="1" y="4374"/>
                  </a:lnTo>
                  <a:lnTo>
                    <a:pt x="15623" y="4374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6557625" y="3940425"/>
              <a:ext cx="156250" cy="31275"/>
            </a:xfrm>
            <a:custGeom>
              <a:rect b="b" l="l" r="r" t="t"/>
              <a:pathLst>
                <a:path extrusionOk="0" h="1251" w="6250">
                  <a:moveTo>
                    <a:pt x="1" y="0"/>
                  </a:moveTo>
                  <a:lnTo>
                    <a:pt x="1251" y="1250"/>
                  </a:lnTo>
                  <a:lnTo>
                    <a:pt x="6250" y="1250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7D34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6682600" y="3831075"/>
              <a:ext cx="31275" cy="140625"/>
            </a:xfrm>
            <a:custGeom>
              <a:rect b="b" l="l" r="r" t="t"/>
              <a:pathLst>
                <a:path extrusionOk="0" h="5625" w="1251">
                  <a:moveTo>
                    <a:pt x="1" y="0"/>
                  </a:moveTo>
                  <a:lnTo>
                    <a:pt x="1" y="4374"/>
                  </a:lnTo>
                  <a:lnTo>
                    <a:pt x="1251" y="5624"/>
                  </a:lnTo>
                  <a:lnTo>
                    <a:pt x="1251" y="12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D73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6557625" y="3831075"/>
              <a:ext cx="125000" cy="109375"/>
            </a:xfrm>
            <a:custGeom>
              <a:rect b="b" l="l" r="r" t="t"/>
              <a:pathLst>
                <a:path extrusionOk="0" fill="none" h="4375" w="5000">
                  <a:moveTo>
                    <a:pt x="1" y="4374"/>
                  </a:moveTo>
                  <a:lnTo>
                    <a:pt x="1" y="0"/>
                  </a:lnTo>
                  <a:lnTo>
                    <a:pt x="5000" y="0"/>
                  </a:lnTo>
                  <a:lnTo>
                    <a:pt x="5000" y="4374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6557625" y="3831075"/>
              <a:ext cx="125000" cy="109375"/>
            </a:xfrm>
            <a:custGeom>
              <a:rect b="b" l="l" r="r" t="t"/>
              <a:pathLst>
                <a:path extrusionOk="0" h="4375" w="5000">
                  <a:moveTo>
                    <a:pt x="1" y="0"/>
                  </a:moveTo>
                  <a:lnTo>
                    <a:pt x="1" y="4374"/>
                  </a:lnTo>
                  <a:lnTo>
                    <a:pt x="5000" y="4374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2139650" y="1825800"/>
              <a:ext cx="84400" cy="60625"/>
            </a:xfrm>
            <a:custGeom>
              <a:rect b="b" l="l" r="r" t="t"/>
              <a:pathLst>
                <a:path extrusionOk="0" fill="none" h="2425" w="3376">
                  <a:moveTo>
                    <a:pt x="1475" y="1725"/>
                  </a:moveTo>
                  <a:cubicBezTo>
                    <a:pt x="1475" y="1825"/>
                    <a:pt x="1450" y="1925"/>
                    <a:pt x="1425" y="2025"/>
                  </a:cubicBezTo>
                  <a:cubicBezTo>
                    <a:pt x="1375" y="2100"/>
                    <a:pt x="1325" y="2175"/>
                    <a:pt x="1250" y="2250"/>
                  </a:cubicBezTo>
                  <a:cubicBezTo>
                    <a:pt x="1200" y="2300"/>
                    <a:pt x="1101" y="2350"/>
                    <a:pt x="1001" y="2375"/>
                  </a:cubicBezTo>
                  <a:cubicBezTo>
                    <a:pt x="901" y="2425"/>
                    <a:pt x="776" y="2425"/>
                    <a:pt x="651" y="2425"/>
                  </a:cubicBezTo>
                  <a:cubicBezTo>
                    <a:pt x="576" y="2425"/>
                    <a:pt x="501" y="2425"/>
                    <a:pt x="426" y="2425"/>
                  </a:cubicBezTo>
                  <a:cubicBezTo>
                    <a:pt x="351" y="2400"/>
                    <a:pt x="301" y="2375"/>
                    <a:pt x="226" y="2375"/>
                  </a:cubicBezTo>
                  <a:cubicBezTo>
                    <a:pt x="176" y="2350"/>
                    <a:pt x="151" y="2325"/>
                    <a:pt x="101" y="2325"/>
                  </a:cubicBezTo>
                  <a:cubicBezTo>
                    <a:pt x="76" y="2300"/>
                    <a:pt x="51" y="2275"/>
                    <a:pt x="51" y="2275"/>
                  </a:cubicBezTo>
                  <a:lnTo>
                    <a:pt x="26" y="2250"/>
                  </a:lnTo>
                  <a:cubicBezTo>
                    <a:pt x="26" y="2250"/>
                    <a:pt x="1" y="2225"/>
                    <a:pt x="1" y="2225"/>
                  </a:cubicBezTo>
                  <a:cubicBezTo>
                    <a:pt x="1" y="2200"/>
                    <a:pt x="1" y="2200"/>
                    <a:pt x="1" y="2175"/>
                  </a:cubicBezTo>
                  <a:lnTo>
                    <a:pt x="1" y="2100"/>
                  </a:lnTo>
                  <a:cubicBezTo>
                    <a:pt x="1" y="2050"/>
                    <a:pt x="1" y="2025"/>
                    <a:pt x="1" y="2025"/>
                  </a:cubicBezTo>
                  <a:cubicBezTo>
                    <a:pt x="26" y="2000"/>
                    <a:pt x="26" y="2000"/>
                    <a:pt x="51" y="2000"/>
                  </a:cubicBezTo>
                  <a:cubicBezTo>
                    <a:pt x="51" y="2000"/>
                    <a:pt x="76" y="2000"/>
                    <a:pt x="101" y="2025"/>
                  </a:cubicBezTo>
                  <a:cubicBezTo>
                    <a:pt x="151" y="2050"/>
                    <a:pt x="176" y="2050"/>
                    <a:pt x="226" y="2075"/>
                  </a:cubicBezTo>
                  <a:cubicBezTo>
                    <a:pt x="276" y="2100"/>
                    <a:pt x="351" y="2125"/>
                    <a:pt x="401" y="2150"/>
                  </a:cubicBezTo>
                  <a:cubicBezTo>
                    <a:pt x="476" y="2175"/>
                    <a:pt x="551" y="2175"/>
                    <a:pt x="626" y="2175"/>
                  </a:cubicBezTo>
                  <a:cubicBezTo>
                    <a:pt x="726" y="2175"/>
                    <a:pt x="801" y="2175"/>
                    <a:pt x="851" y="2150"/>
                  </a:cubicBezTo>
                  <a:cubicBezTo>
                    <a:pt x="926" y="2125"/>
                    <a:pt x="976" y="2100"/>
                    <a:pt x="1001" y="2050"/>
                  </a:cubicBezTo>
                  <a:cubicBezTo>
                    <a:pt x="1051" y="2025"/>
                    <a:pt x="1076" y="1975"/>
                    <a:pt x="1101" y="1925"/>
                  </a:cubicBezTo>
                  <a:cubicBezTo>
                    <a:pt x="1125" y="1875"/>
                    <a:pt x="1125" y="1800"/>
                    <a:pt x="1125" y="1750"/>
                  </a:cubicBezTo>
                  <a:cubicBezTo>
                    <a:pt x="1125" y="1675"/>
                    <a:pt x="1125" y="1625"/>
                    <a:pt x="1101" y="1575"/>
                  </a:cubicBezTo>
                  <a:cubicBezTo>
                    <a:pt x="1076" y="1525"/>
                    <a:pt x="1026" y="1475"/>
                    <a:pt x="976" y="1425"/>
                  </a:cubicBezTo>
                  <a:cubicBezTo>
                    <a:pt x="926" y="1400"/>
                    <a:pt x="876" y="1375"/>
                    <a:pt x="801" y="1350"/>
                  </a:cubicBezTo>
                  <a:cubicBezTo>
                    <a:pt x="726" y="1325"/>
                    <a:pt x="626" y="1300"/>
                    <a:pt x="526" y="1300"/>
                  </a:cubicBezTo>
                  <a:lnTo>
                    <a:pt x="301" y="1300"/>
                  </a:lnTo>
                  <a:cubicBezTo>
                    <a:pt x="301" y="1300"/>
                    <a:pt x="301" y="1300"/>
                    <a:pt x="276" y="1300"/>
                  </a:cubicBezTo>
                  <a:lnTo>
                    <a:pt x="251" y="1275"/>
                  </a:lnTo>
                  <a:cubicBezTo>
                    <a:pt x="251" y="1275"/>
                    <a:pt x="251" y="1250"/>
                    <a:pt x="251" y="1250"/>
                  </a:cubicBezTo>
                  <a:cubicBezTo>
                    <a:pt x="251" y="1225"/>
                    <a:pt x="226" y="1200"/>
                    <a:pt x="226" y="1175"/>
                  </a:cubicBezTo>
                  <a:cubicBezTo>
                    <a:pt x="226" y="1150"/>
                    <a:pt x="251" y="1150"/>
                    <a:pt x="251" y="1125"/>
                  </a:cubicBezTo>
                  <a:cubicBezTo>
                    <a:pt x="251" y="1100"/>
                    <a:pt x="251" y="1100"/>
                    <a:pt x="251" y="1075"/>
                  </a:cubicBezTo>
                  <a:cubicBezTo>
                    <a:pt x="276" y="1075"/>
                    <a:pt x="276" y="1075"/>
                    <a:pt x="276" y="1075"/>
                  </a:cubicBezTo>
                  <a:cubicBezTo>
                    <a:pt x="276" y="1075"/>
                    <a:pt x="301" y="1050"/>
                    <a:pt x="301" y="1050"/>
                  </a:cubicBezTo>
                  <a:lnTo>
                    <a:pt x="526" y="1050"/>
                  </a:lnTo>
                  <a:cubicBezTo>
                    <a:pt x="601" y="1050"/>
                    <a:pt x="676" y="1050"/>
                    <a:pt x="726" y="1025"/>
                  </a:cubicBezTo>
                  <a:cubicBezTo>
                    <a:pt x="801" y="1000"/>
                    <a:pt x="851" y="975"/>
                    <a:pt x="901" y="950"/>
                  </a:cubicBezTo>
                  <a:cubicBezTo>
                    <a:pt x="951" y="900"/>
                    <a:pt x="976" y="850"/>
                    <a:pt x="1001" y="800"/>
                  </a:cubicBezTo>
                  <a:cubicBezTo>
                    <a:pt x="1026" y="750"/>
                    <a:pt x="1026" y="675"/>
                    <a:pt x="1026" y="625"/>
                  </a:cubicBezTo>
                  <a:cubicBezTo>
                    <a:pt x="1026" y="575"/>
                    <a:pt x="1026" y="525"/>
                    <a:pt x="1001" y="475"/>
                  </a:cubicBezTo>
                  <a:cubicBezTo>
                    <a:pt x="1001" y="425"/>
                    <a:pt x="976" y="400"/>
                    <a:pt x="951" y="375"/>
                  </a:cubicBezTo>
                  <a:cubicBezTo>
                    <a:pt x="901" y="325"/>
                    <a:pt x="876" y="300"/>
                    <a:pt x="826" y="275"/>
                  </a:cubicBezTo>
                  <a:cubicBezTo>
                    <a:pt x="776" y="275"/>
                    <a:pt x="701" y="250"/>
                    <a:pt x="651" y="250"/>
                  </a:cubicBezTo>
                  <a:cubicBezTo>
                    <a:pt x="576" y="250"/>
                    <a:pt x="501" y="275"/>
                    <a:pt x="451" y="300"/>
                  </a:cubicBezTo>
                  <a:cubicBezTo>
                    <a:pt x="401" y="300"/>
                    <a:pt x="351" y="325"/>
                    <a:pt x="301" y="350"/>
                  </a:cubicBezTo>
                  <a:cubicBezTo>
                    <a:pt x="251" y="375"/>
                    <a:pt x="201" y="400"/>
                    <a:pt x="176" y="425"/>
                  </a:cubicBezTo>
                  <a:cubicBezTo>
                    <a:pt x="151" y="450"/>
                    <a:pt x="126" y="450"/>
                    <a:pt x="126" y="450"/>
                  </a:cubicBezTo>
                  <a:cubicBezTo>
                    <a:pt x="101" y="450"/>
                    <a:pt x="101" y="450"/>
                    <a:pt x="101" y="450"/>
                  </a:cubicBezTo>
                  <a:cubicBezTo>
                    <a:pt x="76" y="450"/>
                    <a:pt x="76" y="450"/>
                    <a:pt x="76" y="425"/>
                  </a:cubicBezTo>
                  <a:cubicBezTo>
                    <a:pt x="76" y="425"/>
                    <a:pt x="76" y="425"/>
                    <a:pt x="51" y="400"/>
                  </a:cubicBezTo>
                  <a:lnTo>
                    <a:pt x="51" y="325"/>
                  </a:lnTo>
                  <a:lnTo>
                    <a:pt x="51" y="275"/>
                  </a:lnTo>
                  <a:cubicBezTo>
                    <a:pt x="76" y="275"/>
                    <a:pt x="76" y="250"/>
                    <a:pt x="76" y="250"/>
                  </a:cubicBezTo>
                  <a:cubicBezTo>
                    <a:pt x="76" y="225"/>
                    <a:pt x="76" y="225"/>
                    <a:pt x="76" y="225"/>
                  </a:cubicBezTo>
                  <a:cubicBezTo>
                    <a:pt x="76" y="200"/>
                    <a:pt x="101" y="200"/>
                    <a:pt x="101" y="200"/>
                  </a:cubicBezTo>
                  <a:cubicBezTo>
                    <a:pt x="126" y="175"/>
                    <a:pt x="151" y="150"/>
                    <a:pt x="176" y="150"/>
                  </a:cubicBezTo>
                  <a:cubicBezTo>
                    <a:pt x="226" y="125"/>
                    <a:pt x="251" y="100"/>
                    <a:pt x="301" y="75"/>
                  </a:cubicBezTo>
                  <a:cubicBezTo>
                    <a:pt x="351" y="50"/>
                    <a:pt x="426" y="25"/>
                    <a:pt x="501" y="25"/>
                  </a:cubicBezTo>
                  <a:cubicBezTo>
                    <a:pt x="551" y="0"/>
                    <a:pt x="626" y="0"/>
                    <a:pt x="701" y="0"/>
                  </a:cubicBezTo>
                  <a:cubicBezTo>
                    <a:pt x="826" y="0"/>
                    <a:pt x="901" y="0"/>
                    <a:pt x="1001" y="50"/>
                  </a:cubicBezTo>
                  <a:cubicBezTo>
                    <a:pt x="1076" y="75"/>
                    <a:pt x="1150" y="100"/>
                    <a:pt x="1200" y="150"/>
                  </a:cubicBezTo>
                  <a:cubicBezTo>
                    <a:pt x="1250" y="200"/>
                    <a:pt x="1300" y="275"/>
                    <a:pt x="1325" y="350"/>
                  </a:cubicBezTo>
                  <a:cubicBezTo>
                    <a:pt x="1350" y="400"/>
                    <a:pt x="1375" y="500"/>
                    <a:pt x="1375" y="575"/>
                  </a:cubicBezTo>
                  <a:cubicBezTo>
                    <a:pt x="1375" y="650"/>
                    <a:pt x="1350" y="725"/>
                    <a:pt x="1350" y="800"/>
                  </a:cubicBezTo>
                  <a:cubicBezTo>
                    <a:pt x="1325" y="850"/>
                    <a:pt x="1300" y="900"/>
                    <a:pt x="1250" y="950"/>
                  </a:cubicBezTo>
                  <a:cubicBezTo>
                    <a:pt x="1225" y="1000"/>
                    <a:pt x="1175" y="1050"/>
                    <a:pt x="1125" y="1075"/>
                  </a:cubicBezTo>
                  <a:cubicBezTo>
                    <a:pt x="1051" y="1125"/>
                    <a:pt x="1001" y="1150"/>
                    <a:pt x="926" y="1150"/>
                  </a:cubicBezTo>
                  <a:lnTo>
                    <a:pt x="926" y="1150"/>
                  </a:lnTo>
                  <a:cubicBezTo>
                    <a:pt x="1001" y="1175"/>
                    <a:pt x="1076" y="1175"/>
                    <a:pt x="1150" y="1225"/>
                  </a:cubicBezTo>
                  <a:cubicBezTo>
                    <a:pt x="1225" y="1250"/>
                    <a:pt x="1275" y="1300"/>
                    <a:pt x="1325" y="1350"/>
                  </a:cubicBezTo>
                  <a:cubicBezTo>
                    <a:pt x="1375" y="1400"/>
                    <a:pt x="1400" y="1450"/>
                    <a:pt x="1450" y="1500"/>
                  </a:cubicBezTo>
                  <a:cubicBezTo>
                    <a:pt x="1475" y="1575"/>
                    <a:pt x="1475" y="1650"/>
                    <a:pt x="1475" y="1725"/>
                  </a:cubicBezTo>
                  <a:close/>
                  <a:moveTo>
                    <a:pt x="3375" y="2275"/>
                  </a:moveTo>
                  <a:cubicBezTo>
                    <a:pt x="3375" y="2300"/>
                    <a:pt x="3375" y="2325"/>
                    <a:pt x="3375" y="2325"/>
                  </a:cubicBezTo>
                  <a:cubicBezTo>
                    <a:pt x="3375" y="2350"/>
                    <a:pt x="3375" y="2350"/>
                    <a:pt x="3350" y="2375"/>
                  </a:cubicBezTo>
                  <a:cubicBezTo>
                    <a:pt x="3350" y="2375"/>
                    <a:pt x="3350" y="2400"/>
                    <a:pt x="3325" y="2400"/>
                  </a:cubicBezTo>
                  <a:cubicBezTo>
                    <a:pt x="3325" y="2400"/>
                    <a:pt x="3325" y="2400"/>
                    <a:pt x="3325" y="2400"/>
                  </a:cubicBezTo>
                  <a:lnTo>
                    <a:pt x="2075" y="2400"/>
                  </a:lnTo>
                  <a:cubicBezTo>
                    <a:pt x="2075" y="2400"/>
                    <a:pt x="2050" y="2400"/>
                    <a:pt x="2050" y="2400"/>
                  </a:cubicBezTo>
                  <a:lnTo>
                    <a:pt x="2025" y="2375"/>
                  </a:lnTo>
                  <a:cubicBezTo>
                    <a:pt x="2025" y="2350"/>
                    <a:pt x="2025" y="2350"/>
                    <a:pt x="2025" y="2325"/>
                  </a:cubicBezTo>
                  <a:cubicBezTo>
                    <a:pt x="2000" y="2325"/>
                    <a:pt x="2000" y="2300"/>
                    <a:pt x="2000" y="2275"/>
                  </a:cubicBezTo>
                  <a:cubicBezTo>
                    <a:pt x="2000" y="2250"/>
                    <a:pt x="2000" y="2225"/>
                    <a:pt x="2025" y="2225"/>
                  </a:cubicBezTo>
                  <a:cubicBezTo>
                    <a:pt x="2025" y="2200"/>
                    <a:pt x="2025" y="2200"/>
                    <a:pt x="2025" y="2175"/>
                  </a:cubicBezTo>
                  <a:cubicBezTo>
                    <a:pt x="2025" y="2175"/>
                    <a:pt x="2050" y="2150"/>
                    <a:pt x="2050" y="2150"/>
                  </a:cubicBezTo>
                  <a:cubicBezTo>
                    <a:pt x="2050" y="2150"/>
                    <a:pt x="2075" y="2150"/>
                    <a:pt x="2075" y="2150"/>
                  </a:cubicBezTo>
                  <a:lnTo>
                    <a:pt x="2575" y="2150"/>
                  </a:lnTo>
                  <a:lnTo>
                    <a:pt x="2575" y="350"/>
                  </a:lnTo>
                  <a:lnTo>
                    <a:pt x="2100" y="625"/>
                  </a:lnTo>
                  <a:cubicBezTo>
                    <a:pt x="2100" y="625"/>
                    <a:pt x="2075" y="650"/>
                    <a:pt x="2050" y="650"/>
                  </a:cubicBezTo>
                  <a:cubicBezTo>
                    <a:pt x="2050" y="650"/>
                    <a:pt x="2025" y="650"/>
                    <a:pt x="2025" y="625"/>
                  </a:cubicBezTo>
                  <a:cubicBezTo>
                    <a:pt x="2000" y="625"/>
                    <a:pt x="2000" y="600"/>
                    <a:pt x="2000" y="600"/>
                  </a:cubicBezTo>
                  <a:cubicBezTo>
                    <a:pt x="2000" y="575"/>
                    <a:pt x="2000" y="550"/>
                    <a:pt x="2000" y="525"/>
                  </a:cubicBezTo>
                  <a:lnTo>
                    <a:pt x="2000" y="475"/>
                  </a:lnTo>
                  <a:cubicBezTo>
                    <a:pt x="2000" y="450"/>
                    <a:pt x="2000" y="450"/>
                    <a:pt x="2000" y="425"/>
                  </a:cubicBezTo>
                  <a:cubicBezTo>
                    <a:pt x="2025" y="425"/>
                    <a:pt x="2025" y="425"/>
                    <a:pt x="2025" y="400"/>
                  </a:cubicBezTo>
                  <a:lnTo>
                    <a:pt x="2050" y="375"/>
                  </a:lnTo>
                  <a:lnTo>
                    <a:pt x="2600" y="25"/>
                  </a:lnTo>
                  <a:cubicBezTo>
                    <a:pt x="2600" y="25"/>
                    <a:pt x="2600" y="25"/>
                    <a:pt x="2625" y="25"/>
                  </a:cubicBezTo>
                  <a:cubicBezTo>
                    <a:pt x="2625" y="25"/>
                    <a:pt x="2625" y="25"/>
                    <a:pt x="2650" y="25"/>
                  </a:cubicBezTo>
                  <a:cubicBezTo>
                    <a:pt x="2650" y="25"/>
                    <a:pt x="2675" y="25"/>
                    <a:pt x="2675" y="25"/>
                  </a:cubicBezTo>
                  <a:cubicBezTo>
                    <a:pt x="2700" y="25"/>
                    <a:pt x="2725" y="0"/>
                    <a:pt x="2725" y="0"/>
                  </a:cubicBezTo>
                  <a:cubicBezTo>
                    <a:pt x="2775" y="0"/>
                    <a:pt x="2800" y="25"/>
                    <a:pt x="2800" y="25"/>
                  </a:cubicBezTo>
                  <a:cubicBezTo>
                    <a:pt x="2825" y="25"/>
                    <a:pt x="2850" y="25"/>
                    <a:pt x="2850" y="25"/>
                  </a:cubicBezTo>
                  <a:cubicBezTo>
                    <a:pt x="2875" y="25"/>
                    <a:pt x="2875" y="25"/>
                    <a:pt x="2875" y="50"/>
                  </a:cubicBezTo>
                  <a:cubicBezTo>
                    <a:pt x="2875" y="50"/>
                    <a:pt x="2875" y="50"/>
                    <a:pt x="2875" y="75"/>
                  </a:cubicBezTo>
                  <a:lnTo>
                    <a:pt x="2875" y="2150"/>
                  </a:lnTo>
                  <a:lnTo>
                    <a:pt x="3325" y="2150"/>
                  </a:lnTo>
                  <a:cubicBezTo>
                    <a:pt x="3325" y="2150"/>
                    <a:pt x="3325" y="2150"/>
                    <a:pt x="3325" y="2150"/>
                  </a:cubicBezTo>
                  <a:cubicBezTo>
                    <a:pt x="3350" y="2150"/>
                    <a:pt x="3350" y="2175"/>
                    <a:pt x="3350" y="2175"/>
                  </a:cubicBezTo>
                  <a:cubicBezTo>
                    <a:pt x="3375" y="2200"/>
                    <a:pt x="3375" y="2200"/>
                    <a:pt x="3375" y="2225"/>
                  </a:cubicBezTo>
                  <a:cubicBezTo>
                    <a:pt x="3375" y="2225"/>
                    <a:pt x="3375" y="2250"/>
                    <a:pt x="3375" y="2275"/>
                  </a:cubicBezTo>
                  <a:close/>
                </a:path>
              </a:pathLst>
            </a:custGeom>
            <a:noFill/>
            <a:ln cap="rnd" cmpd="sng" w="2375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2139650" y="1825800"/>
              <a:ext cx="84400" cy="60625"/>
            </a:xfrm>
            <a:custGeom>
              <a:rect b="b" l="l" r="r" t="t"/>
              <a:pathLst>
                <a:path extrusionOk="0" h="2425" w="3376">
                  <a:moveTo>
                    <a:pt x="2725" y="0"/>
                  </a:moveTo>
                  <a:cubicBezTo>
                    <a:pt x="2725" y="0"/>
                    <a:pt x="2700" y="25"/>
                    <a:pt x="2675" y="25"/>
                  </a:cubicBezTo>
                  <a:lnTo>
                    <a:pt x="2600" y="25"/>
                  </a:lnTo>
                  <a:lnTo>
                    <a:pt x="2050" y="375"/>
                  </a:lnTo>
                  <a:lnTo>
                    <a:pt x="2025" y="400"/>
                  </a:lnTo>
                  <a:cubicBezTo>
                    <a:pt x="2025" y="425"/>
                    <a:pt x="2025" y="425"/>
                    <a:pt x="2000" y="425"/>
                  </a:cubicBezTo>
                  <a:cubicBezTo>
                    <a:pt x="2000" y="450"/>
                    <a:pt x="2000" y="450"/>
                    <a:pt x="2000" y="475"/>
                  </a:cubicBezTo>
                  <a:lnTo>
                    <a:pt x="2000" y="525"/>
                  </a:lnTo>
                  <a:cubicBezTo>
                    <a:pt x="2000" y="550"/>
                    <a:pt x="2000" y="575"/>
                    <a:pt x="2000" y="600"/>
                  </a:cubicBezTo>
                  <a:cubicBezTo>
                    <a:pt x="2000" y="600"/>
                    <a:pt x="2000" y="625"/>
                    <a:pt x="2025" y="625"/>
                  </a:cubicBezTo>
                  <a:cubicBezTo>
                    <a:pt x="2025" y="650"/>
                    <a:pt x="2050" y="650"/>
                    <a:pt x="2050" y="650"/>
                  </a:cubicBezTo>
                  <a:cubicBezTo>
                    <a:pt x="2075" y="650"/>
                    <a:pt x="2100" y="625"/>
                    <a:pt x="2100" y="625"/>
                  </a:cubicBezTo>
                  <a:lnTo>
                    <a:pt x="2575" y="350"/>
                  </a:lnTo>
                  <a:lnTo>
                    <a:pt x="2575" y="2150"/>
                  </a:lnTo>
                  <a:lnTo>
                    <a:pt x="2050" y="2150"/>
                  </a:lnTo>
                  <a:cubicBezTo>
                    <a:pt x="2050" y="2150"/>
                    <a:pt x="2025" y="2175"/>
                    <a:pt x="2025" y="2175"/>
                  </a:cubicBezTo>
                  <a:cubicBezTo>
                    <a:pt x="2025" y="2200"/>
                    <a:pt x="2025" y="2200"/>
                    <a:pt x="2025" y="2225"/>
                  </a:cubicBezTo>
                  <a:cubicBezTo>
                    <a:pt x="2000" y="2225"/>
                    <a:pt x="2000" y="2250"/>
                    <a:pt x="2000" y="2275"/>
                  </a:cubicBezTo>
                  <a:cubicBezTo>
                    <a:pt x="2000" y="2300"/>
                    <a:pt x="2000" y="2325"/>
                    <a:pt x="2025" y="2325"/>
                  </a:cubicBezTo>
                  <a:cubicBezTo>
                    <a:pt x="2025" y="2350"/>
                    <a:pt x="2025" y="2350"/>
                    <a:pt x="2025" y="2375"/>
                  </a:cubicBezTo>
                  <a:lnTo>
                    <a:pt x="2050" y="2400"/>
                  </a:lnTo>
                  <a:lnTo>
                    <a:pt x="3325" y="2400"/>
                  </a:lnTo>
                  <a:cubicBezTo>
                    <a:pt x="3350" y="2400"/>
                    <a:pt x="3350" y="2375"/>
                    <a:pt x="3350" y="2375"/>
                  </a:cubicBezTo>
                  <a:cubicBezTo>
                    <a:pt x="3375" y="2350"/>
                    <a:pt x="3375" y="2350"/>
                    <a:pt x="3375" y="2325"/>
                  </a:cubicBezTo>
                  <a:cubicBezTo>
                    <a:pt x="3375" y="2325"/>
                    <a:pt x="3375" y="2300"/>
                    <a:pt x="3375" y="2275"/>
                  </a:cubicBezTo>
                  <a:cubicBezTo>
                    <a:pt x="3375" y="2250"/>
                    <a:pt x="3375" y="2225"/>
                    <a:pt x="3375" y="2225"/>
                  </a:cubicBezTo>
                  <a:cubicBezTo>
                    <a:pt x="3375" y="2200"/>
                    <a:pt x="3375" y="2200"/>
                    <a:pt x="3350" y="2175"/>
                  </a:cubicBezTo>
                  <a:cubicBezTo>
                    <a:pt x="3350" y="2175"/>
                    <a:pt x="3350" y="2150"/>
                    <a:pt x="3325" y="2150"/>
                  </a:cubicBezTo>
                  <a:lnTo>
                    <a:pt x="2875" y="2150"/>
                  </a:lnTo>
                  <a:lnTo>
                    <a:pt x="2875" y="75"/>
                  </a:lnTo>
                  <a:cubicBezTo>
                    <a:pt x="2875" y="50"/>
                    <a:pt x="2875" y="50"/>
                    <a:pt x="2875" y="50"/>
                  </a:cubicBezTo>
                  <a:cubicBezTo>
                    <a:pt x="2875" y="25"/>
                    <a:pt x="2875" y="25"/>
                    <a:pt x="2850" y="25"/>
                  </a:cubicBezTo>
                  <a:lnTo>
                    <a:pt x="2800" y="25"/>
                  </a:lnTo>
                  <a:cubicBezTo>
                    <a:pt x="2800" y="25"/>
                    <a:pt x="2775" y="0"/>
                    <a:pt x="2725" y="0"/>
                  </a:cubicBezTo>
                  <a:close/>
                  <a:moveTo>
                    <a:pt x="701" y="0"/>
                  </a:moveTo>
                  <a:cubicBezTo>
                    <a:pt x="626" y="0"/>
                    <a:pt x="551" y="0"/>
                    <a:pt x="501" y="25"/>
                  </a:cubicBezTo>
                  <a:cubicBezTo>
                    <a:pt x="426" y="25"/>
                    <a:pt x="351" y="50"/>
                    <a:pt x="301" y="75"/>
                  </a:cubicBezTo>
                  <a:cubicBezTo>
                    <a:pt x="251" y="100"/>
                    <a:pt x="226" y="125"/>
                    <a:pt x="176" y="150"/>
                  </a:cubicBezTo>
                  <a:cubicBezTo>
                    <a:pt x="151" y="150"/>
                    <a:pt x="126" y="175"/>
                    <a:pt x="101" y="200"/>
                  </a:cubicBezTo>
                  <a:cubicBezTo>
                    <a:pt x="101" y="200"/>
                    <a:pt x="76" y="200"/>
                    <a:pt x="76" y="225"/>
                  </a:cubicBezTo>
                  <a:cubicBezTo>
                    <a:pt x="76" y="225"/>
                    <a:pt x="76" y="225"/>
                    <a:pt x="76" y="250"/>
                  </a:cubicBezTo>
                  <a:cubicBezTo>
                    <a:pt x="76" y="250"/>
                    <a:pt x="76" y="275"/>
                    <a:pt x="51" y="275"/>
                  </a:cubicBezTo>
                  <a:lnTo>
                    <a:pt x="51" y="325"/>
                  </a:lnTo>
                  <a:lnTo>
                    <a:pt x="51" y="400"/>
                  </a:lnTo>
                  <a:cubicBezTo>
                    <a:pt x="76" y="425"/>
                    <a:pt x="76" y="425"/>
                    <a:pt x="76" y="425"/>
                  </a:cubicBezTo>
                  <a:cubicBezTo>
                    <a:pt x="76" y="450"/>
                    <a:pt x="76" y="450"/>
                    <a:pt x="101" y="450"/>
                  </a:cubicBezTo>
                  <a:lnTo>
                    <a:pt x="126" y="450"/>
                  </a:lnTo>
                  <a:cubicBezTo>
                    <a:pt x="126" y="450"/>
                    <a:pt x="151" y="450"/>
                    <a:pt x="176" y="425"/>
                  </a:cubicBezTo>
                  <a:cubicBezTo>
                    <a:pt x="201" y="400"/>
                    <a:pt x="251" y="375"/>
                    <a:pt x="301" y="350"/>
                  </a:cubicBezTo>
                  <a:cubicBezTo>
                    <a:pt x="351" y="325"/>
                    <a:pt x="401" y="300"/>
                    <a:pt x="451" y="300"/>
                  </a:cubicBezTo>
                  <a:cubicBezTo>
                    <a:pt x="501" y="275"/>
                    <a:pt x="576" y="250"/>
                    <a:pt x="651" y="250"/>
                  </a:cubicBezTo>
                  <a:cubicBezTo>
                    <a:pt x="701" y="250"/>
                    <a:pt x="776" y="275"/>
                    <a:pt x="826" y="275"/>
                  </a:cubicBezTo>
                  <a:cubicBezTo>
                    <a:pt x="876" y="300"/>
                    <a:pt x="901" y="325"/>
                    <a:pt x="951" y="375"/>
                  </a:cubicBezTo>
                  <a:cubicBezTo>
                    <a:pt x="976" y="400"/>
                    <a:pt x="1001" y="425"/>
                    <a:pt x="1001" y="475"/>
                  </a:cubicBezTo>
                  <a:cubicBezTo>
                    <a:pt x="1026" y="525"/>
                    <a:pt x="1026" y="575"/>
                    <a:pt x="1026" y="625"/>
                  </a:cubicBezTo>
                  <a:cubicBezTo>
                    <a:pt x="1026" y="675"/>
                    <a:pt x="1026" y="750"/>
                    <a:pt x="1001" y="800"/>
                  </a:cubicBezTo>
                  <a:cubicBezTo>
                    <a:pt x="976" y="850"/>
                    <a:pt x="951" y="900"/>
                    <a:pt x="901" y="950"/>
                  </a:cubicBezTo>
                  <a:cubicBezTo>
                    <a:pt x="851" y="975"/>
                    <a:pt x="801" y="1000"/>
                    <a:pt x="726" y="1025"/>
                  </a:cubicBezTo>
                  <a:cubicBezTo>
                    <a:pt x="676" y="1050"/>
                    <a:pt x="601" y="1050"/>
                    <a:pt x="526" y="1050"/>
                  </a:cubicBezTo>
                  <a:lnTo>
                    <a:pt x="301" y="1050"/>
                  </a:lnTo>
                  <a:cubicBezTo>
                    <a:pt x="301" y="1050"/>
                    <a:pt x="276" y="1075"/>
                    <a:pt x="276" y="1075"/>
                  </a:cubicBezTo>
                  <a:lnTo>
                    <a:pt x="251" y="1075"/>
                  </a:lnTo>
                  <a:cubicBezTo>
                    <a:pt x="251" y="1100"/>
                    <a:pt x="251" y="1100"/>
                    <a:pt x="251" y="1125"/>
                  </a:cubicBezTo>
                  <a:cubicBezTo>
                    <a:pt x="251" y="1150"/>
                    <a:pt x="226" y="1150"/>
                    <a:pt x="226" y="1175"/>
                  </a:cubicBezTo>
                  <a:cubicBezTo>
                    <a:pt x="226" y="1200"/>
                    <a:pt x="251" y="1225"/>
                    <a:pt x="251" y="1250"/>
                  </a:cubicBezTo>
                  <a:cubicBezTo>
                    <a:pt x="251" y="1250"/>
                    <a:pt x="251" y="1275"/>
                    <a:pt x="251" y="1275"/>
                  </a:cubicBezTo>
                  <a:lnTo>
                    <a:pt x="276" y="1300"/>
                  </a:lnTo>
                  <a:lnTo>
                    <a:pt x="526" y="1300"/>
                  </a:lnTo>
                  <a:cubicBezTo>
                    <a:pt x="626" y="1300"/>
                    <a:pt x="726" y="1325"/>
                    <a:pt x="801" y="1350"/>
                  </a:cubicBezTo>
                  <a:cubicBezTo>
                    <a:pt x="876" y="1375"/>
                    <a:pt x="926" y="1400"/>
                    <a:pt x="976" y="1425"/>
                  </a:cubicBezTo>
                  <a:cubicBezTo>
                    <a:pt x="1026" y="1475"/>
                    <a:pt x="1076" y="1525"/>
                    <a:pt x="1101" y="1575"/>
                  </a:cubicBezTo>
                  <a:cubicBezTo>
                    <a:pt x="1125" y="1625"/>
                    <a:pt x="1125" y="1675"/>
                    <a:pt x="1125" y="1750"/>
                  </a:cubicBezTo>
                  <a:cubicBezTo>
                    <a:pt x="1125" y="1800"/>
                    <a:pt x="1125" y="1875"/>
                    <a:pt x="1101" y="1925"/>
                  </a:cubicBezTo>
                  <a:cubicBezTo>
                    <a:pt x="1076" y="1975"/>
                    <a:pt x="1051" y="2025"/>
                    <a:pt x="1001" y="2050"/>
                  </a:cubicBezTo>
                  <a:cubicBezTo>
                    <a:pt x="976" y="2100"/>
                    <a:pt x="926" y="2125"/>
                    <a:pt x="851" y="2150"/>
                  </a:cubicBezTo>
                  <a:cubicBezTo>
                    <a:pt x="801" y="2175"/>
                    <a:pt x="726" y="2175"/>
                    <a:pt x="626" y="2175"/>
                  </a:cubicBezTo>
                  <a:cubicBezTo>
                    <a:pt x="551" y="2175"/>
                    <a:pt x="476" y="2175"/>
                    <a:pt x="401" y="2150"/>
                  </a:cubicBezTo>
                  <a:cubicBezTo>
                    <a:pt x="351" y="2125"/>
                    <a:pt x="276" y="2100"/>
                    <a:pt x="226" y="2075"/>
                  </a:cubicBezTo>
                  <a:cubicBezTo>
                    <a:pt x="176" y="2050"/>
                    <a:pt x="151" y="2050"/>
                    <a:pt x="101" y="2025"/>
                  </a:cubicBezTo>
                  <a:cubicBezTo>
                    <a:pt x="76" y="2000"/>
                    <a:pt x="51" y="2000"/>
                    <a:pt x="51" y="2000"/>
                  </a:cubicBezTo>
                  <a:cubicBezTo>
                    <a:pt x="26" y="2000"/>
                    <a:pt x="26" y="2000"/>
                    <a:pt x="1" y="2025"/>
                  </a:cubicBezTo>
                  <a:cubicBezTo>
                    <a:pt x="1" y="2025"/>
                    <a:pt x="1" y="2050"/>
                    <a:pt x="1" y="2100"/>
                  </a:cubicBezTo>
                  <a:lnTo>
                    <a:pt x="1" y="2175"/>
                  </a:lnTo>
                  <a:cubicBezTo>
                    <a:pt x="1" y="2200"/>
                    <a:pt x="1" y="2200"/>
                    <a:pt x="1" y="2225"/>
                  </a:cubicBezTo>
                  <a:cubicBezTo>
                    <a:pt x="1" y="2225"/>
                    <a:pt x="26" y="2250"/>
                    <a:pt x="26" y="2250"/>
                  </a:cubicBezTo>
                  <a:lnTo>
                    <a:pt x="51" y="2275"/>
                  </a:lnTo>
                  <a:cubicBezTo>
                    <a:pt x="51" y="2275"/>
                    <a:pt x="76" y="2300"/>
                    <a:pt x="101" y="2325"/>
                  </a:cubicBezTo>
                  <a:cubicBezTo>
                    <a:pt x="151" y="2325"/>
                    <a:pt x="176" y="2350"/>
                    <a:pt x="226" y="2375"/>
                  </a:cubicBezTo>
                  <a:cubicBezTo>
                    <a:pt x="301" y="2375"/>
                    <a:pt x="351" y="2400"/>
                    <a:pt x="426" y="2425"/>
                  </a:cubicBezTo>
                  <a:lnTo>
                    <a:pt x="651" y="2425"/>
                  </a:lnTo>
                  <a:cubicBezTo>
                    <a:pt x="776" y="2425"/>
                    <a:pt x="901" y="2425"/>
                    <a:pt x="1001" y="2375"/>
                  </a:cubicBezTo>
                  <a:cubicBezTo>
                    <a:pt x="1101" y="2350"/>
                    <a:pt x="1200" y="2300"/>
                    <a:pt x="1250" y="2250"/>
                  </a:cubicBezTo>
                  <a:cubicBezTo>
                    <a:pt x="1325" y="2175"/>
                    <a:pt x="1375" y="2100"/>
                    <a:pt x="1425" y="2025"/>
                  </a:cubicBezTo>
                  <a:cubicBezTo>
                    <a:pt x="1450" y="1925"/>
                    <a:pt x="1475" y="1825"/>
                    <a:pt x="1475" y="1725"/>
                  </a:cubicBezTo>
                  <a:cubicBezTo>
                    <a:pt x="1475" y="1650"/>
                    <a:pt x="1475" y="1575"/>
                    <a:pt x="1450" y="1500"/>
                  </a:cubicBezTo>
                  <a:cubicBezTo>
                    <a:pt x="1400" y="1450"/>
                    <a:pt x="1375" y="1400"/>
                    <a:pt x="1325" y="1350"/>
                  </a:cubicBezTo>
                  <a:cubicBezTo>
                    <a:pt x="1275" y="1300"/>
                    <a:pt x="1225" y="1250"/>
                    <a:pt x="1150" y="1225"/>
                  </a:cubicBezTo>
                  <a:cubicBezTo>
                    <a:pt x="1076" y="1175"/>
                    <a:pt x="1001" y="1175"/>
                    <a:pt x="926" y="1150"/>
                  </a:cubicBezTo>
                  <a:cubicBezTo>
                    <a:pt x="1001" y="1150"/>
                    <a:pt x="1051" y="1125"/>
                    <a:pt x="1125" y="1075"/>
                  </a:cubicBezTo>
                  <a:cubicBezTo>
                    <a:pt x="1175" y="1050"/>
                    <a:pt x="1225" y="1000"/>
                    <a:pt x="1250" y="950"/>
                  </a:cubicBezTo>
                  <a:cubicBezTo>
                    <a:pt x="1300" y="900"/>
                    <a:pt x="1325" y="850"/>
                    <a:pt x="1350" y="800"/>
                  </a:cubicBezTo>
                  <a:cubicBezTo>
                    <a:pt x="1350" y="725"/>
                    <a:pt x="1375" y="650"/>
                    <a:pt x="1375" y="575"/>
                  </a:cubicBezTo>
                  <a:cubicBezTo>
                    <a:pt x="1375" y="500"/>
                    <a:pt x="1350" y="400"/>
                    <a:pt x="1325" y="350"/>
                  </a:cubicBezTo>
                  <a:cubicBezTo>
                    <a:pt x="1300" y="275"/>
                    <a:pt x="1250" y="200"/>
                    <a:pt x="1200" y="150"/>
                  </a:cubicBezTo>
                  <a:cubicBezTo>
                    <a:pt x="1150" y="100"/>
                    <a:pt x="1076" y="75"/>
                    <a:pt x="1001" y="50"/>
                  </a:cubicBezTo>
                  <a:cubicBezTo>
                    <a:pt x="901" y="0"/>
                    <a:pt x="826" y="0"/>
                    <a:pt x="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2039050" y="1990150"/>
              <a:ext cx="81250" cy="60625"/>
            </a:xfrm>
            <a:custGeom>
              <a:rect b="b" l="l" r="r" t="t"/>
              <a:pathLst>
                <a:path extrusionOk="0" fill="none" h="2425" w="3250">
                  <a:moveTo>
                    <a:pt x="1375" y="2250"/>
                  </a:moveTo>
                  <a:cubicBezTo>
                    <a:pt x="1375" y="2275"/>
                    <a:pt x="1375" y="2300"/>
                    <a:pt x="1375" y="2325"/>
                  </a:cubicBezTo>
                  <a:cubicBezTo>
                    <a:pt x="1375" y="2325"/>
                    <a:pt x="1375" y="2350"/>
                    <a:pt x="1350" y="2350"/>
                  </a:cubicBezTo>
                  <a:cubicBezTo>
                    <a:pt x="1350" y="2375"/>
                    <a:pt x="1350" y="2375"/>
                    <a:pt x="1350" y="2375"/>
                  </a:cubicBezTo>
                  <a:cubicBezTo>
                    <a:pt x="1325" y="2375"/>
                    <a:pt x="1325" y="2400"/>
                    <a:pt x="1325" y="2400"/>
                  </a:cubicBezTo>
                  <a:lnTo>
                    <a:pt x="75" y="2400"/>
                  </a:lnTo>
                  <a:cubicBezTo>
                    <a:pt x="75" y="2400"/>
                    <a:pt x="50" y="2375"/>
                    <a:pt x="50" y="2375"/>
                  </a:cubicBezTo>
                  <a:cubicBezTo>
                    <a:pt x="50" y="2375"/>
                    <a:pt x="50" y="2375"/>
                    <a:pt x="25" y="2350"/>
                  </a:cubicBezTo>
                  <a:cubicBezTo>
                    <a:pt x="25" y="2350"/>
                    <a:pt x="25" y="2325"/>
                    <a:pt x="25" y="2325"/>
                  </a:cubicBezTo>
                  <a:cubicBezTo>
                    <a:pt x="0" y="2300"/>
                    <a:pt x="0" y="2275"/>
                    <a:pt x="0" y="2250"/>
                  </a:cubicBezTo>
                  <a:cubicBezTo>
                    <a:pt x="0" y="2250"/>
                    <a:pt x="0" y="2225"/>
                    <a:pt x="25" y="2200"/>
                  </a:cubicBezTo>
                  <a:cubicBezTo>
                    <a:pt x="25" y="2200"/>
                    <a:pt x="25" y="2175"/>
                    <a:pt x="25" y="2175"/>
                  </a:cubicBezTo>
                  <a:cubicBezTo>
                    <a:pt x="25" y="2150"/>
                    <a:pt x="50" y="2150"/>
                    <a:pt x="50" y="2150"/>
                  </a:cubicBezTo>
                  <a:cubicBezTo>
                    <a:pt x="50" y="2125"/>
                    <a:pt x="75" y="2125"/>
                    <a:pt x="75" y="2125"/>
                  </a:cubicBezTo>
                  <a:lnTo>
                    <a:pt x="575" y="2125"/>
                  </a:lnTo>
                  <a:lnTo>
                    <a:pt x="575" y="325"/>
                  </a:lnTo>
                  <a:lnTo>
                    <a:pt x="125" y="600"/>
                  </a:lnTo>
                  <a:cubicBezTo>
                    <a:pt x="100" y="625"/>
                    <a:pt x="75" y="625"/>
                    <a:pt x="50" y="625"/>
                  </a:cubicBezTo>
                  <a:cubicBezTo>
                    <a:pt x="50" y="625"/>
                    <a:pt x="25" y="625"/>
                    <a:pt x="25" y="625"/>
                  </a:cubicBezTo>
                  <a:cubicBezTo>
                    <a:pt x="25" y="600"/>
                    <a:pt x="0" y="600"/>
                    <a:pt x="0" y="575"/>
                  </a:cubicBezTo>
                  <a:cubicBezTo>
                    <a:pt x="0" y="550"/>
                    <a:pt x="0" y="550"/>
                    <a:pt x="0" y="525"/>
                  </a:cubicBezTo>
                  <a:lnTo>
                    <a:pt x="0" y="450"/>
                  </a:lnTo>
                  <a:cubicBezTo>
                    <a:pt x="0" y="450"/>
                    <a:pt x="0" y="425"/>
                    <a:pt x="0" y="425"/>
                  </a:cubicBezTo>
                  <a:cubicBezTo>
                    <a:pt x="25" y="400"/>
                    <a:pt x="25" y="400"/>
                    <a:pt x="25" y="400"/>
                  </a:cubicBezTo>
                  <a:lnTo>
                    <a:pt x="50" y="375"/>
                  </a:lnTo>
                  <a:lnTo>
                    <a:pt x="600" y="25"/>
                  </a:lnTo>
                  <a:cubicBezTo>
                    <a:pt x="600" y="25"/>
                    <a:pt x="600" y="25"/>
                    <a:pt x="625" y="25"/>
                  </a:cubicBezTo>
                  <a:cubicBezTo>
                    <a:pt x="625" y="0"/>
                    <a:pt x="625" y="0"/>
                    <a:pt x="650" y="0"/>
                  </a:cubicBezTo>
                  <a:cubicBezTo>
                    <a:pt x="650" y="0"/>
                    <a:pt x="675" y="0"/>
                    <a:pt x="675" y="0"/>
                  </a:cubicBezTo>
                  <a:cubicBezTo>
                    <a:pt x="700" y="0"/>
                    <a:pt x="725" y="0"/>
                    <a:pt x="750" y="0"/>
                  </a:cubicBezTo>
                  <a:cubicBezTo>
                    <a:pt x="775" y="0"/>
                    <a:pt x="800" y="0"/>
                    <a:pt x="800" y="0"/>
                  </a:cubicBezTo>
                  <a:cubicBezTo>
                    <a:pt x="825" y="0"/>
                    <a:pt x="850" y="0"/>
                    <a:pt x="850" y="25"/>
                  </a:cubicBezTo>
                  <a:cubicBezTo>
                    <a:pt x="875" y="25"/>
                    <a:pt x="875" y="25"/>
                    <a:pt x="875" y="25"/>
                  </a:cubicBezTo>
                  <a:cubicBezTo>
                    <a:pt x="875" y="50"/>
                    <a:pt x="875" y="50"/>
                    <a:pt x="875" y="50"/>
                  </a:cubicBezTo>
                  <a:lnTo>
                    <a:pt x="875" y="2125"/>
                  </a:lnTo>
                  <a:lnTo>
                    <a:pt x="1325" y="2125"/>
                  </a:lnTo>
                  <a:cubicBezTo>
                    <a:pt x="1325" y="2125"/>
                    <a:pt x="1325" y="2125"/>
                    <a:pt x="1350" y="2150"/>
                  </a:cubicBezTo>
                  <a:cubicBezTo>
                    <a:pt x="1350" y="2150"/>
                    <a:pt x="1350" y="2150"/>
                    <a:pt x="1375" y="2175"/>
                  </a:cubicBezTo>
                  <a:cubicBezTo>
                    <a:pt x="1375" y="2175"/>
                    <a:pt x="1375" y="2200"/>
                    <a:pt x="1375" y="2200"/>
                  </a:cubicBezTo>
                  <a:cubicBezTo>
                    <a:pt x="1375" y="2225"/>
                    <a:pt x="1375" y="2250"/>
                    <a:pt x="1375" y="2250"/>
                  </a:cubicBezTo>
                  <a:close/>
                  <a:moveTo>
                    <a:pt x="3250" y="1625"/>
                  </a:moveTo>
                  <a:cubicBezTo>
                    <a:pt x="3250" y="1750"/>
                    <a:pt x="3225" y="1875"/>
                    <a:pt x="3175" y="1975"/>
                  </a:cubicBezTo>
                  <a:cubicBezTo>
                    <a:pt x="3125" y="2075"/>
                    <a:pt x="3075" y="2150"/>
                    <a:pt x="3000" y="2225"/>
                  </a:cubicBezTo>
                  <a:cubicBezTo>
                    <a:pt x="2925" y="2275"/>
                    <a:pt x="2825" y="2325"/>
                    <a:pt x="2725" y="2375"/>
                  </a:cubicBezTo>
                  <a:cubicBezTo>
                    <a:pt x="2600" y="2400"/>
                    <a:pt x="2500" y="2425"/>
                    <a:pt x="2350" y="2425"/>
                  </a:cubicBezTo>
                  <a:cubicBezTo>
                    <a:pt x="2275" y="2425"/>
                    <a:pt x="2200" y="2425"/>
                    <a:pt x="2150" y="2400"/>
                  </a:cubicBezTo>
                  <a:cubicBezTo>
                    <a:pt x="2075" y="2400"/>
                    <a:pt x="2025" y="2375"/>
                    <a:pt x="1975" y="2375"/>
                  </a:cubicBezTo>
                  <a:cubicBezTo>
                    <a:pt x="1925" y="2350"/>
                    <a:pt x="1875" y="2325"/>
                    <a:pt x="1850" y="2325"/>
                  </a:cubicBezTo>
                  <a:cubicBezTo>
                    <a:pt x="1800" y="2300"/>
                    <a:pt x="1800" y="2300"/>
                    <a:pt x="1775" y="2300"/>
                  </a:cubicBezTo>
                  <a:cubicBezTo>
                    <a:pt x="1775" y="2275"/>
                    <a:pt x="1775" y="2275"/>
                    <a:pt x="1775" y="2275"/>
                  </a:cubicBezTo>
                  <a:cubicBezTo>
                    <a:pt x="1750" y="2250"/>
                    <a:pt x="1750" y="2250"/>
                    <a:pt x="1750" y="2250"/>
                  </a:cubicBezTo>
                  <a:cubicBezTo>
                    <a:pt x="1750" y="2225"/>
                    <a:pt x="1750" y="2225"/>
                    <a:pt x="1750" y="2200"/>
                  </a:cubicBezTo>
                  <a:lnTo>
                    <a:pt x="1750" y="2150"/>
                  </a:lnTo>
                  <a:lnTo>
                    <a:pt x="1750" y="2075"/>
                  </a:lnTo>
                  <a:cubicBezTo>
                    <a:pt x="1750" y="2075"/>
                    <a:pt x="1750" y="2050"/>
                    <a:pt x="1750" y="2050"/>
                  </a:cubicBezTo>
                  <a:cubicBezTo>
                    <a:pt x="1750" y="2025"/>
                    <a:pt x="1775" y="2025"/>
                    <a:pt x="1775" y="2025"/>
                  </a:cubicBezTo>
                  <a:cubicBezTo>
                    <a:pt x="1775" y="2025"/>
                    <a:pt x="1800" y="2025"/>
                    <a:pt x="1800" y="2025"/>
                  </a:cubicBezTo>
                  <a:cubicBezTo>
                    <a:pt x="1800" y="2025"/>
                    <a:pt x="1825" y="2025"/>
                    <a:pt x="1850" y="2050"/>
                  </a:cubicBezTo>
                  <a:cubicBezTo>
                    <a:pt x="1875" y="2050"/>
                    <a:pt x="1900" y="2075"/>
                    <a:pt x="1950" y="2100"/>
                  </a:cubicBezTo>
                  <a:cubicBezTo>
                    <a:pt x="2000" y="2100"/>
                    <a:pt x="2050" y="2125"/>
                    <a:pt x="2125" y="2150"/>
                  </a:cubicBezTo>
                  <a:cubicBezTo>
                    <a:pt x="2175" y="2150"/>
                    <a:pt x="2250" y="2175"/>
                    <a:pt x="2350" y="2175"/>
                  </a:cubicBezTo>
                  <a:cubicBezTo>
                    <a:pt x="2425" y="2175"/>
                    <a:pt x="2500" y="2150"/>
                    <a:pt x="2575" y="2125"/>
                  </a:cubicBezTo>
                  <a:cubicBezTo>
                    <a:pt x="2625" y="2125"/>
                    <a:pt x="2700" y="2075"/>
                    <a:pt x="2750" y="2050"/>
                  </a:cubicBezTo>
                  <a:cubicBezTo>
                    <a:pt x="2800" y="2000"/>
                    <a:pt x="2825" y="1950"/>
                    <a:pt x="2850" y="1875"/>
                  </a:cubicBezTo>
                  <a:cubicBezTo>
                    <a:pt x="2900" y="1825"/>
                    <a:pt x="2900" y="1750"/>
                    <a:pt x="2900" y="1650"/>
                  </a:cubicBezTo>
                  <a:cubicBezTo>
                    <a:pt x="2900" y="1575"/>
                    <a:pt x="2900" y="1525"/>
                    <a:pt x="2875" y="1450"/>
                  </a:cubicBezTo>
                  <a:cubicBezTo>
                    <a:pt x="2850" y="1400"/>
                    <a:pt x="2800" y="1350"/>
                    <a:pt x="2750" y="1300"/>
                  </a:cubicBezTo>
                  <a:cubicBezTo>
                    <a:pt x="2700" y="1275"/>
                    <a:pt x="2650" y="1250"/>
                    <a:pt x="2575" y="1225"/>
                  </a:cubicBezTo>
                  <a:cubicBezTo>
                    <a:pt x="2500" y="1200"/>
                    <a:pt x="2400" y="1200"/>
                    <a:pt x="2300" y="1200"/>
                  </a:cubicBezTo>
                  <a:cubicBezTo>
                    <a:pt x="2225" y="1200"/>
                    <a:pt x="2150" y="1200"/>
                    <a:pt x="2100" y="1200"/>
                  </a:cubicBezTo>
                  <a:cubicBezTo>
                    <a:pt x="2050" y="1200"/>
                    <a:pt x="2000" y="1225"/>
                    <a:pt x="1950" y="1225"/>
                  </a:cubicBezTo>
                  <a:cubicBezTo>
                    <a:pt x="1925" y="1225"/>
                    <a:pt x="1900" y="1200"/>
                    <a:pt x="1875" y="1200"/>
                  </a:cubicBezTo>
                  <a:cubicBezTo>
                    <a:pt x="1875" y="1175"/>
                    <a:pt x="1875" y="1150"/>
                    <a:pt x="1875" y="1100"/>
                  </a:cubicBezTo>
                  <a:lnTo>
                    <a:pt x="1875" y="125"/>
                  </a:lnTo>
                  <a:cubicBezTo>
                    <a:pt x="1875" y="100"/>
                    <a:pt x="1875" y="75"/>
                    <a:pt x="1900" y="50"/>
                  </a:cubicBezTo>
                  <a:cubicBezTo>
                    <a:pt x="1900" y="25"/>
                    <a:pt x="1925" y="25"/>
                    <a:pt x="1975" y="25"/>
                  </a:cubicBezTo>
                  <a:lnTo>
                    <a:pt x="3025" y="25"/>
                  </a:lnTo>
                  <a:cubicBezTo>
                    <a:pt x="3025" y="25"/>
                    <a:pt x="3050" y="25"/>
                    <a:pt x="3050" y="25"/>
                  </a:cubicBezTo>
                  <a:cubicBezTo>
                    <a:pt x="3050" y="25"/>
                    <a:pt x="3075" y="50"/>
                    <a:pt x="3075" y="50"/>
                  </a:cubicBezTo>
                  <a:cubicBezTo>
                    <a:pt x="3075" y="75"/>
                    <a:pt x="3075" y="75"/>
                    <a:pt x="3075" y="100"/>
                  </a:cubicBezTo>
                  <a:cubicBezTo>
                    <a:pt x="3100" y="100"/>
                    <a:pt x="3100" y="125"/>
                    <a:pt x="3100" y="150"/>
                  </a:cubicBezTo>
                  <a:cubicBezTo>
                    <a:pt x="3100" y="200"/>
                    <a:pt x="3075" y="225"/>
                    <a:pt x="3075" y="250"/>
                  </a:cubicBezTo>
                  <a:cubicBezTo>
                    <a:pt x="3050" y="275"/>
                    <a:pt x="3050" y="300"/>
                    <a:pt x="3025" y="300"/>
                  </a:cubicBezTo>
                  <a:lnTo>
                    <a:pt x="2150" y="300"/>
                  </a:lnTo>
                  <a:lnTo>
                    <a:pt x="2150" y="950"/>
                  </a:lnTo>
                  <a:cubicBezTo>
                    <a:pt x="2175" y="950"/>
                    <a:pt x="2225" y="950"/>
                    <a:pt x="2275" y="950"/>
                  </a:cubicBezTo>
                  <a:cubicBezTo>
                    <a:pt x="2300" y="950"/>
                    <a:pt x="2375" y="950"/>
                    <a:pt x="2425" y="950"/>
                  </a:cubicBezTo>
                  <a:cubicBezTo>
                    <a:pt x="2550" y="950"/>
                    <a:pt x="2675" y="950"/>
                    <a:pt x="2775" y="1000"/>
                  </a:cubicBezTo>
                  <a:cubicBezTo>
                    <a:pt x="2875" y="1025"/>
                    <a:pt x="2975" y="1075"/>
                    <a:pt x="3025" y="1125"/>
                  </a:cubicBezTo>
                  <a:cubicBezTo>
                    <a:pt x="3100" y="1200"/>
                    <a:pt x="3150" y="1275"/>
                    <a:pt x="3175" y="1350"/>
                  </a:cubicBezTo>
                  <a:cubicBezTo>
                    <a:pt x="3225" y="1425"/>
                    <a:pt x="3250" y="1525"/>
                    <a:pt x="3250" y="1625"/>
                  </a:cubicBezTo>
                  <a:close/>
                </a:path>
              </a:pathLst>
            </a:custGeom>
            <a:noFill/>
            <a:ln cap="rnd" cmpd="sng" w="2375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2039050" y="1990150"/>
              <a:ext cx="81250" cy="60625"/>
            </a:xfrm>
            <a:custGeom>
              <a:rect b="b" l="l" r="r" t="t"/>
              <a:pathLst>
                <a:path extrusionOk="0" h="2425" w="3250">
                  <a:moveTo>
                    <a:pt x="650" y="0"/>
                  </a:moveTo>
                  <a:cubicBezTo>
                    <a:pt x="625" y="0"/>
                    <a:pt x="625" y="0"/>
                    <a:pt x="625" y="25"/>
                  </a:cubicBezTo>
                  <a:lnTo>
                    <a:pt x="600" y="25"/>
                  </a:lnTo>
                  <a:lnTo>
                    <a:pt x="50" y="375"/>
                  </a:lnTo>
                  <a:lnTo>
                    <a:pt x="25" y="400"/>
                  </a:lnTo>
                  <a:cubicBezTo>
                    <a:pt x="25" y="400"/>
                    <a:pt x="25" y="400"/>
                    <a:pt x="0" y="425"/>
                  </a:cubicBezTo>
                  <a:cubicBezTo>
                    <a:pt x="0" y="425"/>
                    <a:pt x="0" y="450"/>
                    <a:pt x="0" y="450"/>
                  </a:cubicBezTo>
                  <a:lnTo>
                    <a:pt x="0" y="525"/>
                  </a:lnTo>
                  <a:cubicBezTo>
                    <a:pt x="0" y="550"/>
                    <a:pt x="0" y="550"/>
                    <a:pt x="0" y="575"/>
                  </a:cubicBezTo>
                  <a:cubicBezTo>
                    <a:pt x="0" y="600"/>
                    <a:pt x="25" y="600"/>
                    <a:pt x="25" y="625"/>
                  </a:cubicBezTo>
                  <a:lnTo>
                    <a:pt x="50" y="625"/>
                  </a:lnTo>
                  <a:cubicBezTo>
                    <a:pt x="75" y="625"/>
                    <a:pt x="100" y="625"/>
                    <a:pt x="125" y="600"/>
                  </a:cubicBezTo>
                  <a:lnTo>
                    <a:pt x="575" y="325"/>
                  </a:lnTo>
                  <a:lnTo>
                    <a:pt x="575" y="2125"/>
                  </a:lnTo>
                  <a:lnTo>
                    <a:pt x="75" y="2125"/>
                  </a:lnTo>
                  <a:cubicBezTo>
                    <a:pt x="75" y="2125"/>
                    <a:pt x="50" y="2125"/>
                    <a:pt x="50" y="2150"/>
                  </a:cubicBezTo>
                  <a:cubicBezTo>
                    <a:pt x="50" y="2150"/>
                    <a:pt x="25" y="2150"/>
                    <a:pt x="25" y="2175"/>
                  </a:cubicBezTo>
                  <a:cubicBezTo>
                    <a:pt x="25" y="2175"/>
                    <a:pt x="25" y="2200"/>
                    <a:pt x="25" y="2200"/>
                  </a:cubicBezTo>
                  <a:cubicBezTo>
                    <a:pt x="0" y="2225"/>
                    <a:pt x="0" y="2250"/>
                    <a:pt x="0" y="2250"/>
                  </a:cubicBezTo>
                  <a:cubicBezTo>
                    <a:pt x="0" y="2275"/>
                    <a:pt x="0" y="2300"/>
                    <a:pt x="25" y="2325"/>
                  </a:cubicBezTo>
                  <a:cubicBezTo>
                    <a:pt x="25" y="2325"/>
                    <a:pt x="25" y="2350"/>
                    <a:pt x="25" y="2350"/>
                  </a:cubicBezTo>
                  <a:cubicBezTo>
                    <a:pt x="50" y="2375"/>
                    <a:pt x="50" y="2375"/>
                    <a:pt x="50" y="2375"/>
                  </a:cubicBezTo>
                  <a:cubicBezTo>
                    <a:pt x="50" y="2375"/>
                    <a:pt x="75" y="2400"/>
                    <a:pt x="75" y="2400"/>
                  </a:cubicBezTo>
                  <a:lnTo>
                    <a:pt x="1325" y="2400"/>
                  </a:lnTo>
                  <a:cubicBezTo>
                    <a:pt x="1325" y="2400"/>
                    <a:pt x="1325" y="2375"/>
                    <a:pt x="1350" y="2375"/>
                  </a:cubicBezTo>
                  <a:cubicBezTo>
                    <a:pt x="1350" y="2375"/>
                    <a:pt x="1350" y="2375"/>
                    <a:pt x="1350" y="2350"/>
                  </a:cubicBezTo>
                  <a:cubicBezTo>
                    <a:pt x="1375" y="2350"/>
                    <a:pt x="1375" y="2325"/>
                    <a:pt x="1375" y="2325"/>
                  </a:cubicBezTo>
                  <a:cubicBezTo>
                    <a:pt x="1375" y="2300"/>
                    <a:pt x="1375" y="2275"/>
                    <a:pt x="1375" y="2250"/>
                  </a:cubicBezTo>
                  <a:cubicBezTo>
                    <a:pt x="1375" y="2250"/>
                    <a:pt x="1375" y="2225"/>
                    <a:pt x="1375" y="2200"/>
                  </a:cubicBezTo>
                  <a:cubicBezTo>
                    <a:pt x="1375" y="2200"/>
                    <a:pt x="1375" y="2175"/>
                    <a:pt x="1375" y="2175"/>
                  </a:cubicBezTo>
                  <a:cubicBezTo>
                    <a:pt x="1350" y="2150"/>
                    <a:pt x="1350" y="2150"/>
                    <a:pt x="1350" y="2150"/>
                  </a:cubicBezTo>
                  <a:cubicBezTo>
                    <a:pt x="1325" y="2125"/>
                    <a:pt x="1325" y="2125"/>
                    <a:pt x="1325" y="2125"/>
                  </a:cubicBezTo>
                  <a:lnTo>
                    <a:pt x="875" y="2125"/>
                  </a:lnTo>
                  <a:lnTo>
                    <a:pt x="875" y="50"/>
                  </a:lnTo>
                  <a:cubicBezTo>
                    <a:pt x="875" y="50"/>
                    <a:pt x="875" y="50"/>
                    <a:pt x="875" y="25"/>
                  </a:cubicBezTo>
                  <a:lnTo>
                    <a:pt x="850" y="25"/>
                  </a:lnTo>
                  <a:cubicBezTo>
                    <a:pt x="850" y="0"/>
                    <a:pt x="825" y="0"/>
                    <a:pt x="800" y="0"/>
                  </a:cubicBezTo>
                  <a:close/>
                  <a:moveTo>
                    <a:pt x="1975" y="25"/>
                  </a:moveTo>
                  <a:cubicBezTo>
                    <a:pt x="1925" y="25"/>
                    <a:pt x="1900" y="25"/>
                    <a:pt x="1900" y="50"/>
                  </a:cubicBezTo>
                  <a:cubicBezTo>
                    <a:pt x="1875" y="75"/>
                    <a:pt x="1875" y="100"/>
                    <a:pt x="1875" y="125"/>
                  </a:cubicBezTo>
                  <a:lnTo>
                    <a:pt x="1875" y="1100"/>
                  </a:lnTo>
                  <a:cubicBezTo>
                    <a:pt x="1875" y="1150"/>
                    <a:pt x="1875" y="1175"/>
                    <a:pt x="1875" y="1200"/>
                  </a:cubicBezTo>
                  <a:cubicBezTo>
                    <a:pt x="1900" y="1200"/>
                    <a:pt x="1925" y="1225"/>
                    <a:pt x="1950" y="1225"/>
                  </a:cubicBezTo>
                  <a:cubicBezTo>
                    <a:pt x="2000" y="1225"/>
                    <a:pt x="2050" y="1200"/>
                    <a:pt x="2100" y="1200"/>
                  </a:cubicBezTo>
                  <a:lnTo>
                    <a:pt x="2300" y="1200"/>
                  </a:lnTo>
                  <a:cubicBezTo>
                    <a:pt x="2400" y="1200"/>
                    <a:pt x="2500" y="1200"/>
                    <a:pt x="2575" y="1225"/>
                  </a:cubicBezTo>
                  <a:cubicBezTo>
                    <a:pt x="2650" y="1250"/>
                    <a:pt x="2700" y="1275"/>
                    <a:pt x="2750" y="1300"/>
                  </a:cubicBezTo>
                  <a:cubicBezTo>
                    <a:pt x="2800" y="1350"/>
                    <a:pt x="2850" y="1400"/>
                    <a:pt x="2875" y="1450"/>
                  </a:cubicBezTo>
                  <a:cubicBezTo>
                    <a:pt x="2900" y="1525"/>
                    <a:pt x="2900" y="1575"/>
                    <a:pt x="2900" y="1650"/>
                  </a:cubicBezTo>
                  <a:cubicBezTo>
                    <a:pt x="2900" y="1750"/>
                    <a:pt x="2900" y="1825"/>
                    <a:pt x="2850" y="1875"/>
                  </a:cubicBezTo>
                  <a:cubicBezTo>
                    <a:pt x="2825" y="1950"/>
                    <a:pt x="2800" y="2000"/>
                    <a:pt x="2750" y="2050"/>
                  </a:cubicBezTo>
                  <a:cubicBezTo>
                    <a:pt x="2700" y="2075"/>
                    <a:pt x="2625" y="2125"/>
                    <a:pt x="2575" y="2125"/>
                  </a:cubicBezTo>
                  <a:cubicBezTo>
                    <a:pt x="2500" y="2150"/>
                    <a:pt x="2425" y="2175"/>
                    <a:pt x="2350" y="2175"/>
                  </a:cubicBezTo>
                  <a:cubicBezTo>
                    <a:pt x="2250" y="2175"/>
                    <a:pt x="2175" y="2150"/>
                    <a:pt x="2125" y="2150"/>
                  </a:cubicBezTo>
                  <a:cubicBezTo>
                    <a:pt x="2050" y="2125"/>
                    <a:pt x="2000" y="2100"/>
                    <a:pt x="1950" y="2100"/>
                  </a:cubicBezTo>
                  <a:cubicBezTo>
                    <a:pt x="1900" y="2075"/>
                    <a:pt x="1875" y="2050"/>
                    <a:pt x="1850" y="2050"/>
                  </a:cubicBezTo>
                  <a:cubicBezTo>
                    <a:pt x="1825" y="2025"/>
                    <a:pt x="1800" y="2025"/>
                    <a:pt x="1800" y="2025"/>
                  </a:cubicBezTo>
                  <a:lnTo>
                    <a:pt x="1775" y="2025"/>
                  </a:lnTo>
                  <a:cubicBezTo>
                    <a:pt x="1775" y="2025"/>
                    <a:pt x="1750" y="2025"/>
                    <a:pt x="1750" y="2050"/>
                  </a:cubicBezTo>
                  <a:cubicBezTo>
                    <a:pt x="1750" y="2050"/>
                    <a:pt x="1750" y="2075"/>
                    <a:pt x="1750" y="2075"/>
                  </a:cubicBezTo>
                  <a:lnTo>
                    <a:pt x="1750" y="2150"/>
                  </a:lnTo>
                  <a:lnTo>
                    <a:pt x="1750" y="2200"/>
                  </a:lnTo>
                  <a:cubicBezTo>
                    <a:pt x="1750" y="2225"/>
                    <a:pt x="1750" y="2225"/>
                    <a:pt x="1750" y="2250"/>
                  </a:cubicBezTo>
                  <a:cubicBezTo>
                    <a:pt x="1750" y="2250"/>
                    <a:pt x="1750" y="2250"/>
                    <a:pt x="1775" y="2275"/>
                  </a:cubicBezTo>
                  <a:cubicBezTo>
                    <a:pt x="1775" y="2275"/>
                    <a:pt x="1775" y="2275"/>
                    <a:pt x="1775" y="2300"/>
                  </a:cubicBezTo>
                  <a:cubicBezTo>
                    <a:pt x="1800" y="2300"/>
                    <a:pt x="1800" y="2300"/>
                    <a:pt x="1850" y="2325"/>
                  </a:cubicBezTo>
                  <a:cubicBezTo>
                    <a:pt x="1875" y="2325"/>
                    <a:pt x="1925" y="2350"/>
                    <a:pt x="1975" y="2375"/>
                  </a:cubicBezTo>
                  <a:cubicBezTo>
                    <a:pt x="2025" y="2375"/>
                    <a:pt x="2075" y="2400"/>
                    <a:pt x="2150" y="2400"/>
                  </a:cubicBezTo>
                  <a:cubicBezTo>
                    <a:pt x="2200" y="2425"/>
                    <a:pt x="2275" y="2425"/>
                    <a:pt x="2350" y="2425"/>
                  </a:cubicBezTo>
                  <a:cubicBezTo>
                    <a:pt x="2500" y="2425"/>
                    <a:pt x="2600" y="2400"/>
                    <a:pt x="2725" y="2375"/>
                  </a:cubicBezTo>
                  <a:cubicBezTo>
                    <a:pt x="2825" y="2325"/>
                    <a:pt x="2925" y="2275"/>
                    <a:pt x="3000" y="2225"/>
                  </a:cubicBezTo>
                  <a:cubicBezTo>
                    <a:pt x="3075" y="2150"/>
                    <a:pt x="3125" y="2075"/>
                    <a:pt x="3175" y="1975"/>
                  </a:cubicBezTo>
                  <a:cubicBezTo>
                    <a:pt x="3225" y="1875"/>
                    <a:pt x="3250" y="1750"/>
                    <a:pt x="3250" y="1625"/>
                  </a:cubicBezTo>
                  <a:cubicBezTo>
                    <a:pt x="3250" y="1525"/>
                    <a:pt x="3225" y="1425"/>
                    <a:pt x="3175" y="1350"/>
                  </a:cubicBezTo>
                  <a:cubicBezTo>
                    <a:pt x="3150" y="1275"/>
                    <a:pt x="3100" y="1200"/>
                    <a:pt x="3025" y="1125"/>
                  </a:cubicBezTo>
                  <a:cubicBezTo>
                    <a:pt x="2975" y="1075"/>
                    <a:pt x="2875" y="1025"/>
                    <a:pt x="2775" y="1000"/>
                  </a:cubicBezTo>
                  <a:cubicBezTo>
                    <a:pt x="2675" y="950"/>
                    <a:pt x="2550" y="950"/>
                    <a:pt x="2425" y="950"/>
                  </a:cubicBezTo>
                  <a:lnTo>
                    <a:pt x="2150" y="950"/>
                  </a:lnTo>
                  <a:lnTo>
                    <a:pt x="2150" y="300"/>
                  </a:lnTo>
                  <a:lnTo>
                    <a:pt x="3025" y="300"/>
                  </a:lnTo>
                  <a:cubicBezTo>
                    <a:pt x="3050" y="300"/>
                    <a:pt x="3050" y="275"/>
                    <a:pt x="3075" y="250"/>
                  </a:cubicBezTo>
                  <a:cubicBezTo>
                    <a:pt x="3075" y="225"/>
                    <a:pt x="3100" y="200"/>
                    <a:pt x="3100" y="150"/>
                  </a:cubicBezTo>
                  <a:cubicBezTo>
                    <a:pt x="3100" y="125"/>
                    <a:pt x="3100" y="100"/>
                    <a:pt x="3075" y="100"/>
                  </a:cubicBezTo>
                  <a:cubicBezTo>
                    <a:pt x="3075" y="75"/>
                    <a:pt x="3075" y="75"/>
                    <a:pt x="3075" y="50"/>
                  </a:cubicBezTo>
                  <a:cubicBezTo>
                    <a:pt x="3075" y="50"/>
                    <a:pt x="3050" y="25"/>
                    <a:pt x="305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2408975" y="2161975"/>
              <a:ext cx="86900" cy="60650"/>
            </a:xfrm>
            <a:custGeom>
              <a:rect b="b" l="l" r="r" t="t"/>
              <a:pathLst>
                <a:path extrusionOk="0" fill="none" h="2426" w="3476">
                  <a:moveTo>
                    <a:pt x="1726" y="1726"/>
                  </a:moveTo>
                  <a:cubicBezTo>
                    <a:pt x="1726" y="1751"/>
                    <a:pt x="1701" y="1776"/>
                    <a:pt x="1701" y="1801"/>
                  </a:cubicBezTo>
                  <a:cubicBezTo>
                    <a:pt x="1676" y="1826"/>
                    <a:pt x="1676" y="1851"/>
                    <a:pt x="1651" y="1851"/>
                  </a:cubicBezTo>
                  <a:lnTo>
                    <a:pt x="1376" y="1851"/>
                  </a:lnTo>
                  <a:lnTo>
                    <a:pt x="1376" y="2351"/>
                  </a:lnTo>
                  <a:cubicBezTo>
                    <a:pt x="1376" y="2351"/>
                    <a:pt x="1376" y="2351"/>
                    <a:pt x="1376" y="2376"/>
                  </a:cubicBezTo>
                  <a:cubicBezTo>
                    <a:pt x="1376" y="2376"/>
                    <a:pt x="1351" y="2376"/>
                    <a:pt x="1351" y="2401"/>
                  </a:cubicBezTo>
                  <a:cubicBezTo>
                    <a:pt x="1326" y="2401"/>
                    <a:pt x="1326" y="2401"/>
                    <a:pt x="1301" y="2401"/>
                  </a:cubicBezTo>
                  <a:cubicBezTo>
                    <a:pt x="1276" y="2401"/>
                    <a:pt x="1251" y="2401"/>
                    <a:pt x="1226" y="2401"/>
                  </a:cubicBezTo>
                  <a:cubicBezTo>
                    <a:pt x="1201" y="2401"/>
                    <a:pt x="1176" y="2401"/>
                    <a:pt x="1151" y="2401"/>
                  </a:cubicBezTo>
                  <a:cubicBezTo>
                    <a:pt x="1126" y="2401"/>
                    <a:pt x="1101" y="2401"/>
                    <a:pt x="1101" y="2401"/>
                  </a:cubicBezTo>
                  <a:cubicBezTo>
                    <a:pt x="1101" y="2376"/>
                    <a:pt x="1076" y="2376"/>
                    <a:pt x="1076" y="2376"/>
                  </a:cubicBezTo>
                  <a:cubicBezTo>
                    <a:pt x="1076" y="2351"/>
                    <a:pt x="1076" y="2351"/>
                    <a:pt x="1076" y="2351"/>
                  </a:cubicBezTo>
                  <a:lnTo>
                    <a:pt x="1076" y="1851"/>
                  </a:lnTo>
                  <a:lnTo>
                    <a:pt x="101" y="1851"/>
                  </a:lnTo>
                  <a:cubicBezTo>
                    <a:pt x="76" y="1851"/>
                    <a:pt x="76" y="1851"/>
                    <a:pt x="51" y="1851"/>
                  </a:cubicBezTo>
                  <a:cubicBezTo>
                    <a:pt x="51" y="1826"/>
                    <a:pt x="51" y="1826"/>
                    <a:pt x="26" y="1826"/>
                  </a:cubicBezTo>
                  <a:cubicBezTo>
                    <a:pt x="26" y="1801"/>
                    <a:pt x="26" y="1801"/>
                    <a:pt x="26" y="1776"/>
                  </a:cubicBezTo>
                  <a:cubicBezTo>
                    <a:pt x="1" y="1751"/>
                    <a:pt x="1" y="1726"/>
                    <a:pt x="1" y="1701"/>
                  </a:cubicBezTo>
                  <a:lnTo>
                    <a:pt x="1" y="1651"/>
                  </a:lnTo>
                  <a:cubicBezTo>
                    <a:pt x="26" y="1626"/>
                    <a:pt x="26" y="1601"/>
                    <a:pt x="26" y="1601"/>
                  </a:cubicBezTo>
                  <a:cubicBezTo>
                    <a:pt x="26" y="1576"/>
                    <a:pt x="26" y="1551"/>
                    <a:pt x="26" y="1551"/>
                  </a:cubicBezTo>
                  <a:cubicBezTo>
                    <a:pt x="51" y="1526"/>
                    <a:pt x="51" y="1526"/>
                    <a:pt x="51" y="1501"/>
                  </a:cubicBezTo>
                  <a:lnTo>
                    <a:pt x="901" y="76"/>
                  </a:lnTo>
                  <a:cubicBezTo>
                    <a:pt x="926" y="51"/>
                    <a:pt x="926" y="51"/>
                    <a:pt x="926" y="51"/>
                  </a:cubicBezTo>
                  <a:cubicBezTo>
                    <a:pt x="951" y="26"/>
                    <a:pt x="951" y="26"/>
                    <a:pt x="976" y="26"/>
                  </a:cubicBezTo>
                  <a:cubicBezTo>
                    <a:pt x="1001" y="26"/>
                    <a:pt x="1026" y="26"/>
                    <a:pt x="1051" y="1"/>
                  </a:cubicBezTo>
                  <a:cubicBezTo>
                    <a:pt x="1076" y="1"/>
                    <a:pt x="1101" y="1"/>
                    <a:pt x="1151" y="1"/>
                  </a:cubicBezTo>
                  <a:cubicBezTo>
                    <a:pt x="1176" y="1"/>
                    <a:pt x="1226" y="1"/>
                    <a:pt x="1251" y="1"/>
                  </a:cubicBezTo>
                  <a:cubicBezTo>
                    <a:pt x="1276" y="26"/>
                    <a:pt x="1301" y="26"/>
                    <a:pt x="1326" y="26"/>
                  </a:cubicBezTo>
                  <a:cubicBezTo>
                    <a:pt x="1351" y="26"/>
                    <a:pt x="1351" y="26"/>
                    <a:pt x="1376" y="51"/>
                  </a:cubicBezTo>
                  <a:cubicBezTo>
                    <a:pt x="1376" y="51"/>
                    <a:pt x="1376" y="51"/>
                    <a:pt x="1376" y="76"/>
                  </a:cubicBezTo>
                  <a:lnTo>
                    <a:pt x="1376" y="1576"/>
                  </a:lnTo>
                  <a:lnTo>
                    <a:pt x="1651" y="1576"/>
                  </a:lnTo>
                  <a:cubicBezTo>
                    <a:pt x="1676" y="1576"/>
                    <a:pt x="1676" y="1601"/>
                    <a:pt x="1701" y="1626"/>
                  </a:cubicBezTo>
                  <a:cubicBezTo>
                    <a:pt x="1701" y="1626"/>
                    <a:pt x="1726" y="1676"/>
                    <a:pt x="1726" y="1726"/>
                  </a:cubicBezTo>
                  <a:close/>
                  <a:moveTo>
                    <a:pt x="1076" y="276"/>
                  </a:moveTo>
                  <a:lnTo>
                    <a:pt x="1076" y="276"/>
                  </a:lnTo>
                  <a:lnTo>
                    <a:pt x="301" y="1576"/>
                  </a:lnTo>
                  <a:lnTo>
                    <a:pt x="1076" y="1576"/>
                  </a:lnTo>
                  <a:close/>
                  <a:moveTo>
                    <a:pt x="3475" y="1626"/>
                  </a:moveTo>
                  <a:cubicBezTo>
                    <a:pt x="3475" y="1751"/>
                    <a:pt x="3450" y="1876"/>
                    <a:pt x="3425" y="1976"/>
                  </a:cubicBezTo>
                  <a:cubicBezTo>
                    <a:pt x="3375" y="2076"/>
                    <a:pt x="3300" y="2151"/>
                    <a:pt x="3225" y="2226"/>
                  </a:cubicBezTo>
                  <a:cubicBezTo>
                    <a:pt x="3150" y="2276"/>
                    <a:pt x="3050" y="2326"/>
                    <a:pt x="2950" y="2376"/>
                  </a:cubicBezTo>
                  <a:cubicBezTo>
                    <a:pt x="2850" y="2401"/>
                    <a:pt x="2725" y="2426"/>
                    <a:pt x="2600" y="2426"/>
                  </a:cubicBezTo>
                  <a:cubicBezTo>
                    <a:pt x="2525" y="2426"/>
                    <a:pt x="2450" y="2426"/>
                    <a:pt x="2375" y="2401"/>
                  </a:cubicBezTo>
                  <a:cubicBezTo>
                    <a:pt x="2325" y="2401"/>
                    <a:pt x="2250" y="2376"/>
                    <a:pt x="2200" y="2376"/>
                  </a:cubicBezTo>
                  <a:cubicBezTo>
                    <a:pt x="2150" y="2351"/>
                    <a:pt x="2125" y="2326"/>
                    <a:pt x="2075" y="2326"/>
                  </a:cubicBezTo>
                  <a:cubicBezTo>
                    <a:pt x="2050" y="2301"/>
                    <a:pt x="2025" y="2301"/>
                    <a:pt x="2025" y="2301"/>
                  </a:cubicBezTo>
                  <a:cubicBezTo>
                    <a:pt x="2000" y="2276"/>
                    <a:pt x="2000" y="2276"/>
                    <a:pt x="2000" y="2276"/>
                  </a:cubicBezTo>
                  <a:cubicBezTo>
                    <a:pt x="2000" y="2251"/>
                    <a:pt x="2000" y="2251"/>
                    <a:pt x="2000" y="2251"/>
                  </a:cubicBezTo>
                  <a:cubicBezTo>
                    <a:pt x="2000" y="2226"/>
                    <a:pt x="1975" y="2226"/>
                    <a:pt x="1975" y="2201"/>
                  </a:cubicBezTo>
                  <a:lnTo>
                    <a:pt x="1975" y="2151"/>
                  </a:lnTo>
                  <a:lnTo>
                    <a:pt x="1975" y="2076"/>
                  </a:lnTo>
                  <a:cubicBezTo>
                    <a:pt x="1975" y="2076"/>
                    <a:pt x="2000" y="2051"/>
                    <a:pt x="2000" y="2051"/>
                  </a:cubicBezTo>
                  <a:cubicBezTo>
                    <a:pt x="2000" y="2026"/>
                    <a:pt x="2000" y="2026"/>
                    <a:pt x="2000" y="2026"/>
                  </a:cubicBezTo>
                  <a:cubicBezTo>
                    <a:pt x="2025" y="2026"/>
                    <a:pt x="2025" y="2026"/>
                    <a:pt x="2025" y="2026"/>
                  </a:cubicBezTo>
                  <a:cubicBezTo>
                    <a:pt x="2050" y="2026"/>
                    <a:pt x="2075" y="2026"/>
                    <a:pt x="2100" y="2051"/>
                  </a:cubicBezTo>
                  <a:cubicBezTo>
                    <a:pt x="2125" y="2051"/>
                    <a:pt x="2150" y="2076"/>
                    <a:pt x="2200" y="2101"/>
                  </a:cubicBezTo>
                  <a:cubicBezTo>
                    <a:pt x="2250" y="2101"/>
                    <a:pt x="2300" y="2126"/>
                    <a:pt x="2350" y="2151"/>
                  </a:cubicBezTo>
                  <a:cubicBezTo>
                    <a:pt x="2425" y="2151"/>
                    <a:pt x="2500" y="2176"/>
                    <a:pt x="2575" y="2176"/>
                  </a:cubicBezTo>
                  <a:cubicBezTo>
                    <a:pt x="2675" y="2176"/>
                    <a:pt x="2750" y="2151"/>
                    <a:pt x="2800" y="2126"/>
                  </a:cubicBezTo>
                  <a:cubicBezTo>
                    <a:pt x="2875" y="2126"/>
                    <a:pt x="2925" y="2076"/>
                    <a:pt x="2975" y="2051"/>
                  </a:cubicBezTo>
                  <a:cubicBezTo>
                    <a:pt x="3025" y="2001"/>
                    <a:pt x="3075" y="1951"/>
                    <a:pt x="3100" y="1876"/>
                  </a:cubicBezTo>
                  <a:cubicBezTo>
                    <a:pt x="3125" y="1826"/>
                    <a:pt x="3150" y="1751"/>
                    <a:pt x="3150" y="1651"/>
                  </a:cubicBezTo>
                  <a:cubicBezTo>
                    <a:pt x="3150" y="1576"/>
                    <a:pt x="3125" y="1526"/>
                    <a:pt x="3100" y="1451"/>
                  </a:cubicBezTo>
                  <a:cubicBezTo>
                    <a:pt x="3075" y="1401"/>
                    <a:pt x="3050" y="1351"/>
                    <a:pt x="3000" y="1301"/>
                  </a:cubicBezTo>
                  <a:cubicBezTo>
                    <a:pt x="2950" y="1276"/>
                    <a:pt x="2900" y="1251"/>
                    <a:pt x="2825" y="1226"/>
                  </a:cubicBezTo>
                  <a:cubicBezTo>
                    <a:pt x="2750" y="1201"/>
                    <a:pt x="2650" y="1201"/>
                    <a:pt x="2550" y="1201"/>
                  </a:cubicBezTo>
                  <a:cubicBezTo>
                    <a:pt x="2475" y="1201"/>
                    <a:pt x="2400" y="1201"/>
                    <a:pt x="2350" y="1201"/>
                  </a:cubicBezTo>
                  <a:cubicBezTo>
                    <a:pt x="2300" y="1201"/>
                    <a:pt x="2250" y="1226"/>
                    <a:pt x="2200" y="1226"/>
                  </a:cubicBezTo>
                  <a:cubicBezTo>
                    <a:pt x="2175" y="1226"/>
                    <a:pt x="2150" y="1201"/>
                    <a:pt x="2125" y="1201"/>
                  </a:cubicBezTo>
                  <a:cubicBezTo>
                    <a:pt x="2100" y="1176"/>
                    <a:pt x="2100" y="1151"/>
                    <a:pt x="2100" y="1101"/>
                  </a:cubicBezTo>
                  <a:lnTo>
                    <a:pt x="2100" y="126"/>
                  </a:lnTo>
                  <a:cubicBezTo>
                    <a:pt x="2100" y="101"/>
                    <a:pt x="2125" y="76"/>
                    <a:pt x="2125" y="51"/>
                  </a:cubicBezTo>
                  <a:cubicBezTo>
                    <a:pt x="2150" y="26"/>
                    <a:pt x="2175" y="26"/>
                    <a:pt x="2200" y="26"/>
                  </a:cubicBezTo>
                  <a:lnTo>
                    <a:pt x="3250" y="26"/>
                  </a:lnTo>
                  <a:cubicBezTo>
                    <a:pt x="3275" y="26"/>
                    <a:pt x="3275" y="26"/>
                    <a:pt x="3300" y="26"/>
                  </a:cubicBezTo>
                  <a:cubicBezTo>
                    <a:pt x="3300" y="26"/>
                    <a:pt x="3300" y="51"/>
                    <a:pt x="3300" y="51"/>
                  </a:cubicBezTo>
                  <a:cubicBezTo>
                    <a:pt x="3325" y="76"/>
                    <a:pt x="3325" y="76"/>
                    <a:pt x="3325" y="101"/>
                  </a:cubicBezTo>
                  <a:cubicBezTo>
                    <a:pt x="3325" y="101"/>
                    <a:pt x="3325" y="126"/>
                    <a:pt x="3325" y="151"/>
                  </a:cubicBezTo>
                  <a:cubicBezTo>
                    <a:pt x="3325" y="201"/>
                    <a:pt x="3325" y="226"/>
                    <a:pt x="3300" y="251"/>
                  </a:cubicBezTo>
                  <a:cubicBezTo>
                    <a:pt x="3300" y="276"/>
                    <a:pt x="3275" y="301"/>
                    <a:pt x="3250" y="301"/>
                  </a:cubicBezTo>
                  <a:lnTo>
                    <a:pt x="2375" y="301"/>
                  </a:lnTo>
                  <a:lnTo>
                    <a:pt x="2375" y="951"/>
                  </a:lnTo>
                  <a:cubicBezTo>
                    <a:pt x="2425" y="951"/>
                    <a:pt x="2475" y="951"/>
                    <a:pt x="2500" y="951"/>
                  </a:cubicBezTo>
                  <a:cubicBezTo>
                    <a:pt x="2550" y="951"/>
                    <a:pt x="2600" y="951"/>
                    <a:pt x="2650" y="951"/>
                  </a:cubicBezTo>
                  <a:cubicBezTo>
                    <a:pt x="2800" y="951"/>
                    <a:pt x="2925" y="951"/>
                    <a:pt x="3025" y="1001"/>
                  </a:cubicBezTo>
                  <a:cubicBezTo>
                    <a:pt x="3125" y="1026"/>
                    <a:pt x="3200" y="1076"/>
                    <a:pt x="3275" y="1126"/>
                  </a:cubicBezTo>
                  <a:cubicBezTo>
                    <a:pt x="3350" y="1201"/>
                    <a:pt x="3400" y="1276"/>
                    <a:pt x="3425" y="1351"/>
                  </a:cubicBezTo>
                  <a:cubicBezTo>
                    <a:pt x="3450" y="1426"/>
                    <a:pt x="3475" y="1526"/>
                    <a:pt x="3475" y="1626"/>
                  </a:cubicBezTo>
                  <a:close/>
                </a:path>
              </a:pathLst>
            </a:custGeom>
            <a:noFill/>
            <a:ln cap="rnd" cmpd="sng" w="2375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2408975" y="2161975"/>
              <a:ext cx="86900" cy="60650"/>
            </a:xfrm>
            <a:custGeom>
              <a:rect b="b" l="l" r="r" t="t"/>
              <a:pathLst>
                <a:path extrusionOk="0" h="2426" w="3476">
                  <a:moveTo>
                    <a:pt x="1076" y="276"/>
                  </a:moveTo>
                  <a:lnTo>
                    <a:pt x="1076" y="1576"/>
                  </a:lnTo>
                  <a:lnTo>
                    <a:pt x="301" y="1576"/>
                  </a:lnTo>
                  <a:lnTo>
                    <a:pt x="1076" y="276"/>
                  </a:lnTo>
                  <a:close/>
                  <a:moveTo>
                    <a:pt x="1051" y="1"/>
                  </a:moveTo>
                  <a:cubicBezTo>
                    <a:pt x="1026" y="26"/>
                    <a:pt x="1001" y="26"/>
                    <a:pt x="976" y="26"/>
                  </a:cubicBezTo>
                  <a:cubicBezTo>
                    <a:pt x="951" y="26"/>
                    <a:pt x="951" y="26"/>
                    <a:pt x="926" y="51"/>
                  </a:cubicBezTo>
                  <a:cubicBezTo>
                    <a:pt x="926" y="51"/>
                    <a:pt x="926" y="51"/>
                    <a:pt x="901" y="76"/>
                  </a:cubicBezTo>
                  <a:lnTo>
                    <a:pt x="51" y="1501"/>
                  </a:lnTo>
                  <a:cubicBezTo>
                    <a:pt x="51" y="1526"/>
                    <a:pt x="51" y="1526"/>
                    <a:pt x="26" y="1551"/>
                  </a:cubicBezTo>
                  <a:cubicBezTo>
                    <a:pt x="26" y="1551"/>
                    <a:pt x="26" y="1576"/>
                    <a:pt x="26" y="1601"/>
                  </a:cubicBezTo>
                  <a:cubicBezTo>
                    <a:pt x="26" y="1601"/>
                    <a:pt x="26" y="1626"/>
                    <a:pt x="1" y="1651"/>
                  </a:cubicBezTo>
                  <a:lnTo>
                    <a:pt x="1" y="1701"/>
                  </a:lnTo>
                  <a:cubicBezTo>
                    <a:pt x="1" y="1726"/>
                    <a:pt x="1" y="1751"/>
                    <a:pt x="26" y="1776"/>
                  </a:cubicBezTo>
                  <a:cubicBezTo>
                    <a:pt x="26" y="1801"/>
                    <a:pt x="26" y="1801"/>
                    <a:pt x="26" y="1826"/>
                  </a:cubicBezTo>
                  <a:cubicBezTo>
                    <a:pt x="51" y="1826"/>
                    <a:pt x="51" y="1826"/>
                    <a:pt x="51" y="1851"/>
                  </a:cubicBezTo>
                  <a:lnTo>
                    <a:pt x="1076" y="1851"/>
                  </a:lnTo>
                  <a:lnTo>
                    <a:pt x="1076" y="2351"/>
                  </a:lnTo>
                  <a:cubicBezTo>
                    <a:pt x="1076" y="2351"/>
                    <a:pt x="1076" y="2351"/>
                    <a:pt x="1076" y="2376"/>
                  </a:cubicBezTo>
                  <a:cubicBezTo>
                    <a:pt x="1076" y="2376"/>
                    <a:pt x="1101" y="2376"/>
                    <a:pt x="1101" y="2401"/>
                  </a:cubicBezTo>
                  <a:lnTo>
                    <a:pt x="1351" y="2401"/>
                  </a:lnTo>
                  <a:cubicBezTo>
                    <a:pt x="1351" y="2376"/>
                    <a:pt x="1376" y="2376"/>
                    <a:pt x="1376" y="2376"/>
                  </a:cubicBezTo>
                  <a:cubicBezTo>
                    <a:pt x="1376" y="2351"/>
                    <a:pt x="1376" y="2351"/>
                    <a:pt x="1376" y="2351"/>
                  </a:cubicBezTo>
                  <a:lnTo>
                    <a:pt x="1376" y="1851"/>
                  </a:lnTo>
                  <a:lnTo>
                    <a:pt x="1651" y="1851"/>
                  </a:lnTo>
                  <a:cubicBezTo>
                    <a:pt x="1676" y="1851"/>
                    <a:pt x="1676" y="1826"/>
                    <a:pt x="1701" y="1801"/>
                  </a:cubicBezTo>
                  <a:cubicBezTo>
                    <a:pt x="1701" y="1776"/>
                    <a:pt x="1726" y="1751"/>
                    <a:pt x="1726" y="1726"/>
                  </a:cubicBezTo>
                  <a:cubicBezTo>
                    <a:pt x="1726" y="1676"/>
                    <a:pt x="1701" y="1626"/>
                    <a:pt x="1701" y="1626"/>
                  </a:cubicBezTo>
                  <a:cubicBezTo>
                    <a:pt x="1676" y="1601"/>
                    <a:pt x="1676" y="1576"/>
                    <a:pt x="1651" y="1576"/>
                  </a:cubicBezTo>
                  <a:lnTo>
                    <a:pt x="1376" y="1576"/>
                  </a:lnTo>
                  <a:lnTo>
                    <a:pt x="1376" y="76"/>
                  </a:lnTo>
                  <a:cubicBezTo>
                    <a:pt x="1376" y="51"/>
                    <a:pt x="1376" y="51"/>
                    <a:pt x="1376" y="51"/>
                  </a:cubicBezTo>
                  <a:cubicBezTo>
                    <a:pt x="1351" y="26"/>
                    <a:pt x="1351" y="26"/>
                    <a:pt x="1326" y="26"/>
                  </a:cubicBezTo>
                  <a:cubicBezTo>
                    <a:pt x="1301" y="26"/>
                    <a:pt x="1276" y="26"/>
                    <a:pt x="1251" y="1"/>
                  </a:cubicBezTo>
                  <a:close/>
                  <a:moveTo>
                    <a:pt x="2200" y="26"/>
                  </a:moveTo>
                  <a:cubicBezTo>
                    <a:pt x="2175" y="26"/>
                    <a:pt x="2150" y="26"/>
                    <a:pt x="2125" y="51"/>
                  </a:cubicBezTo>
                  <a:cubicBezTo>
                    <a:pt x="2125" y="76"/>
                    <a:pt x="2100" y="101"/>
                    <a:pt x="2100" y="126"/>
                  </a:cubicBezTo>
                  <a:lnTo>
                    <a:pt x="2100" y="1101"/>
                  </a:lnTo>
                  <a:cubicBezTo>
                    <a:pt x="2100" y="1151"/>
                    <a:pt x="2100" y="1176"/>
                    <a:pt x="2125" y="1201"/>
                  </a:cubicBezTo>
                  <a:cubicBezTo>
                    <a:pt x="2150" y="1201"/>
                    <a:pt x="2175" y="1226"/>
                    <a:pt x="2200" y="1226"/>
                  </a:cubicBezTo>
                  <a:cubicBezTo>
                    <a:pt x="2250" y="1226"/>
                    <a:pt x="2300" y="1201"/>
                    <a:pt x="2350" y="1201"/>
                  </a:cubicBezTo>
                  <a:lnTo>
                    <a:pt x="2550" y="1201"/>
                  </a:lnTo>
                  <a:cubicBezTo>
                    <a:pt x="2650" y="1201"/>
                    <a:pt x="2750" y="1201"/>
                    <a:pt x="2825" y="1226"/>
                  </a:cubicBezTo>
                  <a:cubicBezTo>
                    <a:pt x="2900" y="1251"/>
                    <a:pt x="2950" y="1276"/>
                    <a:pt x="3000" y="1301"/>
                  </a:cubicBezTo>
                  <a:cubicBezTo>
                    <a:pt x="3050" y="1351"/>
                    <a:pt x="3075" y="1401"/>
                    <a:pt x="3100" y="1451"/>
                  </a:cubicBezTo>
                  <a:cubicBezTo>
                    <a:pt x="3125" y="1526"/>
                    <a:pt x="3150" y="1576"/>
                    <a:pt x="3150" y="1651"/>
                  </a:cubicBezTo>
                  <a:cubicBezTo>
                    <a:pt x="3150" y="1751"/>
                    <a:pt x="3125" y="1826"/>
                    <a:pt x="3100" y="1876"/>
                  </a:cubicBezTo>
                  <a:cubicBezTo>
                    <a:pt x="3075" y="1951"/>
                    <a:pt x="3025" y="2001"/>
                    <a:pt x="2975" y="2051"/>
                  </a:cubicBezTo>
                  <a:cubicBezTo>
                    <a:pt x="2925" y="2076"/>
                    <a:pt x="2875" y="2126"/>
                    <a:pt x="2800" y="2126"/>
                  </a:cubicBezTo>
                  <a:cubicBezTo>
                    <a:pt x="2750" y="2151"/>
                    <a:pt x="2675" y="2176"/>
                    <a:pt x="2575" y="2176"/>
                  </a:cubicBezTo>
                  <a:cubicBezTo>
                    <a:pt x="2500" y="2176"/>
                    <a:pt x="2425" y="2151"/>
                    <a:pt x="2350" y="2151"/>
                  </a:cubicBezTo>
                  <a:cubicBezTo>
                    <a:pt x="2300" y="2126"/>
                    <a:pt x="2250" y="2101"/>
                    <a:pt x="2200" y="2101"/>
                  </a:cubicBezTo>
                  <a:cubicBezTo>
                    <a:pt x="2150" y="2076"/>
                    <a:pt x="2125" y="2051"/>
                    <a:pt x="2100" y="2051"/>
                  </a:cubicBezTo>
                  <a:cubicBezTo>
                    <a:pt x="2075" y="2026"/>
                    <a:pt x="2050" y="2026"/>
                    <a:pt x="2025" y="2026"/>
                  </a:cubicBezTo>
                  <a:lnTo>
                    <a:pt x="2000" y="2026"/>
                  </a:lnTo>
                  <a:cubicBezTo>
                    <a:pt x="2000" y="2026"/>
                    <a:pt x="2000" y="2026"/>
                    <a:pt x="2000" y="2051"/>
                  </a:cubicBezTo>
                  <a:cubicBezTo>
                    <a:pt x="2000" y="2051"/>
                    <a:pt x="1975" y="2076"/>
                    <a:pt x="1975" y="2076"/>
                  </a:cubicBezTo>
                  <a:lnTo>
                    <a:pt x="1975" y="2151"/>
                  </a:lnTo>
                  <a:lnTo>
                    <a:pt x="1975" y="2201"/>
                  </a:lnTo>
                  <a:cubicBezTo>
                    <a:pt x="1975" y="2226"/>
                    <a:pt x="2000" y="2226"/>
                    <a:pt x="2000" y="2251"/>
                  </a:cubicBezTo>
                  <a:cubicBezTo>
                    <a:pt x="2000" y="2251"/>
                    <a:pt x="2000" y="2251"/>
                    <a:pt x="2000" y="2276"/>
                  </a:cubicBezTo>
                  <a:cubicBezTo>
                    <a:pt x="2000" y="2276"/>
                    <a:pt x="2000" y="2276"/>
                    <a:pt x="2025" y="2301"/>
                  </a:cubicBezTo>
                  <a:cubicBezTo>
                    <a:pt x="2025" y="2301"/>
                    <a:pt x="2050" y="2301"/>
                    <a:pt x="2075" y="2326"/>
                  </a:cubicBezTo>
                  <a:cubicBezTo>
                    <a:pt x="2125" y="2326"/>
                    <a:pt x="2150" y="2351"/>
                    <a:pt x="2200" y="2376"/>
                  </a:cubicBezTo>
                  <a:cubicBezTo>
                    <a:pt x="2250" y="2376"/>
                    <a:pt x="2325" y="2401"/>
                    <a:pt x="2375" y="2401"/>
                  </a:cubicBezTo>
                  <a:cubicBezTo>
                    <a:pt x="2450" y="2426"/>
                    <a:pt x="2525" y="2426"/>
                    <a:pt x="2600" y="2426"/>
                  </a:cubicBezTo>
                  <a:cubicBezTo>
                    <a:pt x="2725" y="2426"/>
                    <a:pt x="2850" y="2401"/>
                    <a:pt x="2950" y="2376"/>
                  </a:cubicBezTo>
                  <a:cubicBezTo>
                    <a:pt x="3050" y="2326"/>
                    <a:pt x="3150" y="2276"/>
                    <a:pt x="3225" y="2226"/>
                  </a:cubicBezTo>
                  <a:cubicBezTo>
                    <a:pt x="3300" y="2151"/>
                    <a:pt x="3375" y="2076"/>
                    <a:pt x="3425" y="1976"/>
                  </a:cubicBezTo>
                  <a:cubicBezTo>
                    <a:pt x="3450" y="1876"/>
                    <a:pt x="3475" y="1751"/>
                    <a:pt x="3475" y="1626"/>
                  </a:cubicBezTo>
                  <a:cubicBezTo>
                    <a:pt x="3475" y="1526"/>
                    <a:pt x="3450" y="1426"/>
                    <a:pt x="3425" y="1351"/>
                  </a:cubicBezTo>
                  <a:cubicBezTo>
                    <a:pt x="3400" y="1276"/>
                    <a:pt x="3350" y="1201"/>
                    <a:pt x="3275" y="1126"/>
                  </a:cubicBezTo>
                  <a:cubicBezTo>
                    <a:pt x="3200" y="1076"/>
                    <a:pt x="3125" y="1026"/>
                    <a:pt x="3025" y="1001"/>
                  </a:cubicBezTo>
                  <a:cubicBezTo>
                    <a:pt x="2925" y="951"/>
                    <a:pt x="2800" y="951"/>
                    <a:pt x="2650" y="951"/>
                  </a:cubicBezTo>
                  <a:lnTo>
                    <a:pt x="2375" y="951"/>
                  </a:lnTo>
                  <a:lnTo>
                    <a:pt x="2375" y="301"/>
                  </a:lnTo>
                  <a:lnTo>
                    <a:pt x="3250" y="301"/>
                  </a:lnTo>
                  <a:cubicBezTo>
                    <a:pt x="3275" y="301"/>
                    <a:pt x="3300" y="276"/>
                    <a:pt x="3300" y="251"/>
                  </a:cubicBezTo>
                  <a:cubicBezTo>
                    <a:pt x="3325" y="226"/>
                    <a:pt x="3325" y="201"/>
                    <a:pt x="3325" y="151"/>
                  </a:cubicBezTo>
                  <a:cubicBezTo>
                    <a:pt x="3325" y="126"/>
                    <a:pt x="3325" y="101"/>
                    <a:pt x="3325" y="101"/>
                  </a:cubicBezTo>
                  <a:cubicBezTo>
                    <a:pt x="3325" y="76"/>
                    <a:pt x="3325" y="76"/>
                    <a:pt x="3300" y="51"/>
                  </a:cubicBezTo>
                  <a:cubicBezTo>
                    <a:pt x="3300" y="51"/>
                    <a:pt x="3300" y="26"/>
                    <a:pt x="330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3946850" y="2325700"/>
              <a:ext cx="128125" cy="60650"/>
            </a:xfrm>
            <a:custGeom>
              <a:rect b="b" l="l" r="r" t="t"/>
              <a:pathLst>
                <a:path extrusionOk="0" fill="none" h="2426" w="5125">
                  <a:moveTo>
                    <a:pt x="1400" y="2275"/>
                  </a:moveTo>
                  <a:cubicBezTo>
                    <a:pt x="1400" y="2300"/>
                    <a:pt x="1375" y="2325"/>
                    <a:pt x="1375" y="2325"/>
                  </a:cubicBezTo>
                  <a:cubicBezTo>
                    <a:pt x="1375" y="2350"/>
                    <a:pt x="1375" y="2350"/>
                    <a:pt x="1375" y="2375"/>
                  </a:cubicBezTo>
                  <a:cubicBezTo>
                    <a:pt x="1375" y="2375"/>
                    <a:pt x="1350" y="2400"/>
                    <a:pt x="1350" y="2400"/>
                  </a:cubicBezTo>
                  <a:cubicBezTo>
                    <a:pt x="1350" y="2400"/>
                    <a:pt x="1325" y="2400"/>
                    <a:pt x="1325" y="2400"/>
                  </a:cubicBezTo>
                  <a:lnTo>
                    <a:pt x="75" y="2400"/>
                  </a:lnTo>
                  <a:cubicBezTo>
                    <a:pt x="75" y="2400"/>
                    <a:pt x="75" y="2400"/>
                    <a:pt x="50" y="2400"/>
                  </a:cubicBezTo>
                  <a:cubicBezTo>
                    <a:pt x="50" y="2400"/>
                    <a:pt x="50" y="2375"/>
                    <a:pt x="50" y="2375"/>
                  </a:cubicBezTo>
                  <a:cubicBezTo>
                    <a:pt x="25" y="2350"/>
                    <a:pt x="25" y="2350"/>
                    <a:pt x="25" y="2325"/>
                  </a:cubicBezTo>
                  <a:cubicBezTo>
                    <a:pt x="25" y="2325"/>
                    <a:pt x="25" y="2300"/>
                    <a:pt x="25" y="2275"/>
                  </a:cubicBezTo>
                  <a:cubicBezTo>
                    <a:pt x="25" y="2250"/>
                    <a:pt x="25" y="2225"/>
                    <a:pt x="25" y="2225"/>
                  </a:cubicBezTo>
                  <a:cubicBezTo>
                    <a:pt x="25" y="2200"/>
                    <a:pt x="25" y="2200"/>
                    <a:pt x="50" y="2175"/>
                  </a:cubicBezTo>
                  <a:cubicBezTo>
                    <a:pt x="50" y="2175"/>
                    <a:pt x="50" y="2150"/>
                    <a:pt x="50" y="2150"/>
                  </a:cubicBezTo>
                  <a:cubicBezTo>
                    <a:pt x="75" y="2150"/>
                    <a:pt x="75" y="2150"/>
                    <a:pt x="75" y="2150"/>
                  </a:cubicBezTo>
                  <a:lnTo>
                    <a:pt x="575" y="2150"/>
                  </a:lnTo>
                  <a:lnTo>
                    <a:pt x="575" y="351"/>
                  </a:lnTo>
                  <a:lnTo>
                    <a:pt x="125" y="626"/>
                  </a:lnTo>
                  <a:cubicBezTo>
                    <a:pt x="100" y="626"/>
                    <a:pt x="75" y="651"/>
                    <a:pt x="50" y="651"/>
                  </a:cubicBezTo>
                  <a:cubicBezTo>
                    <a:pt x="50" y="651"/>
                    <a:pt x="50" y="651"/>
                    <a:pt x="25" y="626"/>
                  </a:cubicBezTo>
                  <a:cubicBezTo>
                    <a:pt x="25" y="626"/>
                    <a:pt x="25" y="601"/>
                    <a:pt x="25" y="601"/>
                  </a:cubicBezTo>
                  <a:cubicBezTo>
                    <a:pt x="0" y="576"/>
                    <a:pt x="0" y="551"/>
                    <a:pt x="0" y="526"/>
                  </a:cubicBezTo>
                  <a:lnTo>
                    <a:pt x="0" y="476"/>
                  </a:lnTo>
                  <a:cubicBezTo>
                    <a:pt x="0" y="451"/>
                    <a:pt x="25" y="451"/>
                    <a:pt x="25" y="426"/>
                  </a:cubicBezTo>
                  <a:cubicBezTo>
                    <a:pt x="25" y="426"/>
                    <a:pt x="25" y="426"/>
                    <a:pt x="50" y="401"/>
                  </a:cubicBezTo>
                  <a:lnTo>
                    <a:pt x="50" y="376"/>
                  </a:lnTo>
                  <a:lnTo>
                    <a:pt x="600" y="26"/>
                  </a:lnTo>
                  <a:cubicBezTo>
                    <a:pt x="600" y="26"/>
                    <a:pt x="625" y="26"/>
                    <a:pt x="625" y="26"/>
                  </a:cubicBezTo>
                  <a:cubicBezTo>
                    <a:pt x="625" y="26"/>
                    <a:pt x="650" y="26"/>
                    <a:pt x="650" y="26"/>
                  </a:cubicBezTo>
                  <a:cubicBezTo>
                    <a:pt x="675" y="26"/>
                    <a:pt x="675" y="26"/>
                    <a:pt x="700" y="26"/>
                  </a:cubicBezTo>
                  <a:cubicBezTo>
                    <a:pt x="700" y="26"/>
                    <a:pt x="725" y="1"/>
                    <a:pt x="750" y="1"/>
                  </a:cubicBezTo>
                  <a:cubicBezTo>
                    <a:pt x="775" y="1"/>
                    <a:pt x="800" y="26"/>
                    <a:pt x="825" y="26"/>
                  </a:cubicBezTo>
                  <a:cubicBezTo>
                    <a:pt x="850" y="26"/>
                    <a:pt x="850" y="26"/>
                    <a:pt x="875" y="26"/>
                  </a:cubicBezTo>
                  <a:cubicBezTo>
                    <a:pt x="875" y="26"/>
                    <a:pt x="875" y="26"/>
                    <a:pt x="875" y="51"/>
                  </a:cubicBezTo>
                  <a:cubicBezTo>
                    <a:pt x="900" y="51"/>
                    <a:pt x="900" y="51"/>
                    <a:pt x="900" y="76"/>
                  </a:cubicBezTo>
                  <a:lnTo>
                    <a:pt x="900" y="2150"/>
                  </a:lnTo>
                  <a:lnTo>
                    <a:pt x="1325" y="2150"/>
                  </a:lnTo>
                  <a:cubicBezTo>
                    <a:pt x="1325" y="2150"/>
                    <a:pt x="1350" y="2150"/>
                    <a:pt x="1350" y="2150"/>
                  </a:cubicBezTo>
                  <a:cubicBezTo>
                    <a:pt x="1350" y="2150"/>
                    <a:pt x="1375" y="2175"/>
                    <a:pt x="1375" y="2175"/>
                  </a:cubicBezTo>
                  <a:cubicBezTo>
                    <a:pt x="1375" y="2200"/>
                    <a:pt x="1375" y="2200"/>
                    <a:pt x="1375" y="2225"/>
                  </a:cubicBezTo>
                  <a:cubicBezTo>
                    <a:pt x="1400" y="2225"/>
                    <a:pt x="1400" y="2250"/>
                    <a:pt x="1400" y="2275"/>
                  </a:cubicBezTo>
                  <a:close/>
                  <a:moveTo>
                    <a:pt x="3274" y="1126"/>
                  </a:moveTo>
                  <a:cubicBezTo>
                    <a:pt x="3274" y="1226"/>
                    <a:pt x="3274" y="1326"/>
                    <a:pt x="3249" y="1426"/>
                  </a:cubicBezTo>
                  <a:cubicBezTo>
                    <a:pt x="3249" y="1526"/>
                    <a:pt x="3224" y="1651"/>
                    <a:pt x="3199" y="1726"/>
                  </a:cubicBezTo>
                  <a:cubicBezTo>
                    <a:pt x="3174" y="1825"/>
                    <a:pt x="3125" y="1925"/>
                    <a:pt x="3075" y="2000"/>
                  </a:cubicBezTo>
                  <a:cubicBezTo>
                    <a:pt x="3025" y="2100"/>
                    <a:pt x="2975" y="2175"/>
                    <a:pt x="2900" y="2225"/>
                  </a:cubicBezTo>
                  <a:cubicBezTo>
                    <a:pt x="2825" y="2300"/>
                    <a:pt x="2725" y="2350"/>
                    <a:pt x="2625" y="2375"/>
                  </a:cubicBezTo>
                  <a:cubicBezTo>
                    <a:pt x="2525" y="2425"/>
                    <a:pt x="2400" y="2425"/>
                    <a:pt x="2275" y="2425"/>
                  </a:cubicBezTo>
                  <a:cubicBezTo>
                    <a:pt x="2200" y="2425"/>
                    <a:pt x="2150" y="2425"/>
                    <a:pt x="2100" y="2425"/>
                  </a:cubicBezTo>
                  <a:cubicBezTo>
                    <a:pt x="2050" y="2425"/>
                    <a:pt x="2025" y="2400"/>
                    <a:pt x="1975" y="2400"/>
                  </a:cubicBezTo>
                  <a:cubicBezTo>
                    <a:pt x="1925" y="2400"/>
                    <a:pt x="1900" y="2375"/>
                    <a:pt x="1875" y="2375"/>
                  </a:cubicBezTo>
                  <a:cubicBezTo>
                    <a:pt x="1850" y="2350"/>
                    <a:pt x="1825" y="2350"/>
                    <a:pt x="1825" y="2325"/>
                  </a:cubicBezTo>
                  <a:cubicBezTo>
                    <a:pt x="1800" y="2325"/>
                    <a:pt x="1800" y="2300"/>
                    <a:pt x="1800" y="2300"/>
                  </a:cubicBezTo>
                  <a:cubicBezTo>
                    <a:pt x="1800" y="2275"/>
                    <a:pt x="1775" y="2250"/>
                    <a:pt x="1775" y="2225"/>
                  </a:cubicBezTo>
                  <a:lnTo>
                    <a:pt x="1775" y="2150"/>
                  </a:lnTo>
                  <a:cubicBezTo>
                    <a:pt x="1800" y="2125"/>
                    <a:pt x="1800" y="2125"/>
                    <a:pt x="1800" y="2125"/>
                  </a:cubicBezTo>
                  <a:cubicBezTo>
                    <a:pt x="1800" y="2100"/>
                    <a:pt x="1800" y="2100"/>
                    <a:pt x="1800" y="2100"/>
                  </a:cubicBezTo>
                  <a:cubicBezTo>
                    <a:pt x="1825" y="2100"/>
                    <a:pt x="1825" y="2100"/>
                    <a:pt x="1825" y="2100"/>
                  </a:cubicBezTo>
                  <a:cubicBezTo>
                    <a:pt x="1850" y="2100"/>
                    <a:pt x="1875" y="2100"/>
                    <a:pt x="1900" y="2100"/>
                  </a:cubicBezTo>
                  <a:cubicBezTo>
                    <a:pt x="1925" y="2125"/>
                    <a:pt x="1950" y="2125"/>
                    <a:pt x="1975" y="2125"/>
                  </a:cubicBezTo>
                  <a:cubicBezTo>
                    <a:pt x="2025" y="2150"/>
                    <a:pt x="2075" y="2150"/>
                    <a:pt x="2125" y="2175"/>
                  </a:cubicBezTo>
                  <a:cubicBezTo>
                    <a:pt x="2175" y="2175"/>
                    <a:pt x="2225" y="2175"/>
                    <a:pt x="2275" y="2175"/>
                  </a:cubicBezTo>
                  <a:cubicBezTo>
                    <a:pt x="2400" y="2175"/>
                    <a:pt x="2500" y="2150"/>
                    <a:pt x="2575" y="2100"/>
                  </a:cubicBezTo>
                  <a:cubicBezTo>
                    <a:pt x="2675" y="2075"/>
                    <a:pt x="2750" y="2000"/>
                    <a:pt x="2800" y="1925"/>
                  </a:cubicBezTo>
                  <a:cubicBezTo>
                    <a:pt x="2850" y="1850"/>
                    <a:pt x="2900" y="1775"/>
                    <a:pt x="2925" y="1676"/>
                  </a:cubicBezTo>
                  <a:cubicBezTo>
                    <a:pt x="2950" y="1551"/>
                    <a:pt x="2950" y="1451"/>
                    <a:pt x="2975" y="1351"/>
                  </a:cubicBezTo>
                  <a:cubicBezTo>
                    <a:pt x="2900" y="1376"/>
                    <a:pt x="2825" y="1401"/>
                    <a:pt x="2725" y="1451"/>
                  </a:cubicBezTo>
                  <a:cubicBezTo>
                    <a:pt x="2625" y="1476"/>
                    <a:pt x="2525" y="1476"/>
                    <a:pt x="2425" y="1476"/>
                  </a:cubicBezTo>
                  <a:cubicBezTo>
                    <a:pt x="2275" y="1476"/>
                    <a:pt x="2175" y="1476"/>
                    <a:pt x="2075" y="1426"/>
                  </a:cubicBezTo>
                  <a:cubicBezTo>
                    <a:pt x="2000" y="1401"/>
                    <a:pt x="1925" y="1351"/>
                    <a:pt x="1875" y="1276"/>
                  </a:cubicBezTo>
                  <a:cubicBezTo>
                    <a:pt x="1825" y="1226"/>
                    <a:pt x="1775" y="1151"/>
                    <a:pt x="1750" y="1051"/>
                  </a:cubicBezTo>
                  <a:cubicBezTo>
                    <a:pt x="1725" y="976"/>
                    <a:pt x="1725" y="876"/>
                    <a:pt x="1725" y="776"/>
                  </a:cubicBezTo>
                  <a:cubicBezTo>
                    <a:pt x="1725" y="676"/>
                    <a:pt x="1725" y="576"/>
                    <a:pt x="1750" y="476"/>
                  </a:cubicBezTo>
                  <a:cubicBezTo>
                    <a:pt x="1800" y="376"/>
                    <a:pt x="1850" y="301"/>
                    <a:pt x="1900" y="226"/>
                  </a:cubicBezTo>
                  <a:cubicBezTo>
                    <a:pt x="1975" y="151"/>
                    <a:pt x="2050" y="101"/>
                    <a:pt x="2150" y="51"/>
                  </a:cubicBezTo>
                  <a:cubicBezTo>
                    <a:pt x="2250" y="26"/>
                    <a:pt x="2375" y="1"/>
                    <a:pt x="2525" y="1"/>
                  </a:cubicBezTo>
                  <a:cubicBezTo>
                    <a:pt x="2600" y="1"/>
                    <a:pt x="2700" y="1"/>
                    <a:pt x="2775" y="26"/>
                  </a:cubicBezTo>
                  <a:cubicBezTo>
                    <a:pt x="2850" y="51"/>
                    <a:pt x="2925" y="101"/>
                    <a:pt x="2975" y="151"/>
                  </a:cubicBezTo>
                  <a:cubicBezTo>
                    <a:pt x="3025" y="201"/>
                    <a:pt x="3075" y="251"/>
                    <a:pt x="3125" y="326"/>
                  </a:cubicBezTo>
                  <a:cubicBezTo>
                    <a:pt x="3149" y="376"/>
                    <a:pt x="3174" y="451"/>
                    <a:pt x="3199" y="551"/>
                  </a:cubicBezTo>
                  <a:cubicBezTo>
                    <a:pt x="3224" y="626"/>
                    <a:pt x="3249" y="701"/>
                    <a:pt x="3249" y="826"/>
                  </a:cubicBezTo>
                  <a:cubicBezTo>
                    <a:pt x="3274" y="901"/>
                    <a:pt x="3274" y="1026"/>
                    <a:pt x="3274" y="1126"/>
                  </a:cubicBezTo>
                  <a:close/>
                  <a:moveTo>
                    <a:pt x="2950" y="1076"/>
                  </a:moveTo>
                  <a:cubicBezTo>
                    <a:pt x="2950" y="926"/>
                    <a:pt x="2950" y="801"/>
                    <a:pt x="2925" y="701"/>
                  </a:cubicBezTo>
                  <a:cubicBezTo>
                    <a:pt x="2900" y="576"/>
                    <a:pt x="2875" y="501"/>
                    <a:pt x="2825" y="426"/>
                  </a:cubicBezTo>
                  <a:cubicBezTo>
                    <a:pt x="2800" y="376"/>
                    <a:pt x="2750" y="326"/>
                    <a:pt x="2675" y="301"/>
                  </a:cubicBezTo>
                  <a:cubicBezTo>
                    <a:pt x="2625" y="251"/>
                    <a:pt x="2550" y="251"/>
                    <a:pt x="2475" y="251"/>
                  </a:cubicBezTo>
                  <a:cubicBezTo>
                    <a:pt x="2400" y="251"/>
                    <a:pt x="2325" y="251"/>
                    <a:pt x="2275" y="301"/>
                  </a:cubicBezTo>
                  <a:cubicBezTo>
                    <a:pt x="2225" y="326"/>
                    <a:pt x="2175" y="351"/>
                    <a:pt x="2150" y="401"/>
                  </a:cubicBezTo>
                  <a:cubicBezTo>
                    <a:pt x="2100" y="451"/>
                    <a:pt x="2075" y="501"/>
                    <a:pt x="2050" y="576"/>
                  </a:cubicBezTo>
                  <a:cubicBezTo>
                    <a:pt x="2050" y="626"/>
                    <a:pt x="2025" y="701"/>
                    <a:pt x="2025" y="751"/>
                  </a:cubicBezTo>
                  <a:cubicBezTo>
                    <a:pt x="2025" y="826"/>
                    <a:pt x="2050" y="901"/>
                    <a:pt x="2050" y="951"/>
                  </a:cubicBezTo>
                  <a:cubicBezTo>
                    <a:pt x="2075" y="1026"/>
                    <a:pt x="2100" y="1076"/>
                    <a:pt x="2125" y="1101"/>
                  </a:cubicBezTo>
                  <a:cubicBezTo>
                    <a:pt x="2175" y="1151"/>
                    <a:pt x="2200" y="1176"/>
                    <a:pt x="2275" y="1201"/>
                  </a:cubicBezTo>
                  <a:cubicBezTo>
                    <a:pt x="2325" y="1226"/>
                    <a:pt x="2400" y="1251"/>
                    <a:pt x="2475" y="1251"/>
                  </a:cubicBezTo>
                  <a:cubicBezTo>
                    <a:pt x="2550" y="1251"/>
                    <a:pt x="2650" y="1226"/>
                    <a:pt x="2725" y="1201"/>
                  </a:cubicBezTo>
                  <a:cubicBezTo>
                    <a:pt x="2825" y="1176"/>
                    <a:pt x="2900" y="1126"/>
                    <a:pt x="2950" y="1076"/>
                  </a:cubicBezTo>
                  <a:close/>
                  <a:moveTo>
                    <a:pt x="5124" y="1651"/>
                  </a:moveTo>
                  <a:cubicBezTo>
                    <a:pt x="5124" y="1775"/>
                    <a:pt x="5099" y="1875"/>
                    <a:pt x="5049" y="1975"/>
                  </a:cubicBezTo>
                  <a:cubicBezTo>
                    <a:pt x="5024" y="2075"/>
                    <a:pt x="4949" y="2150"/>
                    <a:pt x="4874" y="2225"/>
                  </a:cubicBezTo>
                  <a:cubicBezTo>
                    <a:pt x="4799" y="2300"/>
                    <a:pt x="4699" y="2350"/>
                    <a:pt x="4599" y="2375"/>
                  </a:cubicBezTo>
                  <a:cubicBezTo>
                    <a:pt x="4499" y="2425"/>
                    <a:pt x="4374" y="2425"/>
                    <a:pt x="4224" y="2425"/>
                  </a:cubicBezTo>
                  <a:cubicBezTo>
                    <a:pt x="4174" y="2425"/>
                    <a:pt x="4099" y="2425"/>
                    <a:pt x="4024" y="2425"/>
                  </a:cubicBezTo>
                  <a:cubicBezTo>
                    <a:pt x="3949" y="2400"/>
                    <a:pt x="3899" y="2400"/>
                    <a:pt x="3849" y="2375"/>
                  </a:cubicBezTo>
                  <a:cubicBezTo>
                    <a:pt x="3799" y="2375"/>
                    <a:pt x="3749" y="2350"/>
                    <a:pt x="3724" y="2325"/>
                  </a:cubicBezTo>
                  <a:cubicBezTo>
                    <a:pt x="3699" y="2325"/>
                    <a:pt x="3674" y="2300"/>
                    <a:pt x="3649" y="2300"/>
                  </a:cubicBezTo>
                  <a:cubicBezTo>
                    <a:pt x="3649" y="2300"/>
                    <a:pt x="3649" y="2275"/>
                    <a:pt x="3649" y="2275"/>
                  </a:cubicBezTo>
                  <a:cubicBezTo>
                    <a:pt x="3649" y="2275"/>
                    <a:pt x="3649" y="2275"/>
                    <a:pt x="3624" y="2250"/>
                  </a:cubicBezTo>
                  <a:cubicBezTo>
                    <a:pt x="3624" y="2250"/>
                    <a:pt x="3624" y="2225"/>
                    <a:pt x="3624" y="2200"/>
                  </a:cubicBezTo>
                  <a:lnTo>
                    <a:pt x="3624" y="2150"/>
                  </a:lnTo>
                  <a:lnTo>
                    <a:pt x="3624" y="2100"/>
                  </a:lnTo>
                  <a:cubicBezTo>
                    <a:pt x="3624" y="2075"/>
                    <a:pt x="3624" y="2075"/>
                    <a:pt x="3624" y="2050"/>
                  </a:cubicBezTo>
                  <a:cubicBezTo>
                    <a:pt x="3649" y="2050"/>
                    <a:pt x="3649" y="2050"/>
                    <a:pt x="3649" y="2050"/>
                  </a:cubicBezTo>
                  <a:cubicBezTo>
                    <a:pt x="3674" y="2025"/>
                    <a:pt x="3674" y="2025"/>
                    <a:pt x="3674" y="2025"/>
                  </a:cubicBezTo>
                  <a:cubicBezTo>
                    <a:pt x="3699" y="2025"/>
                    <a:pt x="3699" y="2025"/>
                    <a:pt x="3724" y="2050"/>
                  </a:cubicBezTo>
                  <a:cubicBezTo>
                    <a:pt x="3749" y="2075"/>
                    <a:pt x="3799" y="2075"/>
                    <a:pt x="3824" y="2100"/>
                  </a:cubicBezTo>
                  <a:cubicBezTo>
                    <a:pt x="3874" y="2125"/>
                    <a:pt x="3924" y="2125"/>
                    <a:pt x="3999" y="2150"/>
                  </a:cubicBezTo>
                  <a:cubicBezTo>
                    <a:pt x="4074" y="2175"/>
                    <a:pt x="4149" y="2175"/>
                    <a:pt x="4224" y="2175"/>
                  </a:cubicBezTo>
                  <a:cubicBezTo>
                    <a:pt x="4299" y="2175"/>
                    <a:pt x="4374" y="2175"/>
                    <a:pt x="4449" y="2150"/>
                  </a:cubicBezTo>
                  <a:cubicBezTo>
                    <a:pt x="4524" y="2125"/>
                    <a:pt x="4574" y="2100"/>
                    <a:pt x="4624" y="2050"/>
                  </a:cubicBezTo>
                  <a:cubicBezTo>
                    <a:pt x="4674" y="2000"/>
                    <a:pt x="4724" y="1950"/>
                    <a:pt x="4749" y="1900"/>
                  </a:cubicBezTo>
                  <a:cubicBezTo>
                    <a:pt x="4774" y="1825"/>
                    <a:pt x="4799" y="1750"/>
                    <a:pt x="4799" y="1676"/>
                  </a:cubicBezTo>
                  <a:cubicBezTo>
                    <a:pt x="4799" y="1601"/>
                    <a:pt x="4774" y="1526"/>
                    <a:pt x="4749" y="1476"/>
                  </a:cubicBezTo>
                  <a:cubicBezTo>
                    <a:pt x="4724" y="1401"/>
                    <a:pt x="4699" y="1351"/>
                    <a:pt x="4649" y="1326"/>
                  </a:cubicBezTo>
                  <a:cubicBezTo>
                    <a:pt x="4599" y="1276"/>
                    <a:pt x="4524" y="1251"/>
                    <a:pt x="4449" y="1251"/>
                  </a:cubicBezTo>
                  <a:cubicBezTo>
                    <a:pt x="4374" y="1226"/>
                    <a:pt x="4299" y="1201"/>
                    <a:pt x="4174" y="1201"/>
                  </a:cubicBezTo>
                  <a:cubicBezTo>
                    <a:pt x="4099" y="1201"/>
                    <a:pt x="4049" y="1201"/>
                    <a:pt x="3999" y="1226"/>
                  </a:cubicBezTo>
                  <a:cubicBezTo>
                    <a:pt x="3924" y="1226"/>
                    <a:pt x="3874" y="1226"/>
                    <a:pt x="3849" y="1226"/>
                  </a:cubicBezTo>
                  <a:cubicBezTo>
                    <a:pt x="3799" y="1226"/>
                    <a:pt x="3774" y="1226"/>
                    <a:pt x="3774" y="1201"/>
                  </a:cubicBezTo>
                  <a:cubicBezTo>
                    <a:pt x="3749" y="1201"/>
                    <a:pt x="3749" y="1151"/>
                    <a:pt x="3749" y="1126"/>
                  </a:cubicBezTo>
                  <a:lnTo>
                    <a:pt x="3749" y="151"/>
                  </a:lnTo>
                  <a:cubicBezTo>
                    <a:pt x="3749" y="101"/>
                    <a:pt x="3749" y="76"/>
                    <a:pt x="3774" y="51"/>
                  </a:cubicBezTo>
                  <a:cubicBezTo>
                    <a:pt x="3799" y="51"/>
                    <a:pt x="3824" y="26"/>
                    <a:pt x="3849" y="26"/>
                  </a:cubicBezTo>
                  <a:lnTo>
                    <a:pt x="4899" y="26"/>
                  </a:lnTo>
                  <a:cubicBezTo>
                    <a:pt x="4924" y="26"/>
                    <a:pt x="4924" y="26"/>
                    <a:pt x="4924" y="51"/>
                  </a:cubicBezTo>
                  <a:cubicBezTo>
                    <a:pt x="4949" y="51"/>
                    <a:pt x="4949" y="51"/>
                    <a:pt x="4949" y="76"/>
                  </a:cubicBezTo>
                  <a:cubicBezTo>
                    <a:pt x="4949" y="76"/>
                    <a:pt x="4974" y="101"/>
                    <a:pt x="4974" y="101"/>
                  </a:cubicBezTo>
                  <a:cubicBezTo>
                    <a:pt x="4974" y="126"/>
                    <a:pt x="4974" y="151"/>
                    <a:pt x="4974" y="176"/>
                  </a:cubicBezTo>
                  <a:cubicBezTo>
                    <a:pt x="4974" y="201"/>
                    <a:pt x="4974" y="251"/>
                    <a:pt x="4949" y="276"/>
                  </a:cubicBezTo>
                  <a:cubicBezTo>
                    <a:pt x="4949" y="301"/>
                    <a:pt x="4924" y="301"/>
                    <a:pt x="4899" y="301"/>
                  </a:cubicBezTo>
                  <a:lnTo>
                    <a:pt x="4024" y="301"/>
                  </a:lnTo>
                  <a:lnTo>
                    <a:pt x="4024" y="976"/>
                  </a:lnTo>
                  <a:cubicBezTo>
                    <a:pt x="4074" y="976"/>
                    <a:pt x="4099" y="951"/>
                    <a:pt x="4149" y="951"/>
                  </a:cubicBezTo>
                  <a:cubicBezTo>
                    <a:pt x="4199" y="951"/>
                    <a:pt x="4249" y="951"/>
                    <a:pt x="4299" y="951"/>
                  </a:cubicBezTo>
                  <a:cubicBezTo>
                    <a:pt x="4449" y="951"/>
                    <a:pt x="4549" y="976"/>
                    <a:pt x="4649" y="1001"/>
                  </a:cubicBezTo>
                  <a:cubicBezTo>
                    <a:pt x="4774" y="1026"/>
                    <a:pt x="4849" y="1076"/>
                    <a:pt x="4924" y="1151"/>
                  </a:cubicBezTo>
                  <a:cubicBezTo>
                    <a:pt x="4974" y="1201"/>
                    <a:pt x="5024" y="1276"/>
                    <a:pt x="5074" y="1351"/>
                  </a:cubicBezTo>
                  <a:cubicBezTo>
                    <a:pt x="5099" y="1451"/>
                    <a:pt x="5124" y="1526"/>
                    <a:pt x="5124" y="1651"/>
                  </a:cubicBezTo>
                  <a:close/>
                </a:path>
              </a:pathLst>
            </a:custGeom>
            <a:noFill/>
            <a:ln cap="rnd" cmpd="sng" w="2375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3946850" y="2325700"/>
              <a:ext cx="128125" cy="60650"/>
            </a:xfrm>
            <a:custGeom>
              <a:rect b="b" l="l" r="r" t="t"/>
              <a:pathLst>
                <a:path extrusionOk="0" h="2426" w="5125">
                  <a:moveTo>
                    <a:pt x="2475" y="251"/>
                  </a:moveTo>
                  <a:cubicBezTo>
                    <a:pt x="2550" y="251"/>
                    <a:pt x="2625" y="251"/>
                    <a:pt x="2675" y="301"/>
                  </a:cubicBezTo>
                  <a:cubicBezTo>
                    <a:pt x="2750" y="326"/>
                    <a:pt x="2800" y="376"/>
                    <a:pt x="2825" y="426"/>
                  </a:cubicBezTo>
                  <a:cubicBezTo>
                    <a:pt x="2875" y="501"/>
                    <a:pt x="2900" y="576"/>
                    <a:pt x="2925" y="701"/>
                  </a:cubicBezTo>
                  <a:cubicBezTo>
                    <a:pt x="2950" y="801"/>
                    <a:pt x="2950" y="926"/>
                    <a:pt x="2950" y="1076"/>
                  </a:cubicBezTo>
                  <a:cubicBezTo>
                    <a:pt x="2900" y="1126"/>
                    <a:pt x="2825" y="1176"/>
                    <a:pt x="2725" y="1201"/>
                  </a:cubicBezTo>
                  <a:cubicBezTo>
                    <a:pt x="2650" y="1226"/>
                    <a:pt x="2550" y="1251"/>
                    <a:pt x="2475" y="1251"/>
                  </a:cubicBezTo>
                  <a:cubicBezTo>
                    <a:pt x="2400" y="1251"/>
                    <a:pt x="2325" y="1226"/>
                    <a:pt x="2275" y="1201"/>
                  </a:cubicBezTo>
                  <a:cubicBezTo>
                    <a:pt x="2200" y="1176"/>
                    <a:pt x="2175" y="1151"/>
                    <a:pt x="2125" y="1101"/>
                  </a:cubicBezTo>
                  <a:cubicBezTo>
                    <a:pt x="2100" y="1076"/>
                    <a:pt x="2075" y="1026"/>
                    <a:pt x="2050" y="951"/>
                  </a:cubicBezTo>
                  <a:cubicBezTo>
                    <a:pt x="2050" y="901"/>
                    <a:pt x="2025" y="826"/>
                    <a:pt x="2025" y="751"/>
                  </a:cubicBezTo>
                  <a:cubicBezTo>
                    <a:pt x="2025" y="701"/>
                    <a:pt x="2050" y="626"/>
                    <a:pt x="2050" y="576"/>
                  </a:cubicBezTo>
                  <a:cubicBezTo>
                    <a:pt x="2075" y="501"/>
                    <a:pt x="2100" y="451"/>
                    <a:pt x="2150" y="401"/>
                  </a:cubicBezTo>
                  <a:cubicBezTo>
                    <a:pt x="2175" y="351"/>
                    <a:pt x="2225" y="326"/>
                    <a:pt x="2275" y="301"/>
                  </a:cubicBezTo>
                  <a:cubicBezTo>
                    <a:pt x="2325" y="251"/>
                    <a:pt x="2400" y="251"/>
                    <a:pt x="2475" y="251"/>
                  </a:cubicBezTo>
                  <a:close/>
                  <a:moveTo>
                    <a:pt x="750" y="1"/>
                  </a:moveTo>
                  <a:cubicBezTo>
                    <a:pt x="725" y="1"/>
                    <a:pt x="700" y="26"/>
                    <a:pt x="700" y="26"/>
                  </a:cubicBezTo>
                  <a:lnTo>
                    <a:pt x="600" y="26"/>
                  </a:lnTo>
                  <a:lnTo>
                    <a:pt x="50" y="376"/>
                  </a:lnTo>
                  <a:lnTo>
                    <a:pt x="50" y="401"/>
                  </a:lnTo>
                  <a:cubicBezTo>
                    <a:pt x="25" y="426"/>
                    <a:pt x="25" y="426"/>
                    <a:pt x="25" y="426"/>
                  </a:cubicBezTo>
                  <a:cubicBezTo>
                    <a:pt x="25" y="451"/>
                    <a:pt x="0" y="451"/>
                    <a:pt x="0" y="476"/>
                  </a:cubicBezTo>
                  <a:lnTo>
                    <a:pt x="0" y="526"/>
                  </a:lnTo>
                  <a:cubicBezTo>
                    <a:pt x="0" y="551"/>
                    <a:pt x="0" y="576"/>
                    <a:pt x="25" y="601"/>
                  </a:cubicBezTo>
                  <a:cubicBezTo>
                    <a:pt x="25" y="601"/>
                    <a:pt x="25" y="626"/>
                    <a:pt x="25" y="626"/>
                  </a:cubicBezTo>
                  <a:cubicBezTo>
                    <a:pt x="50" y="651"/>
                    <a:pt x="50" y="651"/>
                    <a:pt x="50" y="651"/>
                  </a:cubicBezTo>
                  <a:cubicBezTo>
                    <a:pt x="75" y="651"/>
                    <a:pt x="100" y="626"/>
                    <a:pt x="125" y="626"/>
                  </a:cubicBezTo>
                  <a:lnTo>
                    <a:pt x="575" y="351"/>
                  </a:lnTo>
                  <a:lnTo>
                    <a:pt x="575" y="2150"/>
                  </a:lnTo>
                  <a:lnTo>
                    <a:pt x="50" y="2150"/>
                  </a:lnTo>
                  <a:cubicBezTo>
                    <a:pt x="50" y="2150"/>
                    <a:pt x="50" y="2175"/>
                    <a:pt x="50" y="2175"/>
                  </a:cubicBezTo>
                  <a:cubicBezTo>
                    <a:pt x="25" y="2200"/>
                    <a:pt x="25" y="2200"/>
                    <a:pt x="25" y="2225"/>
                  </a:cubicBezTo>
                  <a:cubicBezTo>
                    <a:pt x="25" y="2225"/>
                    <a:pt x="25" y="2250"/>
                    <a:pt x="25" y="2275"/>
                  </a:cubicBezTo>
                  <a:cubicBezTo>
                    <a:pt x="25" y="2300"/>
                    <a:pt x="25" y="2325"/>
                    <a:pt x="25" y="2325"/>
                  </a:cubicBezTo>
                  <a:cubicBezTo>
                    <a:pt x="25" y="2350"/>
                    <a:pt x="25" y="2350"/>
                    <a:pt x="50" y="2375"/>
                  </a:cubicBezTo>
                  <a:cubicBezTo>
                    <a:pt x="50" y="2375"/>
                    <a:pt x="50" y="2400"/>
                    <a:pt x="50" y="2400"/>
                  </a:cubicBezTo>
                  <a:lnTo>
                    <a:pt x="1350" y="2400"/>
                  </a:lnTo>
                  <a:cubicBezTo>
                    <a:pt x="1350" y="2400"/>
                    <a:pt x="1375" y="2375"/>
                    <a:pt x="1375" y="2375"/>
                  </a:cubicBezTo>
                  <a:cubicBezTo>
                    <a:pt x="1375" y="2350"/>
                    <a:pt x="1375" y="2350"/>
                    <a:pt x="1375" y="2325"/>
                  </a:cubicBezTo>
                  <a:cubicBezTo>
                    <a:pt x="1375" y="2325"/>
                    <a:pt x="1400" y="2300"/>
                    <a:pt x="1400" y="2275"/>
                  </a:cubicBezTo>
                  <a:cubicBezTo>
                    <a:pt x="1400" y="2250"/>
                    <a:pt x="1400" y="2225"/>
                    <a:pt x="1375" y="2225"/>
                  </a:cubicBezTo>
                  <a:cubicBezTo>
                    <a:pt x="1375" y="2200"/>
                    <a:pt x="1375" y="2200"/>
                    <a:pt x="1375" y="2175"/>
                  </a:cubicBezTo>
                  <a:cubicBezTo>
                    <a:pt x="1375" y="2175"/>
                    <a:pt x="1350" y="2150"/>
                    <a:pt x="1350" y="2150"/>
                  </a:cubicBezTo>
                  <a:lnTo>
                    <a:pt x="900" y="2150"/>
                  </a:lnTo>
                  <a:lnTo>
                    <a:pt x="900" y="76"/>
                  </a:lnTo>
                  <a:cubicBezTo>
                    <a:pt x="900" y="51"/>
                    <a:pt x="900" y="51"/>
                    <a:pt x="875" y="51"/>
                  </a:cubicBezTo>
                  <a:cubicBezTo>
                    <a:pt x="875" y="26"/>
                    <a:pt x="875" y="26"/>
                    <a:pt x="875" y="26"/>
                  </a:cubicBezTo>
                  <a:lnTo>
                    <a:pt x="825" y="26"/>
                  </a:lnTo>
                  <a:cubicBezTo>
                    <a:pt x="800" y="26"/>
                    <a:pt x="775" y="1"/>
                    <a:pt x="750" y="1"/>
                  </a:cubicBezTo>
                  <a:close/>
                  <a:moveTo>
                    <a:pt x="2525" y="1"/>
                  </a:moveTo>
                  <a:cubicBezTo>
                    <a:pt x="2375" y="1"/>
                    <a:pt x="2250" y="26"/>
                    <a:pt x="2150" y="51"/>
                  </a:cubicBezTo>
                  <a:cubicBezTo>
                    <a:pt x="2050" y="101"/>
                    <a:pt x="1975" y="151"/>
                    <a:pt x="1900" y="226"/>
                  </a:cubicBezTo>
                  <a:cubicBezTo>
                    <a:pt x="1850" y="301"/>
                    <a:pt x="1800" y="376"/>
                    <a:pt x="1750" y="476"/>
                  </a:cubicBezTo>
                  <a:cubicBezTo>
                    <a:pt x="1725" y="576"/>
                    <a:pt x="1725" y="676"/>
                    <a:pt x="1725" y="776"/>
                  </a:cubicBezTo>
                  <a:cubicBezTo>
                    <a:pt x="1725" y="876"/>
                    <a:pt x="1725" y="976"/>
                    <a:pt x="1750" y="1051"/>
                  </a:cubicBezTo>
                  <a:cubicBezTo>
                    <a:pt x="1775" y="1151"/>
                    <a:pt x="1825" y="1226"/>
                    <a:pt x="1875" y="1276"/>
                  </a:cubicBezTo>
                  <a:cubicBezTo>
                    <a:pt x="1925" y="1351"/>
                    <a:pt x="2000" y="1401"/>
                    <a:pt x="2075" y="1426"/>
                  </a:cubicBezTo>
                  <a:cubicBezTo>
                    <a:pt x="2175" y="1476"/>
                    <a:pt x="2275" y="1476"/>
                    <a:pt x="2425" y="1476"/>
                  </a:cubicBezTo>
                  <a:cubicBezTo>
                    <a:pt x="2525" y="1476"/>
                    <a:pt x="2625" y="1476"/>
                    <a:pt x="2725" y="1451"/>
                  </a:cubicBezTo>
                  <a:cubicBezTo>
                    <a:pt x="2825" y="1401"/>
                    <a:pt x="2900" y="1376"/>
                    <a:pt x="2975" y="1351"/>
                  </a:cubicBezTo>
                  <a:lnTo>
                    <a:pt x="2975" y="1351"/>
                  </a:lnTo>
                  <a:cubicBezTo>
                    <a:pt x="2950" y="1451"/>
                    <a:pt x="2950" y="1551"/>
                    <a:pt x="2925" y="1676"/>
                  </a:cubicBezTo>
                  <a:cubicBezTo>
                    <a:pt x="2900" y="1775"/>
                    <a:pt x="2850" y="1850"/>
                    <a:pt x="2800" y="1925"/>
                  </a:cubicBezTo>
                  <a:cubicBezTo>
                    <a:pt x="2750" y="2000"/>
                    <a:pt x="2675" y="2075"/>
                    <a:pt x="2575" y="2100"/>
                  </a:cubicBezTo>
                  <a:cubicBezTo>
                    <a:pt x="2500" y="2150"/>
                    <a:pt x="2400" y="2175"/>
                    <a:pt x="2275" y="2175"/>
                  </a:cubicBezTo>
                  <a:lnTo>
                    <a:pt x="2125" y="2175"/>
                  </a:lnTo>
                  <a:cubicBezTo>
                    <a:pt x="2075" y="2150"/>
                    <a:pt x="2025" y="2150"/>
                    <a:pt x="1975" y="2125"/>
                  </a:cubicBezTo>
                  <a:cubicBezTo>
                    <a:pt x="1950" y="2125"/>
                    <a:pt x="1925" y="2125"/>
                    <a:pt x="1900" y="2100"/>
                  </a:cubicBezTo>
                  <a:lnTo>
                    <a:pt x="1800" y="2100"/>
                  </a:lnTo>
                  <a:cubicBezTo>
                    <a:pt x="1800" y="2100"/>
                    <a:pt x="1800" y="2100"/>
                    <a:pt x="1800" y="2125"/>
                  </a:cubicBezTo>
                  <a:cubicBezTo>
                    <a:pt x="1800" y="2125"/>
                    <a:pt x="1800" y="2125"/>
                    <a:pt x="1775" y="2150"/>
                  </a:cubicBezTo>
                  <a:lnTo>
                    <a:pt x="1775" y="2225"/>
                  </a:lnTo>
                  <a:cubicBezTo>
                    <a:pt x="1775" y="2250"/>
                    <a:pt x="1800" y="2275"/>
                    <a:pt x="1800" y="2300"/>
                  </a:cubicBezTo>
                  <a:cubicBezTo>
                    <a:pt x="1800" y="2300"/>
                    <a:pt x="1800" y="2325"/>
                    <a:pt x="1825" y="2325"/>
                  </a:cubicBezTo>
                  <a:cubicBezTo>
                    <a:pt x="1825" y="2350"/>
                    <a:pt x="1850" y="2350"/>
                    <a:pt x="1875" y="2375"/>
                  </a:cubicBezTo>
                  <a:cubicBezTo>
                    <a:pt x="1900" y="2375"/>
                    <a:pt x="1925" y="2400"/>
                    <a:pt x="1975" y="2400"/>
                  </a:cubicBezTo>
                  <a:cubicBezTo>
                    <a:pt x="2025" y="2400"/>
                    <a:pt x="2050" y="2425"/>
                    <a:pt x="2100" y="2425"/>
                  </a:cubicBezTo>
                  <a:lnTo>
                    <a:pt x="2275" y="2425"/>
                  </a:lnTo>
                  <a:cubicBezTo>
                    <a:pt x="2400" y="2425"/>
                    <a:pt x="2525" y="2425"/>
                    <a:pt x="2625" y="2375"/>
                  </a:cubicBezTo>
                  <a:cubicBezTo>
                    <a:pt x="2725" y="2350"/>
                    <a:pt x="2825" y="2300"/>
                    <a:pt x="2900" y="2225"/>
                  </a:cubicBezTo>
                  <a:cubicBezTo>
                    <a:pt x="2975" y="2175"/>
                    <a:pt x="3025" y="2100"/>
                    <a:pt x="3075" y="2000"/>
                  </a:cubicBezTo>
                  <a:cubicBezTo>
                    <a:pt x="3125" y="1925"/>
                    <a:pt x="3174" y="1825"/>
                    <a:pt x="3199" y="1726"/>
                  </a:cubicBezTo>
                  <a:cubicBezTo>
                    <a:pt x="3224" y="1651"/>
                    <a:pt x="3249" y="1526"/>
                    <a:pt x="3249" y="1426"/>
                  </a:cubicBezTo>
                  <a:cubicBezTo>
                    <a:pt x="3274" y="1326"/>
                    <a:pt x="3274" y="1226"/>
                    <a:pt x="3274" y="1126"/>
                  </a:cubicBezTo>
                  <a:cubicBezTo>
                    <a:pt x="3274" y="1026"/>
                    <a:pt x="3274" y="901"/>
                    <a:pt x="3249" y="826"/>
                  </a:cubicBezTo>
                  <a:cubicBezTo>
                    <a:pt x="3249" y="701"/>
                    <a:pt x="3224" y="626"/>
                    <a:pt x="3199" y="551"/>
                  </a:cubicBezTo>
                  <a:cubicBezTo>
                    <a:pt x="3174" y="451"/>
                    <a:pt x="3149" y="376"/>
                    <a:pt x="3125" y="326"/>
                  </a:cubicBezTo>
                  <a:cubicBezTo>
                    <a:pt x="3075" y="251"/>
                    <a:pt x="3025" y="201"/>
                    <a:pt x="2975" y="151"/>
                  </a:cubicBezTo>
                  <a:cubicBezTo>
                    <a:pt x="2925" y="101"/>
                    <a:pt x="2850" y="51"/>
                    <a:pt x="2775" y="26"/>
                  </a:cubicBezTo>
                  <a:cubicBezTo>
                    <a:pt x="2700" y="1"/>
                    <a:pt x="2600" y="1"/>
                    <a:pt x="2525" y="1"/>
                  </a:cubicBezTo>
                  <a:close/>
                  <a:moveTo>
                    <a:pt x="3849" y="26"/>
                  </a:moveTo>
                  <a:cubicBezTo>
                    <a:pt x="3824" y="26"/>
                    <a:pt x="3799" y="51"/>
                    <a:pt x="3774" y="51"/>
                  </a:cubicBezTo>
                  <a:cubicBezTo>
                    <a:pt x="3749" y="76"/>
                    <a:pt x="3749" y="101"/>
                    <a:pt x="3749" y="151"/>
                  </a:cubicBezTo>
                  <a:lnTo>
                    <a:pt x="3749" y="1126"/>
                  </a:lnTo>
                  <a:cubicBezTo>
                    <a:pt x="3749" y="1151"/>
                    <a:pt x="3749" y="1201"/>
                    <a:pt x="3774" y="1201"/>
                  </a:cubicBezTo>
                  <a:cubicBezTo>
                    <a:pt x="3774" y="1226"/>
                    <a:pt x="3799" y="1226"/>
                    <a:pt x="3849" y="1226"/>
                  </a:cubicBezTo>
                  <a:lnTo>
                    <a:pt x="3999" y="1226"/>
                  </a:lnTo>
                  <a:cubicBezTo>
                    <a:pt x="4049" y="1201"/>
                    <a:pt x="4099" y="1201"/>
                    <a:pt x="4174" y="1201"/>
                  </a:cubicBezTo>
                  <a:cubicBezTo>
                    <a:pt x="4299" y="1201"/>
                    <a:pt x="4374" y="1226"/>
                    <a:pt x="4449" y="1251"/>
                  </a:cubicBezTo>
                  <a:cubicBezTo>
                    <a:pt x="4524" y="1251"/>
                    <a:pt x="4599" y="1276"/>
                    <a:pt x="4649" y="1326"/>
                  </a:cubicBezTo>
                  <a:cubicBezTo>
                    <a:pt x="4699" y="1351"/>
                    <a:pt x="4724" y="1401"/>
                    <a:pt x="4749" y="1476"/>
                  </a:cubicBezTo>
                  <a:cubicBezTo>
                    <a:pt x="4774" y="1526"/>
                    <a:pt x="4799" y="1601"/>
                    <a:pt x="4799" y="1676"/>
                  </a:cubicBezTo>
                  <a:cubicBezTo>
                    <a:pt x="4799" y="1750"/>
                    <a:pt x="4774" y="1825"/>
                    <a:pt x="4749" y="1900"/>
                  </a:cubicBezTo>
                  <a:cubicBezTo>
                    <a:pt x="4724" y="1950"/>
                    <a:pt x="4674" y="2000"/>
                    <a:pt x="4624" y="2050"/>
                  </a:cubicBezTo>
                  <a:cubicBezTo>
                    <a:pt x="4574" y="2100"/>
                    <a:pt x="4524" y="2125"/>
                    <a:pt x="4449" y="2150"/>
                  </a:cubicBezTo>
                  <a:cubicBezTo>
                    <a:pt x="4374" y="2175"/>
                    <a:pt x="4299" y="2175"/>
                    <a:pt x="4224" y="2175"/>
                  </a:cubicBezTo>
                  <a:cubicBezTo>
                    <a:pt x="4149" y="2175"/>
                    <a:pt x="4074" y="2175"/>
                    <a:pt x="3999" y="2150"/>
                  </a:cubicBezTo>
                  <a:cubicBezTo>
                    <a:pt x="3924" y="2125"/>
                    <a:pt x="3874" y="2125"/>
                    <a:pt x="3824" y="2100"/>
                  </a:cubicBezTo>
                  <a:cubicBezTo>
                    <a:pt x="3799" y="2075"/>
                    <a:pt x="3749" y="2075"/>
                    <a:pt x="3724" y="2050"/>
                  </a:cubicBezTo>
                  <a:cubicBezTo>
                    <a:pt x="3699" y="2025"/>
                    <a:pt x="3699" y="2025"/>
                    <a:pt x="3674" y="2025"/>
                  </a:cubicBezTo>
                  <a:cubicBezTo>
                    <a:pt x="3674" y="2025"/>
                    <a:pt x="3674" y="2025"/>
                    <a:pt x="3649" y="2050"/>
                  </a:cubicBezTo>
                  <a:lnTo>
                    <a:pt x="3624" y="2050"/>
                  </a:lnTo>
                  <a:cubicBezTo>
                    <a:pt x="3624" y="2075"/>
                    <a:pt x="3624" y="2075"/>
                    <a:pt x="3624" y="2100"/>
                  </a:cubicBezTo>
                  <a:lnTo>
                    <a:pt x="3624" y="2150"/>
                  </a:lnTo>
                  <a:lnTo>
                    <a:pt x="3624" y="2200"/>
                  </a:lnTo>
                  <a:cubicBezTo>
                    <a:pt x="3624" y="2225"/>
                    <a:pt x="3624" y="2250"/>
                    <a:pt x="3624" y="2250"/>
                  </a:cubicBezTo>
                  <a:cubicBezTo>
                    <a:pt x="3649" y="2275"/>
                    <a:pt x="3649" y="2275"/>
                    <a:pt x="3649" y="2275"/>
                  </a:cubicBezTo>
                  <a:cubicBezTo>
                    <a:pt x="3649" y="2275"/>
                    <a:pt x="3649" y="2300"/>
                    <a:pt x="3649" y="2300"/>
                  </a:cubicBezTo>
                  <a:cubicBezTo>
                    <a:pt x="3674" y="2300"/>
                    <a:pt x="3699" y="2325"/>
                    <a:pt x="3724" y="2325"/>
                  </a:cubicBezTo>
                  <a:cubicBezTo>
                    <a:pt x="3749" y="2350"/>
                    <a:pt x="3799" y="2375"/>
                    <a:pt x="3849" y="2375"/>
                  </a:cubicBezTo>
                  <a:cubicBezTo>
                    <a:pt x="3899" y="2400"/>
                    <a:pt x="3949" y="2400"/>
                    <a:pt x="4024" y="2425"/>
                  </a:cubicBezTo>
                  <a:lnTo>
                    <a:pt x="4224" y="2425"/>
                  </a:lnTo>
                  <a:cubicBezTo>
                    <a:pt x="4374" y="2425"/>
                    <a:pt x="4499" y="2425"/>
                    <a:pt x="4599" y="2375"/>
                  </a:cubicBezTo>
                  <a:cubicBezTo>
                    <a:pt x="4699" y="2350"/>
                    <a:pt x="4799" y="2300"/>
                    <a:pt x="4874" y="2225"/>
                  </a:cubicBezTo>
                  <a:cubicBezTo>
                    <a:pt x="4949" y="2150"/>
                    <a:pt x="5024" y="2075"/>
                    <a:pt x="5049" y="1975"/>
                  </a:cubicBezTo>
                  <a:cubicBezTo>
                    <a:pt x="5099" y="1875"/>
                    <a:pt x="5124" y="1775"/>
                    <a:pt x="5124" y="1651"/>
                  </a:cubicBezTo>
                  <a:cubicBezTo>
                    <a:pt x="5124" y="1526"/>
                    <a:pt x="5099" y="1451"/>
                    <a:pt x="5074" y="1351"/>
                  </a:cubicBezTo>
                  <a:cubicBezTo>
                    <a:pt x="5024" y="1276"/>
                    <a:pt x="4974" y="1201"/>
                    <a:pt x="4924" y="1151"/>
                  </a:cubicBezTo>
                  <a:cubicBezTo>
                    <a:pt x="4849" y="1076"/>
                    <a:pt x="4774" y="1026"/>
                    <a:pt x="4649" y="1001"/>
                  </a:cubicBezTo>
                  <a:cubicBezTo>
                    <a:pt x="4549" y="976"/>
                    <a:pt x="4449" y="951"/>
                    <a:pt x="4299" y="951"/>
                  </a:cubicBezTo>
                  <a:lnTo>
                    <a:pt x="4149" y="951"/>
                  </a:lnTo>
                  <a:cubicBezTo>
                    <a:pt x="4099" y="951"/>
                    <a:pt x="4074" y="976"/>
                    <a:pt x="4024" y="976"/>
                  </a:cubicBezTo>
                  <a:lnTo>
                    <a:pt x="4024" y="301"/>
                  </a:lnTo>
                  <a:lnTo>
                    <a:pt x="4899" y="301"/>
                  </a:lnTo>
                  <a:cubicBezTo>
                    <a:pt x="4924" y="301"/>
                    <a:pt x="4949" y="301"/>
                    <a:pt x="4949" y="276"/>
                  </a:cubicBezTo>
                  <a:cubicBezTo>
                    <a:pt x="4974" y="251"/>
                    <a:pt x="4974" y="201"/>
                    <a:pt x="4974" y="176"/>
                  </a:cubicBezTo>
                  <a:cubicBezTo>
                    <a:pt x="4974" y="151"/>
                    <a:pt x="4974" y="126"/>
                    <a:pt x="4974" y="101"/>
                  </a:cubicBezTo>
                  <a:cubicBezTo>
                    <a:pt x="4974" y="101"/>
                    <a:pt x="4949" y="76"/>
                    <a:pt x="4949" y="76"/>
                  </a:cubicBezTo>
                  <a:cubicBezTo>
                    <a:pt x="4949" y="51"/>
                    <a:pt x="4949" y="51"/>
                    <a:pt x="4924" y="51"/>
                  </a:cubicBezTo>
                  <a:cubicBezTo>
                    <a:pt x="4924" y="26"/>
                    <a:pt x="4924" y="26"/>
                    <a:pt x="4899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4261775" y="2497550"/>
              <a:ext cx="131250" cy="60025"/>
            </a:xfrm>
            <a:custGeom>
              <a:rect b="b" l="l" r="r" t="t"/>
              <a:pathLst>
                <a:path extrusionOk="0" fill="none" h="2401" w="5250">
                  <a:moveTo>
                    <a:pt x="1501" y="2275"/>
                  </a:moveTo>
                  <a:cubicBezTo>
                    <a:pt x="1501" y="2275"/>
                    <a:pt x="1501" y="2300"/>
                    <a:pt x="1476" y="2325"/>
                  </a:cubicBezTo>
                  <a:cubicBezTo>
                    <a:pt x="1476" y="2350"/>
                    <a:pt x="1476" y="2350"/>
                    <a:pt x="1476" y="2375"/>
                  </a:cubicBezTo>
                  <a:cubicBezTo>
                    <a:pt x="1476" y="2375"/>
                    <a:pt x="1451" y="2400"/>
                    <a:pt x="1451" y="2400"/>
                  </a:cubicBezTo>
                  <a:cubicBezTo>
                    <a:pt x="1451" y="2400"/>
                    <a:pt x="1426" y="2400"/>
                    <a:pt x="1426" y="2400"/>
                  </a:cubicBezTo>
                  <a:lnTo>
                    <a:pt x="101" y="2400"/>
                  </a:lnTo>
                  <a:cubicBezTo>
                    <a:pt x="101" y="2400"/>
                    <a:pt x="76" y="2400"/>
                    <a:pt x="76" y="2400"/>
                  </a:cubicBezTo>
                  <a:cubicBezTo>
                    <a:pt x="51" y="2400"/>
                    <a:pt x="51" y="2375"/>
                    <a:pt x="26" y="2375"/>
                  </a:cubicBezTo>
                  <a:cubicBezTo>
                    <a:pt x="26" y="2350"/>
                    <a:pt x="26" y="2350"/>
                    <a:pt x="1" y="2325"/>
                  </a:cubicBezTo>
                  <a:cubicBezTo>
                    <a:pt x="1" y="2300"/>
                    <a:pt x="1" y="2300"/>
                    <a:pt x="1" y="2275"/>
                  </a:cubicBezTo>
                  <a:lnTo>
                    <a:pt x="1" y="2200"/>
                  </a:lnTo>
                  <a:cubicBezTo>
                    <a:pt x="1" y="2175"/>
                    <a:pt x="26" y="2175"/>
                    <a:pt x="26" y="2150"/>
                  </a:cubicBezTo>
                  <a:cubicBezTo>
                    <a:pt x="26" y="2125"/>
                    <a:pt x="26" y="2125"/>
                    <a:pt x="51" y="2100"/>
                  </a:cubicBezTo>
                  <a:cubicBezTo>
                    <a:pt x="51" y="2100"/>
                    <a:pt x="76" y="2075"/>
                    <a:pt x="76" y="2075"/>
                  </a:cubicBezTo>
                  <a:lnTo>
                    <a:pt x="551" y="1575"/>
                  </a:lnTo>
                  <a:cubicBezTo>
                    <a:pt x="651" y="1475"/>
                    <a:pt x="726" y="1375"/>
                    <a:pt x="801" y="1275"/>
                  </a:cubicBezTo>
                  <a:cubicBezTo>
                    <a:pt x="851" y="1175"/>
                    <a:pt x="901" y="1100"/>
                    <a:pt x="951" y="1025"/>
                  </a:cubicBezTo>
                  <a:cubicBezTo>
                    <a:pt x="976" y="950"/>
                    <a:pt x="1001" y="900"/>
                    <a:pt x="1001" y="825"/>
                  </a:cubicBezTo>
                  <a:cubicBezTo>
                    <a:pt x="1026" y="775"/>
                    <a:pt x="1026" y="725"/>
                    <a:pt x="1026" y="650"/>
                  </a:cubicBezTo>
                  <a:cubicBezTo>
                    <a:pt x="1026" y="600"/>
                    <a:pt x="1026" y="550"/>
                    <a:pt x="1001" y="525"/>
                  </a:cubicBezTo>
                  <a:cubicBezTo>
                    <a:pt x="976" y="475"/>
                    <a:pt x="951" y="426"/>
                    <a:pt x="926" y="401"/>
                  </a:cubicBezTo>
                  <a:cubicBezTo>
                    <a:pt x="901" y="351"/>
                    <a:pt x="851" y="326"/>
                    <a:pt x="801" y="301"/>
                  </a:cubicBezTo>
                  <a:cubicBezTo>
                    <a:pt x="751" y="276"/>
                    <a:pt x="701" y="276"/>
                    <a:pt x="626" y="276"/>
                  </a:cubicBezTo>
                  <a:cubicBezTo>
                    <a:pt x="551" y="276"/>
                    <a:pt x="501" y="276"/>
                    <a:pt x="426" y="301"/>
                  </a:cubicBezTo>
                  <a:cubicBezTo>
                    <a:pt x="376" y="326"/>
                    <a:pt x="326" y="351"/>
                    <a:pt x="276" y="376"/>
                  </a:cubicBezTo>
                  <a:cubicBezTo>
                    <a:pt x="251" y="401"/>
                    <a:pt x="201" y="426"/>
                    <a:pt x="176" y="451"/>
                  </a:cubicBezTo>
                  <a:cubicBezTo>
                    <a:pt x="151" y="451"/>
                    <a:pt x="126" y="475"/>
                    <a:pt x="101" y="475"/>
                  </a:cubicBezTo>
                  <a:cubicBezTo>
                    <a:pt x="101" y="475"/>
                    <a:pt x="76" y="475"/>
                    <a:pt x="76" y="475"/>
                  </a:cubicBezTo>
                  <a:cubicBezTo>
                    <a:pt x="76" y="451"/>
                    <a:pt x="76" y="451"/>
                    <a:pt x="51" y="451"/>
                  </a:cubicBezTo>
                  <a:cubicBezTo>
                    <a:pt x="51" y="426"/>
                    <a:pt x="51" y="426"/>
                    <a:pt x="51" y="401"/>
                  </a:cubicBezTo>
                  <a:lnTo>
                    <a:pt x="51" y="326"/>
                  </a:lnTo>
                  <a:lnTo>
                    <a:pt x="51" y="276"/>
                  </a:lnTo>
                  <a:cubicBezTo>
                    <a:pt x="51" y="276"/>
                    <a:pt x="51" y="251"/>
                    <a:pt x="51" y="251"/>
                  </a:cubicBezTo>
                  <a:cubicBezTo>
                    <a:pt x="51" y="226"/>
                    <a:pt x="51" y="226"/>
                    <a:pt x="76" y="226"/>
                  </a:cubicBezTo>
                  <a:cubicBezTo>
                    <a:pt x="76" y="226"/>
                    <a:pt x="76" y="201"/>
                    <a:pt x="101" y="201"/>
                  </a:cubicBezTo>
                  <a:cubicBezTo>
                    <a:pt x="101" y="176"/>
                    <a:pt x="126" y="151"/>
                    <a:pt x="176" y="151"/>
                  </a:cubicBezTo>
                  <a:cubicBezTo>
                    <a:pt x="201" y="126"/>
                    <a:pt x="251" y="101"/>
                    <a:pt x="301" y="76"/>
                  </a:cubicBezTo>
                  <a:cubicBezTo>
                    <a:pt x="376" y="51"/>
                    <a:pt x="426" y="26"/>
                    <a:pt x="501" y="26"/>
                  </a:cubicBezTo>
                  <a:cubicBezTo>
                    <a:pt x="551" y="1"/>
                    <a:pt x="626" y="1"/>
                    <a:pt x="701" y="1"/>
                  </a:cubicBezTo>
                  <a:cubicBezTo>
                    <a:pt x="801" y="1"/>
                    <a:pt x="901" y="26"/>
                    <a:pt x="1001" y="51"/>
                  </a:cubicBezTo>
                  <a:cubicBezTo>
                    <a:pt x="1076" y="76"/>
                    <a:pt x="1151" y="126"/>
                    <a:pt x="1201" y="176"/>
                  </a:cubicBezTo>
                  <a:cubicBezTo>
                    <a:pt x="1276" y="226"/>
                    <a:pt x="1301" y="301"/>
                    <a:pt x="1326" y="376"/>
                  </a:cubicBezTo>
                  <a:cubicBezTo>
                    <a:pt x="1376" y="451"/>
                    <a:pt x="1376" y="525"/>
                    <a:pt x="1376" y="625"/>
                  </a:cubicBezTo>
                  <a:cubicBezTo>
                    <a:pt x="1376" y="700"/>
                    <a:pt x="1376" y="775"/>
                    <a:pt x="1351" y="850"/>
                  </a:cubicBezTo>
                  <a:cubicBezTo>
                    <a:pt x="1351" y="900"/>
                    <a:pt x="1326" y="1000"/>
                    <a:pt x="1276" y="1075"/>
                  </a:cubicBezTo>
                  <a:cubicBezTo>
                    <a:pt x="1226" y="1175"/>
                    <a:pt x="1176" y="1275"/>
                    <a:pt x="1076" y="1375"/>
                  </a:cubicBezTo>
                  <a:cubicBezTo>
                    <a:pt x="1001" y="1475"/>
                    <a:pt x="901" y="1600"/>
                    <a:pt x="776" y="1750"/>
                  </a:cubicBezTo>
                  <a:lnTo>
                    <a:pt x="401" y="2125"/>
                  </a:lnTo>
                  <a:lnTo>
                    <a:pt x="1426" y="2125"/>
                  </a:lnTo>
                  <a:cubicBezTo>
                    <a:pt x="1426" y="2125"/>
                    <a:pt x="1426" y="2125"/>
                    <a:pt x="1451" y="2150"/>
                  </a:cubicBezTo>
                  <a:cubicBezTo>
                    <a:pt x="1451" y="2150"/>
                    <a:pt x="1476" y="2150"/>
                    <a:pt x="1476" y="2175"/>
                  </a:cubicBezTo>
                  <a:cubicBezTo>
                    <a:pt x="1476" y="2175"/>
                    <a:pt x="1476" y="2200"/>
                    <a:pt x="1476" y="2200"/>
                  </a:cubicBezTo>
                  <a:cubicBezTo>
                    <a:pt x="1501" y="2225"/>
                    <a:pt x="1501" y="2250"/>
                    <a:pt x="1501" y="2275"/>
                  </a:cubicBezTo>
                  <a:close/>
                  <a:moveTo>
                    <a:pt x="3475" y="1725"/>
                  </a:moveTo>
                  <a:cubicBezTo>
                    <a:pt x="3475" y="1775"/>
                    <a:pt x="3450" y="1800"/>
                    <a:pt x="3450" y="1825"/>
                  </a:cubicBezTo>
                  <a:cubicBezTo>
                    <a:pt x="3425" y="1850"/>
                    <a:pt x="3425" y="1850"/>
                    <a:pt x="3400" y="1850"/>
                  </a:cubicBezTo>
                  <a:lnTo>
                    <a:pt x="3125" y="1850"/>
                  </a:lnTo>
                  <a:lnTo>
                    <a:pt x="3125" y="2350"/>
                  </a:lnTo>
                  <a:cubicBezTo>
                    <a:pt x="3125" y="2375"/>
                    <a:pt x="3125" y="2375"/>
                    <a:pt x="3125" y="2375"/>
                  </a:cubicBezTo>
                  <a:cubicBezTo>
                    <a:pt x="3125" y="2375"/>
                    <a:pt x="3100" y="2400"/>
                    <a:pt x="3100" y="2400"/>
                  </a:cubicBezTo>
                  <a:cubicBezTo>
                    <a:pt x="3075" y="2400"/>
                    <a:pt x="3075" y="2400"/>
                    <a:pt x="3050" y="2400"/>
                  </a:cubicBezTo>
                  <a:cubicBezTo>
                    <a:pt x="3025" y="2400"/>
                    <a:pt x="3000" y="2400"/>
                    <a:pt x="2975" y="2400"/>
                  </a:cubicBezTo>
                  <a:cubicBezTo>
                    <a:pt x="2950" y="2400"/>
                    <a:pt x="2925" y="2400"/>
                    <a:pt x="2900" y="2400"/>
                  </a:cubicBezTo>
                  <a:cubicBezTo>
                    <a:pt x="2875" y="2400"/>
                    <a:pt x="2850" y="2400"/>
                    <a:pt x="2850" y="2400"/>
                  </a:cubicBezTo>
                  <a:cubicBezTo>
                    <a:pt x="2850" y="2400"/>
                    <a:pt x="2825" y="2375"/>
                    <a:pt x="2825" y="2375"/>
                  </a:cubicBezTo>
                  <a:cubicBezTo>
                    <a:pt x="2825" y="2375"/>
                    <a:pt x="2825" y="2375"/>
                    <a:pt x="2825" y="2350"/>
                  </a:cubicBezTo>
                  <a:lnTo>
                    <a:pt x="2825" y="1850"/>
                  </a:lnTo>
                  <a:lnTo>
                    <a:pt x="1851" y="1850"/>
                  </a:lnTo>
                  <a:cubicBezTo>
                    <a:pt x="1826" y="1850"/>
                    <a:pt x="1826" y="1850"/>
                    <a:pt x="1801" y="1850"/>
                  </a:cubicBezTo>
                  <a:cubicBezTo>
                    <a:pt x="1801" y="1850"/>
                    <a:pt x="1801" y="1850"/>
                    <a:pt x="1776" y="1825"/>
                  </a:cubicBezTo>
                  <a:cubicBezTo>
                    <a:pt x="1776" y="1825"/>
                    <a:pt x="1776" y="1800"/>
                    <a:pt x="1776" y="1800"/>
                  </a:cubicBezTo>
                  <a:cubicBezTo>
                    <a:pt x="1751" y="1775"/>
                    <a:pt x="1751" y="1750"/>
                    <a:pt x="1751" y="1725"/>
                  </a:cubicBezTo>
                  <a:lnTo>
                    <a:pt x="1751" y="1650"/>
                  </a:lnTo>
                  <a:cubicBezTo>
                    <a:pt x="1776" y="1650"/>
                    <a:pt x="1776" y="1625"/>
                    <a:pt x="1776" y="1600"/>
                  </a:cubicBezTo>
                  <a:cubicBezTo>
                    <a:pt x="1776" y="1600"/>
                    <a:pt x="1776" y="1575"/>
                    <a:pt x="1776" y="1550"/>
                  </a:cubicBezTo>
                  <a:cubicBezTo>
                    <a:pt x="1801" y="1550"/>
                    <a:pt x="1801" y="1525"/>
                    <a:pt x="1801" y="1525"/>
                  </a:cubicBezTo>
                  <a:lnTo>
                    <a:pt x="2650" y="76"/>
                  </a:lnTo>
                  <a:cubicBezTo>
                    <a:pt x="2675" y="76"/>
                    <a:pt x="2675" y="51"/>
                    <a:pt x="2675" y="51"/>
                  </a:cubicBezTo>
                  <a:cubicBezTo>
                    <a:pt x="2700" y="51"/>
                    <a:pt x="2700" y="51"/>
                    <a:pt x="2725" y="26"/>
                  </a:cubicBezTo>
                  <a:cubicBezTo>
                    <a:pt x="2750" y="26"/>
                    <a:pt x="2775" y="26"/>
                    <a:pt x="2800" y="26"/>
                  </a:cubicBezTo>
                  <a:cubicBezTo>
                    <a:pt x="2825" y="26"/>
                    <a:pt x="2850" y="26"/>
                    <a:pt x="2900" y="26"/>
                  </a:cubicBezTo>
                  <a:cubicBezTo>
                    <a:pt x="2925" y="26"/>
                    <a:pt x="2975" y="26"/>
                    <a:pt x="3000" y="26"/>
                  </a:cubicBezTo>
                  <a:cubicBezTo>
                    <a:pt x="3025" y="26"/>
                    <a:pt x="3050" y="26"/>
                    <a:pt x="3075" y="26"/>
                  </a:cubicBezTo>
                  <a:cubicBezTo>
                    <a:pt x="3100" y="51"/>
                    <a:pt x="3100" y="51"/>
                    <a:pt x="3100" y="51"/>
                  </a:cubicBezTo>
                  <a:cubicBezTo>
                    <a:pt x="3125" y="76"/>
                    <a:pt x="3125" y="76"/>
                    <a:pt x="3125" y="76"/>
                  </a:cubicBezTo>
                  <a:lnTo>
                    <a:pt x="3125" y="1600"/>
                  </a:lnTo>
                  <a:lnTo>
                    <a:pt x="3400" y="1600"/>
                  </a:lnTo>
                  <a:cubicBezTo>
                    <a:pt x="3425" y="1600"/>
                    <a:pt x="3425" y="1600"/>
                    <a:pt x="3450" y="1625"/>
                  </a:cubicBezTo>
                  <a:cubicBezTo>
                    <a:pt x="3450" y="1650"/>
                    <a:pt x="3475" y="1675"/>
                    <a:pt x="3475" y="1725"/>
                  </a:cubicBezTo>
                  <a:close/>
                  <a:moveTo>
                    <a:pt x="2825" y="301"/>
                  </a:moveTo>
                  <a:lnTo>
                    <a:pt x="2825" y="301"/>
                  </a:lnTo>
                  <a:lnTo>
                    <a:pt x="2050" y="1600"/>
                  </a:lnTo>
                  <a:lnTo>
                    <a:pt x="2825" y="1600"/>
                  </a:lnTo>
                  <a:close/>
                  <a:moveTo>
                    <a:pt x="5250" y="2275"/>
                  </a:moveTo>
                  <a:cubicBezTo>
                    <a:pt x="5250" y="2275"/>
                    <a:pt x="5250" y="2300"/>
                    <a:pt x="5225" y="2325"/>
                  </a:cubicBezTo>
                  <a:cubicBezTo>
                    <a:pt x="5225" y="2350"/>
                    <a:pt x="5225" y="2350"/>
                    <a:pt x="5225" y="2375"/>
                  </a:cubicBezTo>
                  <a:cubicBezTo>
                    <a:pt x="5225" y="2375"/>
                    <a:pt x="5200" y="2400"/>
                    <a:pt x="5200" y="2400"/>
                  </a:cubicBezTo>
                  <a:cubicBezTo>
                    <a:pt x="5200" y="2400"/>
                    <a:pt x="5175" y="2400"/>
                    <a:pt x="5175" y="2400"/>
                  </a:cubicBezTo>
                  <a:lnTo>
                    <a:pt x="3850" y="2400"/>
                  </a:lnTo>
                  <a:cubicBezTo>
                    <a:pt x="3850" y="2400"/>
                    <a:pt x="3825" y="2400"/>
                    <a:pt x="3825" y="2400"/>
                  </a:cubicBezTo>
                  <a:cubicBezTo>
                    <a:pt x="3800" y="2400"/>
                    <a:pt x="3800" y="2375"/>
                    <a:pt x="3775" y="2375"/>
                  </a:cubicBezTo>
                  <a:cubicBezTo>
                    <a:pt x="3775" y="2350"/>
                    <a:pt x="3775" y="2350"/>
                    <a:pt x="3750" y="2325"/>
                  </a:cubicBezTo>
                  <a:cubicBezTo>
                    <a:pt x="3750" y="2300"/>
                    <a:pt x="3750" y="2300"/>
                    <a:pt x="3750" y="2275"/>
                  </a:cubicBezTo>
                  <a:lnTo>
                    <a:pt x="3750" y="2200"/>
                  </a:lnTo>
                  <a:cubicBezTo>
                    <a:pt x="3750" y="2175"/>
                    <a:pt x="3775" y="2175"/>
                    <a:pt x="3775" y="2150"/>
                  </a:cubicBezTo>
                  <a:cubicBezTo>
                    <a:pt x="3775" y="2125"/>
                    <a:pt x="3775" y="2125"/>
                    <a:pt x="3800" y="2100"/>
                  </a:cubicBezTo>
                  <a:cubicBezTo>
                    <a:pt x="3800" y="2100"/>
                    <a:pt x="3825" y="2075"/>
                    <a:pt x="3825" y="2075"/>
                  </a:cubicBezTo>
                  <a:lnTo>
                    <a:pt x="4300" y="1575"/>
                  </a:lnTo>
                  <a:cubicBezTo>
                    <a:pt x="4400" y="1475"/>
                    <a:pt x="4475" y="1375"/>
                    <a:pt x="4550" y="1275"/>
                  </a:cubicBezTo>
                  <a:cubicBezTo>
                    <a:pt x="4600" y="1175"/>
                    <a:pt x="4650" y="1100"/>
                    <a:pt x="4700" y="1025"/>
                  </a:cubicBezTo>
                  <a:cubicBezTo>
                    <a:pt x="4725" y="950"/>
                    <a:pt x="4750" y="900"/>
                    <a:pt x="4750" y="825"/>
                  </a:cubicBezTo>
                  <a:cubicBezTo>
                    <a:pt x="4775" y="775"/>
                    <a:pt x="4775" y="725"/>
                    <a:pt x="4775" y="650"/>
                  </a:cubicBezTo>
                  <a:cubicBezTo>
                    <a:pt x="4775" y="600"/>
                    <a:pt x="4775" y="550"/>
                    <a:pt x="4750" y="525"/>
                  </a:cubicBezTo>
                  <a:cubicBezTo>
                    <a:pt x="4725" y="475"/>
                    <a:pt x="4700" y="426"/>
                    <a:pt x="4675" y="401"/>
                  </a:cubicBezTo>
                  <a:cubicBezTo>
                    <a:pt x="4650" y="351"/>
                    <a:pt x="4600" y="326"/>
                    <a:pt x="4550" y="301"/>
                  </a:cubicBezTo>
                  <a:cubicBezTo>
                    <a:pt x="4500" y="276"/>
                    <a:pt x="4450" y="276"/>
                    <a:pt x="4375" y="276"/>
                  </a:cubicBezTo>
                  <a:cubicBezTo>
                    <a:pt x="4300" y="276"/>
                    <a:pt x="4250" y="276"/>
                    <a:pt x="4175" y="301"/>
                  </a:cubicBezTo>
                  <a:cubicBezTo>
                    <a:pt x="4125" y="326"/>
                    <a:pt x="4075" y="351"/>
                    <a:pt x="4025" y="376"/>
                  </a:cubicBezTo>
                  <a:cubicBezTo>
                    <a:pt x="4000" y="401"/>
                    <a:pt x="3950" y="426"/>
                    <a:pt x="3925" y="451"/>
                  </a:cubicBezTo>
                  <a:cubicBezTo>
                    <a:pt x="3900" y="451"/>
                    <a:pt x="3875" y="475"/>
                    <a:pt x="3850" y="475"/>
                  </a:cubicBezTo>
                  <a:cubicBezTo>
                    <a:pt x="3850" y="475"/>
                    <a:pt x="3825" y="475"/>
                    <a:pt x="3825" y="475"/>
                  </a:cubicBezTo>
                  <a:cubicBezTo>
                    <a:pt x="3825" y="451"/>
                    <a:pt x="3825" y="451"/>
                    <a:pt x="3800" y="451"/>
                  </a:cubicBezTo>
                  <a:cubicBezTo>
                    <a:pt x="3800" y="426"/>
                    <a:pt x="3800" y="426"/>
                    <a:pt x="3800" y="401"/>
                  </a:cubicBezTo>
                  <a:lnTo>
                    <a:pt x="3800" y="326"/>
                  </a:lnTo>
                  <a:lnTo>
                    <a:pt x="3800" y="276"/>
                  </a:lnTo>
                  <a:cubicBezTo>
                    <a:pt x="3800" y="276"/>
                    <a:pt x="3800" y="251"/>
                    <a:pt x="3800" y="251"/>
                  </a:cubicBezTo>
                  <a:cubicBezTo>
                    <a:pt x="3800" y="226"/>
                    <a:pt x="3800" y="226"/>
                    <a:pt x="3825" y="226"/>
                  </a:cubicBezTo>
                  <a:cubicBezTo>
                    <a:pt x="3825" y="226"/>
                    <a:pt x="3825" y="201"/>
                    <a:pt x="3850" y="201"/>
                  </a:cubicBezTo>
                  <a:cubicBezTo>
                    <a:pt x="3850" y="176"/>
                    <a:pt x="3875" y="151"/>
                    <a:pt x="3925" y="151"/>
                  </a:cubicBezTo>
                  <a:cubicBezTo>
                    <a:pt x="3950" y="126"/>
                    <a:pt x="4000" y="101"/>
                    <a:pt x="4050" y="76"/>
                  </a:cubicBezTo>
                  <a:cubicBezTo>
                    <a:pt x="4125" y="51"/>
                    <a:pt x="4175" y="26"/>
                    <a:pt x="4250" y="26"/>
                  </a:cubicBezTo>
                  <a:cubicBezTo>
                    <a:pt x="4300" y="1"/>
                    <a:pt x="4375" y="1"/>
                    <a:pt x="4450" y="1"/>
                  </a:cubicBezTo>
                  <a:cubicBezTo>
                    <a:pt x="4550" y="1"/>
                    <a:pt x="4650" y="26"/>
                    <a:pt x="4750" y="51"/>
                  </a:cubicBezTo>
                  <a:cubicBezTo>
                    <a:pt x="4825" y="76"/>
                    <a:pt x="4900" y="126"/>
                    <a:pt x="4950" y="176"/>
                  </a:cubicBezTo>
                  <a:cubicBezTo>
                    <a:pt x="5025" y="226"/>
                    <a:pt x="5050" y="301"/>
                    <a:pt x="5075" y="376"/>
                  </a:cubicBezTo>
                  <a:cubicBezTo>
                    <a:pt x="5125" y="451"/>
                    <a:pt x="5125" y="525"/>
                    <a:pt x="5125" y="625"/>
                  </a:cubicBezTo>
                  <a:cubicBezTo>
                    <a:pt x="5125" y="700"/>
                    <a:pt x="5125" y="775"/>
                    <a:pt x="5100" y="850"/>
                  </a:cubicBezTo>
                  <a:cubicBezTo>
                    <a:pt x="5100" y="900"/>
                    <a:pt x="5075" y="1000"/>
                    <a:pt x="5025" y="1075"/>
                  </a:cubicBezTo>
                  <a:cubicBezTo>
                    <a:pt x="4975" y="1175"/>
                    <a:pt x="4925" y="1275"/>
                    <a:pt x="4825" y="1375"/>
                  </a:cubicBezTo>
                  <a:cubicBezTo>
                    <a:pt x="4750" y="1475"/>
                    <a:pt x="4650" y="1600"/>
                    <a:pt x="4525" y="1750"/>
                  </a:cubicBezTo>
                  <a:lnTo>
                    <a:pt x="4150" y="2125"/>
                  </a:lnTo>
                  <a:lnTo>
                    <a:pt x="5175" y="2125"/>
                  </a:lnTo>
                  <a:cubicBezTo>
                    <a:pt x="5175" y="2125"/>
                    <a:pt x="5175" y="2125"/>
                    <a:pt x="5200" y="2150"/>
                  </a:cubicBezTo>
                  <a:cubicBezTo>
                    <a:pt x="5200" y="2150"/>
                    <a:pt x="5225" y="2150"/>
                    <a:pt x="5225" y="2175"/>
                  </a:cubicBezTo>
                  <a:cubicBezTo>
                    <a:pt x="5225" y="2175"/>
                    <a:pt x="5225" y="2200"/>
                    <a:pt x="5225" y="2200"/>
                  </a:cubicBezTo>
                  <a:cubicBezTo>
                    <a:pt x="5250" y="2225"/>
                    <a:pt x="5250" y="2250"/>
                    <a:pt x="5250" y="2275"/>
                  </a:cubicBezTo>
                  <a:close/>
                </a:path>
              </a:pathLst>
            </a:custGeom>
            <a:noFill/>
            <a:ln cap="rnd" cmpd="sng" w="2375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4261775" y="2497550"/>
              <a:ext cx="131250" cy="60025"/>
            </a:xfrm>
            <a:custGeom>
              <a:rect b="b" l="l" r="r" t="t"/>
              <a:pathLst>
                <a:path extrusionOk="0" h="2401" w="5250">
                  <a:moveTo>
                    <a:pt x="2825" y="301"/>
                  </a:moveTo>
                  <a:lnTo>
                    <a:pt x="2825" y="1600"/>
                  </a:lnTo>
                  <a:lnTo>
                    <a:pt x="2050" y="1600"/>
                  </a:lnTo>
                  <a:lnTo>
                    <a:pt x="2825" y="301"/>
                  </a:lnTo>
                  <a:close/>
                  <a:moveTo>
                    <a:pt x="701" y="1"/>
                  </a:moveTo>
                  <a:cubicBezTo>
                    <a:pt x="626" y="1"/>
                    <a:pt x="551" y="1"/>
                    <a:pt x="501" y="26"/>
                  </a:cubicBezTo>
                  <a:cubicBezTo>
                    <a:pt x="426" y="26"/>
                    <a:pt x="376" y="51"/>
                    <a:pt x="301" y="76"/>
                  </a:cubicBezTo>
                  <a:cubicBezTo>
                    <a:pt x="251" y="101"/>
                    <a:pt x="201" y="126"/>
                    <a:pt x="176" y="151"/>
                  </a:cubicBezTo>
                  <a:cubicBezTo>
                    <a:pt x="126" y="151"/>
                    <a:pt x="101" y="176"/>
                    <a:pt x="101" y="201"/>
                  </a:cubicBezTo>
                  <a:cubicBezTo>
                    <a:pt x="76" y="201"/>
                    <a:pt x="76" y="226"/>
                    <a:pt x="76" y="226"/>
                  </a:cubicBezTo>
                  <a:cubicBezTo>
                    <a:pt x="51" y="226"/>
                    <a:pt x="51" y="226"/>
                    <a:pt x="51" y="251"/>
                  </a:cubicBezTo>
                  <a:cubicBezTo>
                    <a:pt x="51" y="251"/>
                    <a:pt x="51" y="276"/>
                    <a:pt x="51" y="276"/>
                  </a:cubicBezTo>
                  <a:lnTo>
                    <a:pt x="51" y="326"/>
                  </a:lnTo>
                  <a:lnTo>
                    <a:pt x="51" y="401"/>
                  </a:lnTo>
                  <a:cubicBezTo>
                    <a:pt x="51" y="426"/>
                    <a:pt x="51" y="426"/>
                    <a:pt x="51" y="451"/>
                  </a:cubicBezTo>
                  <a:cubicBezTo>
                    <a:pt x="76" y="451"/>
                    <a:pt x="76" y="451"/>
                    <a:pt x="76" y="475"/>
                  </a:cubicBezTo>
                  <a:lnTo>
                    <a:pt x="101" y="475"/>
                  </a:lnTo>
                  <a:cubicBezTo>
                    <a:pt x="126" y="475"/>
                    <a:pt x="151" y="451"/>
                    <a:pt x="176" y="451"/>
                  </a:cubicBezTo>
                  <a:cubicBezTo>
                    <a:pt x="201" y="426"/>
                    <a:pt x="251" y="401"/>
                    <a:pt x="276" y="376"/>
                  </a:cubicBezTo>
                  <a:cubicBezTo>
                    <a:pt x="326" y="351"/>
                    <a:pt x="376" y="326"/>
                    <a:pt x="426" y="301"/>
                  </a:cubicBezTo>
                  <a:cubicBezTo>
                    <a:pt x="501" y="276"/>
                    <a:pt x="551" y="276"/>
                    <a:pt x="626" y="276"/>
                  </a:cubicBezTo>
                  <a:cubicBezTo>
                    <a:pt x="701" y="276"/>
                    <a:pt x="751" y="276"/>
                    <a:pt x="801" y="301"/>
                  </a:cubicBezTo>
                  <a:cubicBezTo>
                    <a:pt x="851" y="326"/>
                    <a:pt x="901" y="351"/>
                    <a:pt x="926" y="401"/>
                  </a:cubicBezTo>
                  <a:cubicBezTo>
                    <a:pt x="951" y="426"/>
                    <a:pt x="976" y="475"/>
                    <a:pt x="1001" y="525"/>
                  </a:cubicBezTo>
                  <a:cubicBezTo>
                    <a:pt x="1026" y="550"/>
                    <a:pt x="1026" y="600"/>
                    <a:pt x="1026" y="650"/>
                  </a:cubicBezTo>
                  <a:cubicBezTo>
                    <a:pt x="1026" y="725"/>
                    <a:pt x="1026" y="775"/>
                    <a:pt x="1001" y="825"/>
                  </a:cubicBezTo>
                  <a:cubicBezTo>
                    <a:pt x="1001" y="900"/>
                    <a:pt x="976" y="950"/>
                    <a:pt x="951" y="1025"/>
                  </a:cubicBezTo>
                  <a:cubicBezTo>
                    <a:pt x="901" y="1100"/>
                    <a:pt x="851" y="1175"/>
                    <a:pt x="801" y="1275"/>
                  </a:cubicBezTo>
                  <a:cubicBezTo>
                    <a:pt x="726" y="1375"/>
                    <a:pt x="651" y="1475"/>
                    <a:pt x="551" y="1575"/>
                  </a:cubicBezTo>
                  <a:lnTo>
                    <a:pt x="76" y="2075"/>
                  </a:lnTo>
                  <a:cubicBezTo>
                    <a:pt x="76" y="2075"/>
                    <a:pt x="51" y="2100"/>
                    <a:pt x="51" y="2100"/>
                  </a:cubicBezTo>
                  <a:cubicBezTo>
                    <a:pt x="26" y="2125"/>
                    <a:pt x="26" y="2125"/>
                    <a:pt x="26" y="2150"/>
                  </a:cubicBezTo>
                  <a:cubicBezTo>
                    <a:pt x="26" y="2175"/>
                    <a:pt x="1" y="2175"/>
                    <a:pt x="1" y="2200"/>
                  </a:cubicBezTo>
                  <a:lnTo>
                    <a:pt x="1" y="2275"/>
                  </a:lnTo>
                  <a:cubicBezTo>
                    <a:pt x="1" y="2300"/>
                    <a:pt x="1" y="2300"/>
                    <a:pt x="1" y="2325"/>
                  </a:cubicBezTo>
                  <a:cubicBezTo>
                    <a:pt x="26" y="2350"/>
                    <a:pt x="26" y="2350"/>
                    <a:pt x="26" y="2375"/>
                  </a:cubicBezTo>
                  <a:cubicBezTo>
                    <a:pt x="51" y="2375"/>
                    <a:pt x="51" y="2400"/>
                    <a:pt x="76" y="2400"/>
                  </a:cubicBezTo>
                  <a:lnTo>
                    <a:pt x="1451" y="2400"/>
                  </a:lnTo>
                  <a:cubicBezTo>
                    <a:pt x="1451" y="2400"/>
                    <a:pt x="1476" y="2375"/>
                    <a:pt x="1476" y="2375"/>
                  </a:cubicBezTo>
                  <a:cubicBezTo>
                    <a:pt x="1476" y="2350"/>
                    <a:pt x="1476" y="2350"/>
                    <a:pt x="1476" y="2325"/>
                  </a:cubicBezTo>
                  <a:cubicBezTo>
                    <a:pt x="1501" y="2300"/>
                    <a:pt x="1501" y="2275"/>
                    <a:pt x="1501" y="2275"/>
                  </a:cubicBezTo>
                  <a:cubicBezTo>
                    <a:pt x="1501" y="2250"/>
                    <a:pt x="1501" y="2225"/>
                    <a:pt x="1476" y="2200"/>
                  </a:cubicBezTo>
                  <a:cubicBezTo>
                    <a:pt x="1476" y="2200"/>
                    <a:pt x="1476" y="2175"/>
                    <a:pt x="1476" y="2175"/>
                  </a:cubicBezTo>
                  <a:cubicBezTo>
                    <a:pt x="1476" y="2150"/>
                    <a:pt x="1451" y="2150"/>
                    <a:pt x="1451" y="2150"/>
                  </a:cubicBezTo>
                  <a:cubicBezTo>
                    <a:pt x="1426" y="2125"/>
                    <a:pt x="1426" y="2125"/>
                    <a:pt x="1426" y="2125"/>
                  </a:cubicBezTo>
                  <a:lnTo>
                    <a:pt x="401" y="2125"/>
                  </a:lnTo>
                  <a:lnTo>
                    <a:pt x="776" y="1750"/>
                  </a:lnTo>
                  <a:cubicBezTo>
                    <a:pt x="901" y="1600"/>
                    <a:pt x="1001" y="1475"/>
                    <a:pt x="1076" y="1375"/>
                  </a:cubicBezTo>
                  <a:cubicBezTo>
                    <a:pt x="1176" y="1275"/>
                    <a:pt x="1226" y="1175"/>
                    <a:pt x="1276" y="1075"/>
                  </a:cubicBezTo>
                  <a:cubicBezTo>
                    <a:pt x="1326" y="1000"/>
                    <a:pt x="1351" y="900"/>
                    <a:pt x="1351" y="850"/>
                  </a:cubicBezTo>
                  <a:cubicBezTo>
                    <a:pt x="1376" y="775"/>
                    <a:pt x="1376" y="700"/>
                    <a:pt x="1376" y="625"/>
                  </a:cubicBezTo>
                  <a:cubicBezTo>
                    <a:pt x="1376" y="525"/>
                    <a:pt x="1376" y="451"/>
                    <a:pt x="1326" y="376"/>
                  </a:cubicBezTo>
                  <a:cubicBezTo>
                    <a:pt x="1301" y="301"/>
                    <a:pt x="1276" y="226"/>
                    <a:pt x="1201" y="176"/>
                  </a:cubicBezTo>
                  <a:cubicBezTo>
                    <a:pt x="1151" y="126"/>
                    <a:pt x="1076" y="76"/>
                    <a:pt x="1001" y="51"/>
                  </a:cubicBezTo>
                  <a:cubicBezTo>
                    <a:pt x="901" y="26"/>
                    <a:pt x="801" y="1"/>
                    <a:pt x="701" y="1"/>
                  </a:cubicBezTo>
                  <a:close/>
                  <a:moveTo>
                    <a:pt x="2725" y="26"/>
                  </a:moveTo>
                  <a:cubicBezTo>
                    <a:pt x="2700" y="51"/>
                    <a:pt x="2700" y="51"/>
                    <a:pt x="2675" y="51"/>
                  </a:cubicBezTo>
                  <a:cubicBezTo>
                    <a:pt x="2675" y="51"/>
                    <a:pt x="2675" y="76"/>
                    <a:pt x="2650" y="76"/>
                  </a:cubicBezTo>
                  <a:lnTo>
                    <a:pt x="1801" y="1525"/>
                  </a:lnTo>
                  <a:cubicBezTo>
                    <a:pt x="1801" y="1525"/>
                    <a:pt x="1801" y="1550"/>
                    <a:pt x="1776" y="1550"/>
                  </a:cubicBezTo>
                  <a:cubicBezTo>
                    <a:pt x="1776" y="1575"/>
                    <a:pt x="1776" y="1600"/>
                    <a:pt x="1776" y="1600"/>
                  </a:cubicBezTo>
                  <a:cubicBezTo>
                    <a:pt x="1776" y="1625"/>
                    <a:pt x="1776" y="1650"/>
                    <a:pt x="1751" y="1650"/>
                  </a:cubicBezTo>
                  <a:lnTo>
                    <a:pt x="1751" y="1725"/>
                  </a:lnTo>
                  <a:cubicBezTo>
                    <a:pt x="1751" y="1750"/>
                    <a:pt x="1751" y="1775"/>
                    <a:pt x="1776" y="1800"/>
                  </a:cubicBezTo>
                  <a:cubicBezTo>
                    <a:pt x="1776" y="1800"/>
                    <a:pt x="1776" y="1825"/>
                    <a:pt x="1776" y="1825"/>
                  </a:cubicBezTo>
                  <a:cubicBezTo>
                    <a:pt x="1801" y="1850"/>
                    <a:pt x="1801" y="1850"/>
                    <a:pt x="1801" y="1850"/>
                  </a:cubicBezTo>
                  <a:lnTo>
                    <a:pt x="2825" y="1850"/>
                  </a:lnTo>
                  <a:lnTo>
                    <a:pt x="2825" y="2350"/>
                  </a:lnTo>
                  <a:cubicBezTo>
                    <a:pt x="2825" y="2375"/>
                    <a:pt x="2825" y="2375"/>
                    <a:pt x="2825" y="2375"/>
                  </a:cubicBezTo>
                  <a:cubicBezTo>
                    <a:pt x="2825" y="2375"/>
                    <a:pt x="2850" y="2400"/>
                    <a:pt x="2850" y="2400"/>
                  </a:cubicBezTo>
                  <a:lnTo>
                    <a:pt x="3100" y="2400"/>
                  </a:lnTo>
                  <a:cubicBezTo>
                    <a:pt x="3100" y="2400"/>
                    <a:pt x="3125" y="2375"/>
                    <a:pt x="3125" y="2375"/>
                  </a:cubicBezTo>
                  <a:cubicBezTo>
                    <a:pt x="3125" y="2375"/>
                    <a:pt x="3125" y="2375"/>
                    <a:pt x="3125" y="2350"/>
                  </a:cubicBezTo>
                  <a:lnTo>
                    <a:pt x="3125" y="1850"/>
                  </a:lnTo>
                  <a:lnTo>
                    <a:pt x="3400" y="1850"/>
                  </a:lnTo>
                  <a:cubicBezTo>
                    <a:pt x="3425" y="1850"/>
                    <a:pt x="3425" y="1850"/>
                    <a:pt x="3450" y="1825"/>
                  </a:cubicBezTo>
                  <a:cubicBezTo>
                    <a:pt x="3450" y="1800"/>
                    <a:pt x="3475" y="1775"/>
                    <a:pt x="3475" y="1725"/>
                  </a:cubicBezTo>
                  <a:cubicBezTo>
                    <a:pt x="3475" y="1675"/>
                    <a:pt x="3450" y="1650"/>
                    <a:pt x="3450" y="1625"/>
                  </a:cubicBezTo>
                  <a:cubicBezTo>
                    <a:pt x="3425" y="1600"/>
                    <a:pt x="3425" y="1600"/>
                    <a:pt x="3400" y="1600"/>
                  </a:cubicBezTo>
                  <a:lnTo>
                    <a:pt x="3125" y="1600"/>
                  </a:lnTo>
                  <a:lnTo>
                    <a:pt x="3125" y="76"/>
                  </a:lnTo>
                  <a:cubicBezTo>
                    <a:pt x="3125" y="76"/>
                    <a:pt x="3125" y="76"/>
                    <a:pt x="3100" y="51"/>
                  </a:cubicBezTo>
                  <a:cubicBezTo>
                    <a:pt x="3100" y="51"/>
                    <a:pt x="3100" y="51"/>
                    <a:pt x="3075" y="26"/>
                  </a:cubicBezTo>
                  <a:close/>
                  <a:moveTo>
                    <a:pt x="4450" y="1"/>
                  </a:moveTo>
                  <a:cubicBezTo>
                    <a:pt x="4375" y="1"/>
                    <a:pt x="4300" y="1"/>
                    <a:pt x="4250" y="26"/>
                  </a:cubicBezTo>
                  <a:cubicBezTo>
                    <a:pt x="4175" y="26"/>
                    <a:pt x="4125" y="51"/>
                    <a:pt x="4050" y="76"/>
                  </a:cubicBezTo>
                  <a:cubicBezTo>
                    <a:pt x="4000" y="101"/>
                    <a:pt x="3950" y="126"/>
                    <a:pt x="3925" y="151"/>
                  </a:cubicBezTo>
                  <a:cubicBezTo>
                    <a:pt x="3875" y="151"/>
                    <a:pt x="3850" y="176"/>
                    <a:pt x="3850" y="201"/>
                  </a:cubicBezTo>
                  <a:cubicBezTo>
                    <a:pt x="3825" y="201"/>
                    <a:pt x="3825" y="226"/>
                    <a:pt x="3825" y="226"/>
                  </a:cubicBezTo>
                  <a:cubicBezTo>
                    <a:pt x="3800" y="226"/>
                    <a:pt x="3800" y="226"/>
                    <a:pt x="3800" y="251"/>
                  </a:cubicBezTo>
                  <a:cubicBezTo>
                    <a:pt x="3800" y="251"/>
                    <a:pt x="3800" y="276"/>
                    <a:pt x="3800" y="276"/>
                  </a:cubicBezTo>
                  <a:lnTo>
                    <a:pt x="3800" y="326"/>
                  </a:lnTo>
                  <a:lnTo>
                    <a:pt x="3800" y="401"/>
                  </a:lnTo>
                  <a:cubicBezTo>
                    <a:pt x="3800" y="426"/>
                    <a:pt x="3800" y="426"/>
                    <a:pt x="3800" y="451"/>
                  </a:cubicBezTo>
                  <a:cubicBezTo>
                    <a:pt x="3825" y="451"/>
                    <a:pt x="3825" y="451"/>
                    <a:pt x="3825" y="475"/>
                  </a:cubicBezTo>
                  <a:lnTo>
                    <a:pt x="3850" y="475"/>
                  </a:lnTo>
                  <a:cubicBezTo>
                    <a:pt x="3875" y="475"/>
                    <a:pt x="3900" y="451"/>
                    <a:pt x="3925" y="451"/>
                  </a:cubicBezTo>
                  <a:cubicBezTo>
                    <a:pt x="3950" y="426"/>
                    <a:pt x="4000" y="401"/>
                    <a:pt x="4025" y="376"/>
                  </a:cubicBezTo>
                  <a:cubicBezTo>
                    <a:pt x="4075" y="351"/>
                    <a:pt x="4125" y="326"/>
                    <a:pt x="4175" y="301"/>
                  </a:cubicBezTo>
                  <a:cubicBezTo>
                    <a:pt x="4250" y="276"/>
                    <a:pt x="4300" y="276"/>
                    <a:pt x="4375" y="276"/>
                  </a:cubicBezTo>
                  <a:cubicBezTo>
                    <a:pt x="4450" y="276"/>
                    <a:pt x="4500" y="276"/>
                    <a:pt x="4550" y="301"/>
                  </a:cubicBezTo>
                  <a:cubicBezTo>
                    <a:pt x="4600" y="326"/>
                    <a:pt x="4650" y="351"/>
                    <a:pt x="4675" y="401"/>
                  </a:cubicBezTo>
                  <a:cubicBezTo>
                    <a:pt x="4700" y="426"/>
                    <a:pt x="4725" y="475"/>
                    <a:pt x="4750" y="525"/>
                  </a:cubicBezTo>
                  <a:cubicBezTo>
                    <a:pt x="4775" y="550"/>
                    <a:pt x="4775" y="600"/>
                    <a:pt x="4775" y="650"/>
                  </a:cubicBezTo>
                  <a:cubicBezTo>
                    <a:pt x="4775" y="725"/>
                    <a:pt x="4775" y="775"/>
                    <a:pt x="4750" y="825"/>
                  </a:cubicBezTo>
                  <a:cubicBezTo>
                    <a:pt x="4750" y="900"/>
                    <a:pt x="4725" y="950"/>
                    <a:pt x="4700" y="1025"/>
                  </a:cubicBezTo>
                  <a:cubicBezTo>
                    <a:pt x="4650" y="1100"/>
                    <a:pt x="4600" y="1175"/>
                    <a:pt x="4550" y="1275"/>
                  </a:cubicBezTo>
                  <a:cubicBezTo>
                    <a:pt x="4475" y="1375"/>
                    <a:pt x="4400" y="1475"/>
                    <a:pt x="4300" y="1575"/>
                  </a:cubicBezTo>
                  <a:lnTo>
                    <a:pt x="3825" y="2075"/>
                  </a:lnTo>
                  <a:cubicBezTo>
                    <a:pt x="3825" y="2075"/>
                    <a:pt x="3800" y="2100"/>
                    <a:pt x="3800" y="2100"/>
                  </a:cubicBezTo>
                  <a:cubicBezTo>
                    <a:pt x="3775" y="2125"/>
                    <a:pt x="3775" y="2125"/>
                    <a:pt x="3775" y="2150"/>
                  </a:cubicBezTo>
                  <a:cubicBezTo>
                    <a:pt x="3775" y="2175"/>
                    <a:pt x="3750" y="2175"/>
                    <a:pt x="3750" y="2200"/>
                  </a:cubicBezTo>
                  <a:lnTo>
                    <a:pt x="3750" y="2275"/>
                  </a:lnTo>
                  <a:cubicBezTo>
                    <a:pt x="3750" y="2300"/>
                    <a:pt x="3750" y="2300"/>
                    <a:pt x="3750" y="2325"/>
                  </a:cubicBezTo>
                  <a:cubicBezTo>
                    <a:pt x="3775" y="2350"/>
                    <a:pt x="3775" y="2350"/>
                    <a:pt x="3775" y="2375"/>
                  </a:cubicBezTo>
                  <a:cubicBezTo>
                    <a:pt x="3800" y="2375"/>
                    <a:pt x="3800" y="2400"/>
                    <a:pt x="3825" y="2400"/>
                  </a:cubicBezTo>
                  <a:lnTo>
                    <a:pt x="5200" y="2400"/>
                  </a:lnTo>
                  <a:cubicBezTo>
                    <a:pt x="5200" y="2400"/>
                    <a:pt x="5225" y="2375"/>
                    <a:pt x="5225" y="2375"/>
                  </a:cubicBezTo>
                  <a:cubicBezTo>
                    <a:pt x="5225" y="2350"/>
                    <a:pt x="5225" y="2350"/>
                    <a:pt x="5225" y="2325"/>
                  </a:cubicBezTo>
                  <a:cubicBezTo>
                    <a:pt x="5250" y="2300"/>
                    <a:pt x="5250" y="2275"/>
                    <a:pt x="5250" y="2275"/>
                  </a:cubicBezTo>
                  <a:cubicBezTo>
                    <a:pt x="5250" y="2250"/>
                    <a:pt x="5250" y="2225"/>
                    <a:pt x="5225" y="2200"/>
                  </a:cubicBezTo>
                  <a:cubicBezTo>
                    <a:pt x="5225" y="2200"/>
                    <a:pt x="5225" y="2175"/>
                    <a:pt x="5225" y="2175"/>
                  </a:cubicBezTo>
                  <a:cubicBezTo>
                    <a:pt x="5225" y="2150"/>
                    <a:pt x="5200" y="2150"/>
                    <a:pt x="5200" y="2150"/>
                  </a:cubicBezTo>
                  <a:cubicBezTo>
                    <a:pt x="5175" y="2125"/>
                    <a:pt x="5175" y="2125"/>
                    <a:pt x="5175" y="2125"/>
                  </a:cubicBezTo>
                  <a:lnTo>
                    <a:pt x="4150" y="2125"/>
                  </a:lnTo>
                  <a:lnTo>
                    <a:pt x="4525" y="1750"/>
                  </a:lnTo>
                  <a:cubicBezTo>
                    <a:pt x="4650" y="1600"/>
                    <a:pt x="4750" y="1475"/>
                    <a:pt x="4825" y="1375"/>
                  </a:cubicBezTo>
                  <a:cubicBezTo>
                    <a:pt x="4925" y="1275"/>
                    <a:pt x="4975" y="1175"/>
                    <a:pt x="5025" y="1075"/>
                  </a:cubicBezTo>
                  <a:cubicBezTo>
                    <a:pt x="5075" y="1000"/>
                    <a:pt x="5100" y="900"/>
                    <a:pt x="5100" y="850"/>
                  </a:cubicBezTo>
                  <a:cubicBezTo>
                    <a:pt x="5125" y="775"/>
                    <a:pt x="5125" y="700"/>
                    <a:pt x="5125" y="625"/>
                  </a:cubicBezTo>
                  <a:cubicBezTo>
                    <a:pt x="5125" y="525"/>
                    <a:pt x="5125" y="451"/>
                    <a:pt x="5075" y="376"/>
                  </a:cubicBezTo>
                  <a:cubicBezTo>
                    <a:pt x="5050" y="301"/>
                    <a:pt x="5025" y="226"/>
                    <a:pt x="4950" y="176"/>
                  </a:cubicBezTo>
                  <a:cubicBezTo>
                    <a:pt x="4900" y="126"/>
                    <a:pt x="4825" y="76"/>
                    <a:pt x="4750" y="51"/>
                  </a:cubicBezTo>
                  <a:cubicBezTo>
                    <a:pt x="4650" y="26"/>
                    <a:pt x="4550" y="1"/>
                    <a:pt x="4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3105100" y="2669400"/>
              <a:ext cx="86900" cy="60625"/>
            </a:xfrm>
            <a:custGeom>
              <a:rect b="b" l="l" r="r" t="t"/>
              <a:pathLst>
                <a:path extrusionOk="0" fill="none" h="2425" w="3476">
                  <a:moveTo>
                    <a:pt x="1576" y="1625"/>
                  </a:moveTo>
                  <a:cubicBezTo>
                    <a:pt x="1576" y="1750"/>
                    <a:pt x="1551" y="1850"/>
                    <a:pt x="1526" y="1925"/>
                  </a:cubicBezTo>
                  <a:cubicBezTo>
                    <a:pt x="1501" y="2025"/>
                    <a:pt x="1451" y="2125"/>
                    <a:pt x="1376" y="2200"/>
                  </a:cubicBezTo>
                  <a:cubicBezTo>
                    <a:pt x="1301" y="2275"/>
                    <a:pt x="1226" y="2325"/>
                    <a:pt x="1126" y="2375"/>
                  </a:cubicBezTo>
                  <a:cubicBezTo>
                    <a:pt x="1026" y="2425"/>
                    <a:pt x="901" y="2425"/>
                    <a:pt x="776" y="2425"/>
                  </a:cubicBezTo>
                  <a:cubicBezTo>
                    <a:pt x="676" y="2425"/>
                    <a:pt x="576" y="2425"/>
                    <a:pt x="501" y="2400"/>
                  </a:cubicBezTo>
                  <a:cubicBezTo>
                    <a:pt x="426" y="2375"/>
                    <a:pt x="351" y="2350"/>
                    <a:pt x="301" y="2300"/>
                  </a:cubicBezTo>
                  <a:cubicBezTo>
                    <a:pt x="251" y="2250"/>
                    <a:pt x="201" y="2200"/>
                    <a:pt x="176" y="2125"/>
                  </a:cubicBezTo>
                  <a:cubicBezTo>
                    <a:pt x="126" y="2050"/>
                    <a:pt x="101" y="1975"/>
                    <a:pt x="76" y="1900"/>
                  </a:cubicBezTo>
                  <a:cubicBezTo>
                    <a:pt x="51" y="1825"/>
                    <a:pt x="26" y="1725"/>
                    <a:pt x="26" y="1625"/>
                  </a:cubicBezTo>
                  <a:cubicBezTo>
                    <a:pt x="26" y="1525"/>
                    <a:pt x="1" y="1425"/>
                    <a:pt x="26" y="1300"/>
                  </a:cubicBezTo>
                  <a:cubicBezTo>
                    <a:pt x="1" y="1200"/>
                    <a:pt x="26" y="1100"/>
                    <a:pt x="26" y="1000"/>
                  </a:cubicBezTo>
                  <a:cubicBezTo>
                    <a:pt x="51" y="900"/>
                    <a:pt x="51" y="800"/>
                    <a:pt x="76" y="700"/>
                  </a:cubicBezTo>
                  <a:cubicBezTo>
                    <a:pt x="126" y="600"/>
                    <a:pt x="151" y="500"/>
                    <a:pt x="201" y="425"/>
                  </a:cubicBezTo>
                  <a:cubicBezTo>
                    <a:pt x="251" y="350"/>
                    <a:pt x="301" y="275"/>
                    <a:pt x="376" y="200"/>
                  </a:cubicBezTo>
                  <a:cubicBezTo>
                    <a:pt x="451" y="150"/>
                    <a:pt x="551" y="75"/>
                    <a:pt x="651" y="50"/>
                  </a:cubicBezTo>
                  <a:cubicBezTo>
                    <a:pt x="751" y="25"/>
                    <a:pt x="876" y="0"/>
                    <a:pt x="1001" y="0"/>
                  </a:cubicBezTo>
                  <a:cubicBezTo>
                    <a:pt x="1051" y="0"/>
                    <a:pt x="1101" y="0"/>
                    <a:pt x="1126" y="0"/>
                  </a:cubicBezTo>
                  <a:cubicBezTo>
                    <a:pt x="1176" y="0"/>
                    <a:pt x="1226" y="25"/>
                    <a:pt x="1276" y="25"/>
                  </a:cubicBezTo>
                  <a:cubicBezTo>
                    <a:pt x="1301" y="25"/>
                    <a:pt x="1326" y="50"/>
                    <a:pt x="1351" y="50"/>
                  </a:cubicBezTo>
                  <a:cubicBezTo>
                    <a:pt x="1401" y="75"/>
                    <a:pt x="1401" y="75"/>
                    <a:pt x="1426" y="75"/>
                  </a:cubicBezTo>
                  <a:cubicBezTo>
                    <a:pt x="1426" y="100"/>
                    <a:pt x="1426" y="100"/>
                    <a:pt x="1426" y="100"/>
                  </a:cubicBezTo>
                  <a:cubicBezTo>
                    <a:pt x="1451" y="125"/>
                    <a:pt x="1451" y="125"/>
                    <a:pt x="1451" y="125"/>
                  </a:cubicBezTo>
                  <a:cubicBezTo>
                    <a:pt x="1451" y="150"/>
                    <a:pt x="1451" y="150"/>
                    <a:pt x="1451" y="175"/>
                  </a:cubicBezTo>
                  <a:cubicBezTo>
                    <a:pt x="1451" y="175"/>
                    <a:pt x="1451" y="200"/>
                    <a:pt x="1451" y="200"/>
                  </a:cubicBezTo>
                  <a:lnTo>
                    <a:pt x="1451" y="250"/>
                  </a:lnTo>
                  <a:cubicBezTo>
                    <a:pt x="1451" y="275"/>
                    <a:pt x="1451" y="300"/>
                    <a:pt x="1451" y="300"/>
                  </a:cubicBezTo>
                  <a:cubicBezTo>
                    <a:pt x="1451" y="300"/>
                    <a:pt x="1426" y="325"/>
                    <a:pt x="1426" y="325"/>
                  </a:cubicBezTo>
                  <a:cubicBezTo>
                    <a:pt x="1426" y="325"/>
                    <a:pt x="1401" y="325"/>
                    <a:pt x="1401" y="325"/>
                  </a:cubicBezTo>
                  <a:cubicBezTo>
                    <a:pt x="1376" y="325"/>
                    <a:pt x="1376" y="325"/>
                    <a:pt x="1351" y="325"/>
                  </a:cubicBezTo>
                  <a:cubicBezTo>
                    <a:pt x="1326" y="300"/>
                    <a:pt x="1301" y="300"/>
                    <a:pt x="1276" y="300"/>
                  </a:cubicBezTo>
                  <a:cubicBezTo>
                    <a:pt x="1226" y="275"/>
                    <a:pt x="1201" y="275"/>
                    <a:pt x="1151" y="250"/>
                  </a:cubicBezTo>
                  <a:cubicBezTo>
                    <a:pt x="1101" y="250"/>
                    <a:pt x="1051" y="250"/>
                    <a:pt x="976" y="250"/>
                  </a:cubicBezTo>
                  <a:cubicBezTo>
                    <a:pt x="876" y="250"/>
                    <a:pt x="776" y="275"/>
                    <a:pt x="676" y="325"/>
                  </a:cubicBezTo>
                  <a:cubicBezTo>
                    <a:pt x="601" y="375"/>
                    <a:pt x="551" y="425"/>
                    <a:pt x="476" y="500"/>
                  </a:cubicBezTo>
                  <a:cubicBezTo>
                    <a:pt x="426" y="575"/>
                    <a:pt x="401" y="675"/>
                    <a:pt x="376" y="775"/>
                  </a:cubicBezTo>
                  <a:cubicBezTo>
                    <a:pt x="351" y="875"/>
                    <a:pt x="326" y="975"/>
                    <a:pt x="326" y="1100"/>
                  </a:cubicBezTo>
                  <a:cubicBezTo>
                    <a:pt x="351" y="1075"/>
                    <a:pt x="401" y="1075"/>
                    <a:pt x="426" y="1050"/>
                  </a:cubicBezTo>
                  <a:cubicBezTo>
                    <a:pt x="476" y="1025"/>
                    <a:pt x="526" y="1000"/>
                    <a:pt x="551" y="1000"/>
                  </a:cubicBezTo>
                  <a:cubicBezTo>
                    <a:pt x="601" y="975"/>
                    <a:pt x="651" y="975"/>
                    <a:pt x="701" y="950"/>
                  </a:cubicBezTo>
                  <a:cubicBezTo>
                    <a:pt x="776" y="950"/>
                    <a:pt x="826" y="950"/>
                    <a:pt x="876" y="950"/>
                  </a:cubicBezTo>
                  <a:cubicBezTo>
                    <a:pt x="1001" y="950"/>
                    <a:pt x="1126" y="975"/>
                    <a:pt x="1201" y="1000"/>
                  </a:cubicBezTo>
                  <a:cubicBezTo>
                    <a:pt x="1301" y="1025"/>
                    <a:pt x="1376" y="1075"/>
                    <a:pt x="1426" y="1150"/>
                  </a:cubicBezTo>
                  <a:cubicBezTo>
                    <a:pt x="1476" y="1200"/>
                    <a:pt x="1526" y="1275"/>
                    <a:pt x="1526" y="1350"/>
                  </a:cubicBezTo>
                  <a:cubicBezTo>
                    <a:pt x="1551" y="1450"/>
                    <a:pt x="1576" y="1525"/>
                    <a:pt x="1576" y="1625"/>
                  </a:cubicBezTo>
                  <a:close/>
                  <a:moveTo>
                    <a:pt x="1251" y="1675"/>
                  </a:moveTo>
                  <a:cubicBezTo>
                    <a:pt x="1251" y="1600"/>
                    <a:pt x="1251" y="1525"/>
                    <a:pt x="1226" y="1475"/>
                  </a:cubicBezTo>
                  <a:cubicBezTo>
                    <a:pt x="1226" y="1400"/>
                    <a:pt x="1201" y="1350"/>
                    <a:pt x="1151" y="1325"/>
                  </a:cubicBezTo>
                  <a:cubicBezTo>
                    <a:pt x="1126" y="1275"/>
                    <a:pt x="1076" y="1250"/>
                    <a:pt x="1026" y="1225"/>
                  </a:cubicBezTo>
                  <a:cubicBezTo>
                    <a:pt x="976" y="1200"/>
                    <a:pt x="901" y="1200"/>
                    <a:pt x="826" y="1200"/>
                  </a:cubicBezTo>
                  <a:cubicBezTo>
                    <a:pt x="776" y="1200"/>
                    <a:pt x="726" y="1200"/>
                    <a:pt x="676" y="1200"/>
                  </a:cubicBezTo>
                  <a:cubicBezTo>
                    <a:pt x="651" y="1225"/>
                    <a:pt x="601" y="1225"/>
                    <a:pt x="551" y="1250"/>
                  </a:cubicBezTo>
                  <a:cubicBezTo>
                    <a:pt x="526" y="1250"/>
                    <a:pt x="476" y="1275"/>
                    <a:pt x="426" y="1300"/>
                  </a:cubicBezTo>
                  <a:cubicBezTo>
                    <a:pt x="401" y="1300"/>
                    <a:pt x="351" y="1325"/>
                    <a:pt x="326" y="1350"/>
                  </a:cubicBezTo>
                  <a:cubicBezTo>
                    <a:pt x="326" y="1500"/>
                    <a:pt x="351" y="1650"/>
                    <a:pt x="351" y="1750"/>
                  </a:cubicBezTo>
                  <a:cubicBezTo>
                    <a:pt x="376" y="1850"/>
                    <a:pt x="401" y="1950"/>
                    <a:pt x="451" y="2000"/>
                  </a:cubicBezTo>
                  <a:cubicBezTo>
                    <a:pt x="476" y="2075"/>
                    <a:pt x="526" y="2100"/>
                    <a:pt x="601" y="2150"/>
                  </a:cubicBezTo>
                  <a:cubicBezTo>
                    <a:pt x="651" y="2175"/>
                    <a:pt x="726" y="2175"/>
                    <a:pt x="801" y="2175"/>
                  </a:cubicBezTo>
                  <a:cubicBezTo>
                    <a:pt x="876" y="2175"/>
                    <a:pt x="951" y="2175"/>
                    <a:pt x="1001" y="2125"/>
                  </a:cubicBezTo>
                  <a:cubicBezTo>
                    <a:pt x="1051" y="2100"/>
                    <a:pt x="1101" y="2075"/>
                    <a:pt x="1151" y="2025"/>
                  </a:cubicBezTo>
                  <a:cubicBezTo>
                    <a:pt x="1176" y="1975"/>
                    <a:pt x="1201" y="1925"/>
                    <a:pt x="1226" y="1850"/>
                  </a:cubicBezTo>
                  <a:cubicBezTo>
                    <a:pt x="1251" y="1800"/>
                    <a:pt x="1251" y="1725"/>
                    <a:pt x="1251" y="1675"/>
                  </a:cubicBezTo>
                  <a:close/>
                  <a:moveTo>
                    <a:pt x="3475" y="1200"/>
                  </a:moveTo>
                  <a:cubicBezTo>
                    <a:pt x="3475" y="1400"/>
                    <a:pt x="3450" y="1550"/>
                    <a:pt x="3425" y="1700"/>
                  </a:cubicBezTo>
                  <a:cubicBezTo>
                    <a:pt x="3400" y="1850"/>
                    <a:pt x="3350" y="1975"/>
                    <a:pt x="3275" y="2100"/>
                  </a:cubicBezTo>
                  <a:cubicBezTo>
                    <a:pt x="3200" y="2200"/>
                    <a:pt x="3125" y="2300"/>
                    <a:pt x="3025" y="2350"/>
                  </a:cubicBezTo>
                  <a:cubicBezTo>
                    <a:pt x="2900" y="2400"/>
                    <a:pt x="2775" y="2425"/>
                    <a:pt x="2625" y="2425"/>
                  </a:cubicBezTo>
                  <a:cubicBezTo>
                    <a:pt x="2476" y="2425"/>
                    <a:pt x="2351" y="2400"/>
                    <a:pt x="2251" y="2350"/>
                  </a:cubicBezTo>
                  <a:cubicBezTo>
                    <a:pt x="2151" y="2300"/>
                    <a:pt x="2051" y="2225"/>
                    <a:pt x="2001" y="2125"/>
                  </a:cubicBezTo>
                  <a:cubicBezTo>
                    <a:pt x="1926" y="2025"/>
                    <a:pt x="1901" y="1900"/>
                    <a:pt x="1876" y="1750"/>
                  </a:cubicBezTo>
                  <a:cubicBezTo>
                    <a:pt x="1826" y="1600"/>
                    <a:pt x="1826" y="1425"/>
                    <a:pt x="1826" y="1225"/>
                  </a:cubicBezTo>
                  <a:cubicBezTo>
                    <a:pt x="1826" y="1050"/>
                    <a:pt x="1851" y="875"/>
                    <a:pt x="1876" y="725"/>
                  </a:cubicBezTo>
                  <a:cubicBezTo>
                    <a:pt x="1901" y="575"/>
                    <a:pt x="1951" y="450"/>
                    <a:pt x="2001" y="325"/>
                  </a:cubicBezTo>
                  <a:cubicBezTo>
                    <a:pt x="2076" y="225"/>
                    <a:pt x="2176" y="150"/>
                    <a:pt x="2276" y="75"/>
                  </a:cubicBezTo>
                  <a:cubicBezTo>
                    <a:pt x="2376" y="25"/>
                    <a:pt x="2501" y="0"/>
                    <a:pt x="2675" y="0"/>
                  </a:cubicBezTo>
                  <a:cubicBezTo>
                    <a:pt x="2825" y="0"/>
                    <a:pt x="2950" y="25"/>
                    <a:pt x="3050" y="75"/>
                  </a:cubicBezTo>
                  <a:cubicBezTo>
                    <a:pt x="3150" y="125"/>
                    <a:pt x="3225" y="200"/>
                    <a:pt x="3300" y="300"/>
                  </a:cubicBezTo>
                  <a:cubicBezTo>
                    <a:pt x="3350" y="425"/>
                    <a:pt x="3400" y="550"/>
                    <a:pt x="3425" y="700"/>
                  </a:cubicBezTo>
                  <a:cubicBezTo>
                    <a:pt x="3450" y="850"/>
                    <a:pt x="3475" y="1025"/>
                    <a:pt x="3475" y="1200"/>
                  </a:cubicBezTo>
                  <a:close/>
                  <a:moveTo>
                    <a:pt x="3150" y="1225"/>
                  </a:moveTo>
                  <a:cubicBezTo>
                    <a:pt x="3150" y="1125"/>
                    <a:pt x="3125" y="1000"/>
                    <a:pt x="3125" y="925"/>
                  </a:cubicBezTo>
                  <a:cubicBezTo>
                    <a:pt x="3125" y="825"/>
                    <a:pt x="3100" y="750"/>
                    <a:pt x="3100" y="675"/>
                  </a:cubicBezTo>
                  <a:cubicBezTo>
                    <a:pt x="3075" y="600"/>
                    <a:pt x="3050" y="525"/>
                    <a:pt x="3025" y="475"/>
                  </a:cubicBezTo>
                  <a:cubicBezTo>
                    <a:pt x="3000" y="425"/>
                    <a:pt x="2975" y="375"/>
                    <a:pt x="2925" y="350"/>
                  </a:cubicBezTo>
                  <a:cubicBezTo>
                    <a:pt x="2900" y="325"/>
                    <a:pt x="2850" y="300"/>
                    <a:pt x="2800" y="275"/>
                  </a:cubicBezTo>
                  <a:cubicBezTo>
                    <a:pt x="2750" y="250"/>
                    <a:pt x="2700" y="250"/>
                    <a:pt x="2650" y="250"/>
                  </a:cubicBezTo>
                  <a:cubicBezTo>
                    <a:pt x="2550" y="250"/>
                    <a:pt x="2451" y="275"/>
                    <a:pt x="2401" y="325"/>
                  </a:cubicBezTo>
                  <a:cubicBezTo>
                    <a:pt x="2326" y="375"/>
                    <a:pt x="2276" y="450"/>
                    <a:pt x="2251" y="525"/>
                  </a:cubicBezTo>
                  <a:cubicBezTo>
                    <a:pt x="2201" y="625"/>
                    <a:pt x="2176" y="725"/>
                    <a:pt x="2176" y="825"/>
                  </a:cubicBezTo>
                  <a:cubicBezTo>
                    <a:pt x="2151" y="950"/>
                    <a:pt x="2151" y="1075"/>
                    <a:pt x="2151" y="1200"/>
                  </a:cubicBezTo>
                  <a:cubicBezTo>
                    <a:pt x="2151" y="1375"/>
                    <a:pt x="2151" y="1525"/>
                    <a:pt x="2176" y="1650"/>
                  </a:cubicBezTo>
                  <a:cubicBezTo>
                    <a:pt x="2201" y="1775"/>
                    <a:pt x="2226" y="1875"/>
                    <a:pt x="2251" y="1950"/>
                  </a:cubicBezTo>
                  <a:cubicBezTo>
                    <a:pt x="2301" y="2025"/>
                    <a:pt x="2351" y="2075"/>
                    <a:pt x="2426" y="2125"/>
                  </a:cubicBezTo>
                  <a:cubicBezTo>
                    <a:pt x="2476" y="2150"/>
                    <a:pt x="2550" y="2175"/>
                    <a:pt x="2650" y="2175"/>
                  </a:cubicBezTo>
                  <a:cubicBezTo>
                    <a:pt x="2700" y="2175"/>
                    <a:pt x="2775" y="2175"/>
                    <a:pt x="2825" y="2150"/>
                  </a:cubicBezTo>
                  <a:cubicBezTo>
                    <a:pt x="2875" y="2125"/>
                    <a:pt x="2900" y="2100"/>
                    <a:pt x="2950" y="2050"/>
                  </a:cubicBezTo>
                  <a:cubicBezTo>
                    <a:pt x="2975" y="2000"/>
                    <a:pt x="3025" y="1950"/>
                    <a:pt x="3050" y="1900"/>
                  </a:cubicBezTo>
                  <a:cubicBezTo>
                    <a:pt x="3075" y="1850"/>
                    <a:pt x="3075" y="1775"/>
                    <a:pt x="3100" y="1700"/>
                  </a:cubicBezTo>
                  <a:cubicBezTo>
                    <a:pt x="3125" y="1650"/>
                    <a:pt x="3125" y="1575"/>
                    <a:pt x="3125" y="1475"/>
                  </a:cubicBezTo>
                  <a:cubicBezTo>
                    <a:pt x="3150" y="1400"/>
                    <a:pt x="3150" y="1325"/>
                    <a:pt x="3150" y="1225"/>
                  </a:cubicBezTo>
                  <a:close/>
                </a:path>
              </a:pathLst>
            </a:custGeom>
            <a:noFill/>
            <a:ln cap="rnd" cmpd="sng" w="2375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3105100" y="2669400"/>
              <a:ext cx="86900" cy="60625"/>
            </a:xfrm>
            <a:custGeom>
              <a:rect b="b" l="l" r="r" t="t"/>
              <a:pathLst>
                <a:path extrusionOk="0" h="2425" w="3476">
                  <a:moveTo>
                    <a:pt x="826" y="1200"/>
                  </a:moveTo>
                  <a:cubicBezTo>
                    <a:pt x="901" y="1200"/>
                    <a:pt x="976" y="1200"/>
                    <a:pt x="1026" y="1225"/>
                  </a:cubicBezTo>
                  <a:cubicBezTo>
                    <a:pt x="1076" y="1250"/>
                    <a:pt x="1126" y="1275"/>
                    <a:pt x="1151" y="1325"/>
                  </a:cubicBezTo>
                  <a:cubicBezTo>
                    <a:pt x="1201" y="1350"/>
                    <a:pt x="1226" y="1400"/>
                    <a:pt x="1226" y="1475"/>
                  </a:cubicBezTo>
                  <a:cubicBezTo>
                    <a:pt x="1251" y="1525"/>
                    <a:pt x="1251" y="1600"/>
                    <a:pt x="1251" y="1675"/>
                  </a:cubicBezTo>
                  <a:cubicBezTo>
                    <a:pt x="1251" y="1725"/>
                    <a:pt x="1251" y="1800"/>
                    <a:pt x="1226" y="1850"/>
                  </a:cubicBezTo>
                  <a:cubicBezTo>
                    <a:pt x="1201" y="1925"/>
                    <a:pt x="1176" y="1975"/>
                    <a:pt x="1151" y="2025"/>
                  </a:cubicBezTo>
                  <a:cubicBezTo>
                    <a:pt x="1101" y="2075"/>
                    <a:pt x="1051" y="2100"/>
                    <a:pt x="1001" y="2125"/>
                  </a:cubicBezTo>
                  <a:cubicBezTo>
                    <a:pt x="951" y="2175"/>
                    <a:pt x="876" y="2175"/>
                    <a:pt x="801" y="2175"/>
                  </a:cubicBezTo>
                  <a:cubicBezTo>
                    <a:pt x="726" y="2175"/>
                    <a:pt x="651" y="2175"/>
                    <a:pt x="601" y="2150"/>
                  </a:cubicBezTo>
                  <a:cubicBezTo>
                    <a:pt x="526" y="2100"/>
                    <a:pt x="476" y="2075"/>
                    <a:pt x="451" y="2000"/>
                  </a:cubicBezTo>
                  <a:cubicBezTo>
                    <a:pt x="401" y="1950"/>
                    <a:pt x="376" y="1850"/>
                    <a:pt x="351" y="1750"/>
                  </a:cubicBezTo>
                  <a:cubicBezTo>
                    <a:pt x="351" y="1650"/>
                    <a:pt x="326" y="1500"/>
                    <a:pt x="326" y="1350"/>
                  </a:cubicBezTo>
                  <a:cubicBezTo>
                    <a:pt x="351" y="1325"/>
                    <a:pt x="401" y="1300"/>
                    <a:pt x="426" y="1300"/>
                  </a:cubicBezTo>
                  <a:cubicBezTo>
                    <a:pt x="476" y="1275"/>
                    <a:pt x="526" y="1250"/>
                    <a:pt x="551" y="1250"/>
                  </a:cubicBezTo>
                  <a:cubicBezTo>
                    <a:pt x="601" y="1225"/>
                    <a:pt x="651" y="1225"/>
                    <a:pt x="676" y="1200"/>
                  </a:cubicBezTo>
                  <a:close/>
                  <a:moveTo>
                    <a:pt x="2650" y="250"/>
                  </a:moveTo>
                  <a:cubicBezTo>
                    <a:pt x="2700" y="250"/>
                    <a:pt x="2750" y="250"/>
                    <a:pt x="2800" y="275"/>
                  </a:cubicBezTo>
                  <a:cubicBezTo>
                    <a:pt x="2850" y="300"/>
                    <a:pt x="2900" y="325"/>
                    <a:pt x="2925" y="350"/>
                  </a:cubicBezTo>
                  <a:cubicBezTo>
                    <a:pt x="2975" y="375"/>
                    <a:pt x="3000" y="425"/>
                    <a:pt x="3025" y="475"/>
                  </a:cubicBezTo>
                  <a:cubicBezTo>
                    <a:pt x="3050" y="525"/>
                    <a:pt x="3075" y="600"/>
                    <a:pt x="3100" y="675"/>
                  </a:cubicBezTo>
                  <a:cubicBezTo>
                    <a:pt x="3100" y="750"/>
                    <a:pt x="3125" y="825"/>
                    <a:pt x="3125" y="925"/>
                  </a:cubicBezTo>
                  <a:cubicBezTo>
                    <a:pt x="3125" y="1000"/>
                    <a:pt x="3150" y="1125"/>
                    <a:pt x="3150" y="1225"/>
                  </a:cubicBezTo>
                  <a:cubicBezTo>
                    <a:pt x="3150" y="1325"/>
                    <a:pt x="3150" y="1400"/>
                    <a:pt x="3125" y="1475"/>
                  </a:cubicBezTo>
                  <a:cubicBezTo>
                    <a:pt x="3125" y="1575"/>
                    <a:pt x="3125" y="1650"/>
                    <a:pt x="3100" y="1700"/>
                  </a:cubicBezTo>
                  <a:cubicBezTo>
                    <a:pt x="3075" y="1775"/>
                    <a:pt x="3075" y="1850"/>
                    <a:pt x="3050" y="1900"/>
                  </a:cubicBezTo>
                  <a:cubicBezTo>
                    <a:pt x="3025" y="1950"/>
                    <a:pt x="2975" y="2000"/>
                    <a:pt x="2950" y="2050"/>
                  </a:cubicBezTo>
                  <a:cubicBezTo>
                    <a:pt x="2900" y="2100"/>
                    <a:pt x="2875" y="2125"/>
                    <a:pt x="2825" y="2150"/>
                  </a:cubicBezTo>
                  <a:cubicBezTo>
                    <a:pt x="2775" y="2175"/>
                    <a:pt x="2700" y="2175"/>
                    <a:pt x="2650" y="2175"/>
                  </a:cubicBezTo>
                  <a:cubicBezTo>
                    <a:pt x="2550" y="2175"/>
                    <a:pt x="2476" y="2150"/>
                    <a:pt x="2426" y="2125"/>
                  </a:cubicBezTo>
                  <a:cubicBezTo>
                    <a:pt x="2351" y="2075"/>
                    <a:pt x="2301" y="2025"/>
                    <a:pt x="2251" y="1950"/>
                  </a:cubicBezTo>
                  <a:cubicBezTo>
                    <a:pt x="2226" y="1875"/>
                    <a:pt x="2201" y="1775"/>
                    <a:pt x="2176" y="1650"/>
                  </a:cubicBezTo>
                  <a:cubicBezTo>
                    <a:pt x="2151" y="1525"/>
                    <a:pt x="2151" y="1375"/>
                    <a:pt x="2151" y="1200"/>
                  </a:cubicBezTo>
                  <a:cubicBezTo>
                    <a:pt x="2151" y="1075"/>
                    <a:pt x="2151" y="950"/>
                    <a:pt x="2176" y="825"/>
                  </a:cubicBezTo>
                  <a:cubicBezTo>
                    <a:pt x="2176" y="725"/>
                    <a:pt x="2201" y="625"/>
                    <a:pt x="2251" y="525"/>
                  </a:cubicBezTo>
                  <a:cubicBezTo>
                    <a:pt x="2276" y="450"/>
                    <a:pt x="2326" y="375"/>
                    <a:pt x="2401" y="325"/>
                  </a:cubicBezTo>
                  <a:cubicBezTo>
                    <a:pt x="2451" y="275"/>
                    <a:pt x="2550" y="250"/>
                    <a:pt x="2650" y="250"/>
                  </a:cubicBezTo>
                  <a:close/>
                  <a:moveTo>
                    <a:pt x="1001" y="0"/>
                  </a:moveTo>
                  <a:cubicBezTo>
                    <a:pt x="876" y="0"/>
                    <a:pt x="751" y="25"/>
                    <a:pt x="651" y="50"/>
                  </a:cubicBezTo>
                  <a:cubicBezTo>
                    <a:pt x="551" y="75"/>
                    <a:pt x="451" y="150"/>
                    <a:pt x="376" y="200"/>
                  </a:cubicBezTo>
                  <a:cubicBezTo>
                    <a:pt x="301" y="275"/>
                    <a:pt x="251" y="350"/>
                    <a:pt x="201" y="425"/>
                  </a:cubicBezTo>
                  <a:cubicBezTo>
                    <a:pt x="151" y="500"/>
                    <a:pt x="126" y="600"/>
                    <a:pt x="76" y="700"/>
                  </a:cubicBezTo>
                  <a:cubicBezTo>
                    <a:pt x="51" y="800"/>
                    <a:pt x="51" y="900"/>
                    <a:pt x="26" y="1000"/>
                  </a:cubicBezTo>
                  <a:cubicBezTo>
                    <a:pt x="26" y="1100"/>
                    <a:pt x="1" y="1200"/>
                    <a:pt x="26" y="1300"/>
                  </a:cubicBezTo>
                  <a:cubicBezTo>
                    <a:pt x="1" y="1425"/>
                    <a:pt x="26" y="1525"/>
                    <a:pt x="26" y="1625"/>
                  </a:cubicBezTo>
                  <a:cubicBezTo>
                    <a:pt x="26" y="1725"/>
                    <a:pt x="51" y="1825"/>
                    <a:pt x="76" y="1900"/>
                  </a:cubicBezTo>
                  <a:cubicBezTo>
                    <a:pt x="101" y="1975"/>
                    <a:pt x="126" y="2050"/>
                    <a:pt x="176" y="2125"/>
                  </a:cubicBezTo>
                  <a:cubicBezTo>
                    <a:pt x="201" y="2200"/>
                    <a:pt x="251" y="2250"/>
                    <a:pt x="301" y="2300"/>
                  </a:cubicBezTo>
                  <a:cubicBezTo>
                    <a:pt x="351" y="2350"/>
                    <a:pt x="426" y="2375"/>
                    <a:pt x="501" y="2400"/>
                  </a:cubicBezTo>
                  <a:cubicBezTo>
                    <a:pt x="576" y="2425"/>
                    <a:pt x="676" y="2425"/>
                    <a:pt x="776" y="2425"/>
                  </a:cubicBezTo>
                  <a:cubicBezTo>
                    <a:pt x="901" y="2425"/>
                    <a:pt x="1026" y="2425"/>
                    <a:pt x="1126" y="2375"/>
                  </a:cubicBezTo>
                  <a:cubicBezTo>
                    <a:pt x="1226" y="2325"/>
                    <a:pt x="1301" y="2275"/>
                    <a:pt x="1376" y="2200"/>
                  </a:cubicBezTo>
                  <a:cubicBezTo>
                    <a:pt x="1451" y="2125"/>
                    <a:pt x="1501" y="2025"/>
                    <a:pt x="1526" y="1925"/>
                  </a:cubicBezTo>
                  <a:cubicBezTo>
                    <a:pt x="1551" y="1850"/>
                    <a:pt x="1576" y="1750"/>
                    <a:pt x="1576" y="1625"/>
                  </a:cubicBezTo>
                  <a:cubicBezTo>
                    <a:pt x="1576" y="1525"/>
                    <a:pt x="1551" y="1450"/>
                    <a:pt x="1526" y="1350"/>
                  </a:cubicBezTo>
                  <a:cubicBezTo>
                    <a:pt x="1526" y="1275"/>
                    <a:pt x="1476" y="1200"/>
                    <a:pt x="1426" y="1150"/>
                  </a:cubicBezTo>
                  <a:cubicBezTo>
                    <a:pt x="1376" y="1075"/>
                    <a:pt x="1301" y="1025"/>
                    <a:pt x="1201" y="1000"/>
                  </a:cubicBezTo>
                  <a:cubicBezTo>
                    <a:pt x="1126" y="975"/>
                    <a:pt x="1001" y="950"/>
                    <a:pt x="876" y="950"/>
                  </a:cubicBezTo>
                  <a:lnTo>
                    <a:pt x="701" y="950"/>
                  </a:lnTo>
                  <a:cubicBezTo>
                    <a:pt x="651" y="975"/>
                    <a:pt x="601" y="975"/>
                    <a:pt x="551" y="1000"/>
                  </a:cubicBezTo>
                  <a:cubicBezTo>
                    <a:pt x="526" y="1000"/>
                    <a:pt x="476" y="1025"/>
                    <a:pt x="426" y="1050"/>
                  </a:cubicBezTo>
                  <a:cubicBezTo>
                    <a:pt x="401" y="1075"/>
                    <a:pt x="351" y="1075"/>
                    <a:pt x="326" y="1100"/>
                  </a:cubicBezTo>
                  <a:cubicBezTo>
                    <a:pt x="326" y="975"/>
                    <a:pt x="351" y="875"/>
                    <a:pt x="376" y="775"/>
                  </a:cubicBezTo>
                  <a:cubicBezTo>
                    <a:pt x="401" y="675"/>
                    <a:pt x="426" y="575"/>
                    <a:pt x="476" y="500"/>
                  </a:cubicBezTo>
                  <a:cubicBezTo>
                    <a:pt x="551" y="425"/>
                    <a:pt x="601" y="375"/>
                    <a:pt x="676" y="325"/>
                  </a:cubicBezTo>
                  <a:cubicBezTo>
                    <a:pt x="776" y="275"/>
                    <a:pt x="876" y="250"/>
                    <a:pt x="976" y="250"/>
                  </a:cubicBezTo>
                  <a:lnTo>
                    <a:pt x="1151" y="250"/>
                  </a:lnTo>
                  <a:cubicBezTo>
                    <a:pt x="1201" y="275"/>
                    <a:pt x="1226" y="275"/>
                    <a:pt x="1276" y="300"/>
                  </a:cubicBezTo>
                  <a:cubicBezTo>
                    <a:pt x="1301" y="300"/>
                    <a:pt x="1326" y="300"/>
                    <a:pt x="1351" y="325"/>
                  </a:cubicBezTo>
                  <a:lnTo>
                    <a:pt x="1426" y="325"/>
                  </a:lnTo>
                  <a:cubicBezTo>
                    <a:pt x="1426" y="325"/>
                    <a:pt x="1451" y="300"/>
                    <a:pt x="1451" y="300"/>
                  </a:cubicBezTo>
                  <a:cubicBezTo>
                    <a:pt x="1451" y="300"/>
                    <a:pt x="1451" y="275"/>
                    <a:pt x="1451" y="250"/>
                  </a:cubicBezTo>
                  <a:lnTo>
                    <a:pt x="1451" y="200"/>
                  </a:lnTo>
                  <a:cubicBezTo>
                    <a:pt x="1451" y="200"/>
                    <a:pt x="1451" y="175"/>
                    <a:pt x="1451" y="175"/>
                  </a:cubicBezTo>
                  <a:cubicBezTo>
                    <a:pt x="1451" y="150"/>
                    <a:pt x="1451" y="150"/>
                    <a:pt x="1451" y="125"/>
                  </a:cubicBezTo>
                  <a:cubicBezTo>
                    <a:pt x="1451" y="125"/>
                    <a:pt x="1451" y="125"/>
                    <a:pt x="1426" y="100"/>
                  </a:cubicBezTo>
                  <a:cubicBezTo>
                    <a:pt x="1426" y="100"/>
                    <a:pt x="1426" y="100"/>
                    <a:pt x="1426" y="75"/>
                  </a:cubicBezTo>
                  <a:cubicBezTo>
                    <a:pt x="1401" y="75"/>
                    <a:pt x="1401" y="75"/>
                    <a:pt x="1351" y="50"/>
                  </a:cubicBezTo>
                  <a:cubicBezTo>
                    <a:pt x="1326" y="50"/>
                    <a:pt x="1301" y="25"/>
                    <a:pt x="1276" y="25"/>
                  </a:cubicBezTo>
                  <a:cubicBezTo>
                    <a:pt x="1226" y="25"/>
                    <a:pt x="1176" y="0"/>
                    <a:pt x="1126" y="0"/>
                  </a:cubicBezTo>
                  <a:close/>
                  <a:moveTo>
                    <a:pt x="2675" y="0"/>
                  </a:moveTo>
                  <a:cubicBezTo>
                    <a:pt x="2501" y="0"/>
                    <a:pt x="2376" y="25"/>
                    <a:pt x="2276" y="75"/>
                  </a:cubicBezTo>
                  <a:cubicBezTo>
                    <a:pt x="2176" y="150"/>
                    <a:pt x="2076" y="225"/>
                    <a:pt x="2001" y="325"/>
                  </a:cubicBezTo>
                  <a:cubicBezTo>
                    <a:pt x="1951" y="450"/>
                    <a:pt x="1901" y="575"/>
                    <a:pt x="1876" y="725"/>
                  </a:cubicBezTo>
                  <a:cubicBezTo>
                    <a:pt x="1851" y="875"/>
                    <a:pt x="1826" y="1050"/>
                    <a:pt x="1826" y="1225"/>
                  </a:cubicBezTo>
                  <a:cubicBezTo>
                    <a:pt x="1826" y="1425"/>
                    <a:pt x="1826" y="1600"/>
                    <a:pt x="1876" y="1750"/>
                  </a:cubicBezTo>
                  <a:cubicBezTo>
                    <a:pt x="1901" y="1900"/>
                    <a:pt x="1926" y="2025"/>
                    <a:pt x="2001" y="2125"/>
                  </a:cubicBezTo>
                  <a:cubicBezTo>
                    <a:pt x="2051" y="2225"/>
                    <a:pt x="2151" y="2300"/>
                    <a:pt x="2251" y="2350"/>
                  </a:cubicBezTo>
                  <a:cubicBezTo>
                    <a:pt x="2351" y="2400"/>
                    <a:pt x="2476" y="2425"/>
                    <a:pt x="2625" y="2425"/>
                  </a:cubicBezTo>
                  <a:cubicBezTo>
                    <a:pt x="2775" y="2425"/>
                    <a:pt x="2900" y="2400"/>
                    <a:pt x="3025" y="2350"/>
                  </a:cubicBezTo>
                  <a:cubicBezTo>
                    <a:pt x="3125" y="2300"/>
                    <a:pt x="3200" y="2200"/>
                    <a:pt x="3275" y="2100"/>
                  </a:cubicBezTo>
                  <a:cubicBezTo>
                    <a:pt x="3350" y="1975"/>
                    <a:pt x="3400" y="1850"/>
                    <a:pt x="3425" y="1700"/>
                  </a:cubicBezTo>
                  <a:cubicBezTo>
                    <a:pt x="3450" y="1550"/>
                    <a:pt x="3475" y="1400"/>
                    <a:pt x="3475" y="1200"/>
                  </a:cubicBezTo>
                  <a:cubicBezTo>
                    <a:pt x="3475" y="1025"/>
                    <a:pt x="3450" y="850"/>
                    <a:pt x="3425" y="700"/>
                  </a:cubicBezTo>
                  <a:cubicBezTo>
                    <a:pt x="3400" y="550"/>
                    <a:pt x="3350" y="425"/>
                    <a:pt x="3300" y="300"/>
                  </a:cubicBezTo>
                  <a:cubicBezTo>
                    <a:pt x="3225" y="200"/>
                    <a:pt x="3150" y="125"/>
                    <a:pt x="3050" y="75"/>
                  </a:cubicBezTo>
                  <a:cubicBezTo>
                    <a:pt x="2950" y="25"/>
                    <a:pt x="2825" y="0"/>
                    <a:pt x="26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4271150" y="2833125"/>
              <a:ext cx="128125" cy="60625"/>
            </a:xfrm>
            <a:custGeom>
              <a:rect b="b" l="l" r="r" t="t"/>
              <a:pathLst>
                <a:path extrusionOk="0" fill="none" h="2425" w="5125">
                  <a:moveTo>
                    <a:pt x="1376" y="2275"/>
                  </a:moveTo>
                  <a:cubicBezTo>
                    <a:pt x="1376" y="2300"/>
                    <a:pt x="1376" y="2325"/>
                    <a:pt x="1376" y="2350"/>
                  </a:cubicBezTo>
                  <a:cubicBezTo>
                    <a:pt x="1376" y="2350"/>
                    <a:pt x="1351" y="2375"/>
                    <a:pt x="1351" y="2375"/>
                  </a:cubicBezTo>
                  <a:cubicBezTo>
                    <a:pt x="1351" y="2400"/>
                    <a:pt x="1351" y="2400"/>
                    <a:pt x="1326" y="2400"/>
                  </a:cubicBezTo>
                  <a:cubicBezTo>
                    <a:pt x="1326" y="2400"/>
                    <a:pt x="1326" y="2425"/>
                    <a:pt x="1301" y="2425"/>
                  </a:cubicBezTo>
                  <a:lnTo>
                    <a:pt x="76" y="2425"/>
                  </a:lnTo>
                  <a:cubicBezTo>
                    <a:pt x="76" y="2425"/>
                    <a:pt x="51" y="2400"/>
                    <a:pt x="51" y="2400"/>
                  </a:cubicBezTo>
                  <a:cubicBezTo>
                    <a:pt x="51" y="2400"/>
                    <a:pt x="26" y="2400"/>
                    <a:pt x="26" y="2375"/>
                  </a:cubicBezTo>
                  <a:cubicBezTo>
                    <a:pt x="26" y="2375"/>
                    <a:pt x="26" y="2350"/>
                    <a:pt x="26" y="2350"/>
                  </a:cubicBezTo>
                  <a:cubicBezTo>
                    <a:pt x="1" y="2325"/>
                    <a:pt x="1" y="2300"/>
                    <a:pt x="1" y="2275"/>
                  </a:cubicBezTo>
                  <a:cubicBezTo>
                    <a:pt x="1" y="2275"/>
                    <a:pt x="1" y="2250"/>
                    <a:pt x="26" y="2225"/>
                  </a:cubicBezTo>
                  <a:cubicBezTo>
                    <a:pt x="26" y="2225"/>
                    <a:pt x="26" y="2200"/>
                    <a:pt x="26" y="2200"/>
                  </a:cubicBezTo>
                  <a:cubicBezTo>
                    <a:pt x="26" y="2175"/>
                    <a:pt x="51" y="2175"/>
                    <a:pt x="51" y="2175"/>
                  </a:cubicBezTo>
                  <a:cubicBezTo>
                    <a:pt x="51" y="2150"/>
                    <a:pt x="76" y="2150"/>
                    <a:pt x="76" y="2150"/>
                  </a:cubicBezTo>
                  <a:lnTo>
                    <a:pt x="576" y="2150"/>
                  </a:lnTo>
                  <a:lnTo>
                    <a:pt x="576" y="350"/>
                  </a:lnTo>
                  <a:lnTo>
                    <a:pt x="101" y="625"/>
                  </a:lnTo>
                  <a:cubicBezTo>
                    <a:pt x="101" y="650"/>
                    <a:pt x="76" y="650"/>
                    <a:pt x="51" y="650"/>
                  </a:cubicBezTo>
                  <a:cubicBezTo>
                    <a:pt x="51" y="650"/>
                    <a:pt x="26" y="650"/>
                    <a:pt x="26" y="650"/>
                  </a:cubicBezTo>
                  <a:cubicBezTo>
                    <a:pt x="1" y="625"/>
                    <a:pt x="1" y="625"/>
                    <a:pt x="1" y="600"/>
                  </a:cubicBezTo>
                  <a:cubicBezTo>
                    <a:pt x="1" y="575"/>
                    <a:pt x="1" y="575"/>
                    <a:pt x="1" y="550"/>
                  </a:cubicBezTo>
                  <a:lnTo>
                    <a:pt x="1" y="475"/>
                  </a:lnTo>
                  <a:cubicBezTo>
                    <a:pt x="1" y="475"/>
                    <a:pt x="1" y="450"/>
                    <a:pt x="1" y="450"/>
                  </a:cubicBezTo>
                  <a:cubicBezTo>
                    <a:pt x="26" y="425"/>
                    <a:pt x="26" y="425"/>
                    <a:pt x="26" y="425"/>
                  </a:cubicBezTo>
                  <a:cubicBezTo>
                    <a:pt x="26" y="425"/>
                    <a:pt x="51" y="400"/>
                    <a:pt x="51" y="400"/>
                  </a:cubicBezTo>
                  <a:lnTo>
                    <a:pt x="601" y="50"/>
                  </a:lnTo>
                  <a:cubicBezTo>
                    <a:pt x="601" y="50"/>
                    <a:pt x="601" y="50"/>
                    <a:pt x="626" y="50"/>
                  </a:cubicBezTo>
                  <a:cubicBezTo>
                    <a:pt x="626" y="25"/>
                    <a:pt x="626" y="25"/>
                    <a:pt x="651" y="25"/>
                  </a:cubicBezTo>
                  <a:cubicBezTo>
                    <a:pt x="651" y="25"/>
                    <a:pt x="676" y="25"/>
                    <a:pt x="676" y="25"/>
                  </a:cubicBezTo>
                  <a:cubicBezTo>
                    <a:pt x="701" y="25"/>
                    <a:pt x="726" y="25"/>
                    <a:pt x="726" y="25"/>
                  </a:cubicBezTo>
                  <a:cubicBezTo>
                    <a:pt x="776" y="25"/>
                    <a:pt x="801" y="25"/>
                    <a:pt x="801" y="25"/>
                  </a:cubicBezTo>
                  <a:cubicBezTo>
                    <a:pt x="826" y="25"/>
                    <a:pt x="851" y="25"/>
                    <a:pt x="851" y="50"/>
                  </a:cubicBezTo>
                  <a:cubicBezTo>
                    <a:pt x="876" y="50"/>
                    <a:pt x="876" y="50"/>
                    <a:pt x="876" y="50"/>
                  </a:cubicBezTo>
                  <a:cubicBezTo>
                    <a:pt x="876" y="75"/>
                    <a:pt x="876" y="75"/>
                    <a:pt x="876" y="75"/>
                  </a:cubicBezTo>
                  <a:lnTo>
                    <a:pt x="876" y="2150"/>
                  </a:lnTo>
                  <a:lnTo>
                    <a:pt x="1301" y="2150"/>
                  </a:lnTo>
                  <a:cubicBezTo>
                    <a:pt x="1326" y="2150"/>
                    <a:pt x="1326" y="2150"/>
                    <a:pt x="1326" y="2175"/>
                  </a:cubicBezTo>
                  <a:cubicBezTo>
                    <a:pt x="1351" y="2175"/>
                    <a:pt x="1351" y="2175"/>
                    <a:pt x="1351" y="2200"/>
                  </a:cubicBezTo>
                  <a:cubicBezTo>
                    <a:pt x="1376" y="2200"/>
                    <a:pt x="1376" y="2225"/>
                    <a:pt x="1376" y="2225"/>
                  </a:cubicBezTo>
                  <a:cubicBezTo>
                    <a:pt x="1376" y="2250"/>
                    <a:pt x="1376" y="2275"/>
                    <a:pt x="1376" y="2275"/>
                  </a:cubicBezTo>
                  <a:close/>
                  <a:moveTo>
                    <a:pt x="3250" y="2275"/>
                  </a:moveTo>
                  <a:cubicBezTo>
                    <a:pt x="3250" y="2300"/>
                    <a:pt x="3250" y="2325"/>
                    <a:pt x="3250" y="2325"/>
                  </a:cubicBezTo>
                  <a:cubicBezTo>
                    <a:pt x="3250" y="2350"/>
                    <a:pt x="3225" y="2375"/>
                    <a:pt x="3225" y="2375"/>
                  </a:cubicBezTo>
                  <a:cubicBezTo>
                    <a:pt x="3225" y="2400"/>
                    <a:pt x="3225" y="2400"/>
                    <a:pt x="3200" y="2400"/>
                  </a:cubicBezTo>
                  <a:cubicBezTo>
                    <a:pt x="3200" y="2400"/>
                    <a:pt x="3200" y="2425"/>
                    <a:pt x="3175" y="2425"/>
                  </a:cubicBezTo>
                  <a:lnTo>
                    <a:pt x="1875" y="2425"/>
                  </a:lnTo>
                  <a:cubicBezTo>
                    <a:pt x="1850" y="2425"/>
                    <a:pt x="1850" y="2400"/>
                    <a:pt x="1825" y="2400"/>
                  </a:cubicBezTo>
                  <a:cubicBezTo>
                    <a:pt x="1800" y="2400"/>
                    <a:pt x="1800" y="2400"/>
                    <a:pt x="1800" y="2375"/>
                  </a:cubicBezTo>
                  <a:cubicBezTo>
                    <a:pt x="1775" y="2375"/>
                    <a:pt x="1775" y="2350"/>
                    <a:pt x="1775" y="2350"/>
                  </a:cubicBezTo>
                  <a:cubicBezTo>
                    <a:pt x="1775" y="2325"/>
                    <a:pt x="1775" y="2300"/>
                    <a:pt x="1775" y="2275"/>
                  </a:cubicBezTo>
                  <a:lnTo>
                    <a:pt x="1775" y="2200"/>
                  </a:lnTo>
                  <a:cubicBezTo>
                    <a:pt x="1775" y="2200"/>
                    <a:pt x="1775" y="2175"/>
                    <a:pt x="1775" y="2175"/>
                  </a:cubicBezTo>
                  <a:cubicBezTo>
                    <a:pt x="1775" y="2150"/>
                    <a:pt x="1800" y="2125"/>
                    <a:pt x="1800" y="2125"/>
                  </a:cubicBezTo>
                  <a:cubicBezTo>
                    <a:pt x="1800" y="2100"/>
                    <a:pt x="1825" y="2100"/>
                    <a:pt x="1850" y="2075"/>
                  </a:cubicBezTo>
                  <a:lnTo>
                    <a:pt x="2300" y="1575"/>
                  </a:lnTo>
                  <a:cubicBezTo>
                    <a:pt x="2400" y="1475"/>
                    <a:pt x="2500" y="1375"/>
                    <a:pt x="2550" y="1300"/>
                  </a:cubicBezTo>
                  <a:cubicBezTo>
                    <a:pt x="2625" y="1200"/>
                    <a:pt x="2675" y="1125"/>
                    <a:pt x="2700" y="1050"/>
                  </a:cubicBezTo>
                  <a:cubicBezTo>
                    <a:pt x="2725" y="975"/>
                    <a:pt x="2750" y="900"/>
                    <a:pt x="2775" y="850"/>
                  </a:cubicBezTo>
                  <a:cubicBezTo>
                    <a:pt x="2775" y="775"/>
                    <a:pt x="2775" y="725"/>
                    <a:pt x="2775" y="675"/>
                  </a:cubicBezTo>
                  <a:cubicBezTo>
                    <a:pt x="2775" y="625"/>
                    <a:pt x="2775" y="575"/>
                    <a:pt x="2750" y="525"/>
                  </a:cubicBezTo>
                  <a:cubicBezTo>
                    <a:pt x="2750" y="475"/>
                    <a:pt x="2725" y="425"/>
                    <a:pt x="2700" y="400"/>
                  </a:cubicBezTo>
                  <a:cubicBezTo>
                    <a:pt x="2650" y="375"/>
                    <a:pt x="2625" y="325"/>
                    <a:pt x="2575" y="325"/>
                  </a:cubicBezTo>
                  <a:cubicBezTo>
                    <a:pt x="2525" y="300"/>
                    <a:pt x="2450" y="300"/>
                    <a:pt x="2400" y="300"/>
                  </a:cubicBezTo>
                  <a:cubicBezTo>
                    <a:pt x="2325" y="300"/>
                    <a:pt x="2250" y="300"/>
                    <a:pt x="2200" y="325"/>
                  </a:cubicBezTo>
                  <a:cubicBezTo>
                    <a:pt x="2125" y="325"/>
                    <a:pt x="2075" y="350"/>
                    <a:pt x="2050" y="375"/>
                  </a:cubicBezTo>
                  <a:cubicBezTo>
                    <a:pt x="2000" y="400"/>
                    <a:pt x="1950" y="425"/>
                    <a:pt x="1925" y="450"/>
                  </a:cubicBezTo>
                  <a:cubicBezTo>
                    <a:pt x="1900" y="475"/>
                    <a:pt x="1875" y="475"/>
                    <a:pt x="1875" y="475"/>
                  </a:cubicBezTo>
                  <a:cubicBezTo>
                    <a:pt x="1850" y="475"/>
                    <a:pt x="1850" y="475"/>
                    <a:pt x="1850" y="475"/>
                  </a:cubicBezTo>
                  <a:cubicBezTo>
                    <a:pt x="1825" y="475"/>
                    <a:pt x="1825" y="475"/>
                    <a:pt x="1825" y="450"/>
                  </a:cubicBezTo>
                  <a:cubicBezTo>
                    <a:pt x="1825" y="450"/>
                    <a:pt x="1825" y="425"/>
                    <a:pt x="1800" y="400"/>
                  </a:cubicBezTo>
                  <a:lnTo>
                    <a:pt x="1800" y="350"/>
                  </a:lnTo>
                  <a:lnTo>
                    <a:pt x="1800" y="300"/>
                  </a:lnTo>
                  <a:cubicBezTo>
                    <a:pt x="1825" y="275"/>
                    <a:pt x="1825" y="275"/>
                    <a:pt x="1825" y="250"/>
                  </a:cubicBezTo>
                  <a:cubicBezTo>
                    <a:pt x="1825" y="250"/>
                    <a:pt x="1825" y="250"/>
                    <a:pt x="1825" y="225"/>
                  </a:cubicBezTo>
                  <a:cubicBezTo>
                    <a:pt x="1825" y="225"/>
                    <a:pt x="1850" y="225"/>
                    <a:pt x="1850" y="200"/>
                  </a:cubicBezTo>
                  <a:cubicBezTo>
                    <a:pt x="1875" y="200"/>
                    <a:pt x="1900" y="175"/>
                    <a:pt x="1925" y="150"/>
                  </a:cubicBezTo>
                  <a:cubicBezTo>
                    <a:pt x="1975" y="125"/>
                    <a:pt x="2025" y="100"/>
                    <a:pt x="2075" y="100"/>
                  </a:cubicBezTo>
                  <a:cubicBezTo>
                    <a:pt x="2125" y="75"/>
                    <a:pt x="2175" y="50"/>
                    <a:pt x="2250" y="25"/>
                  </a:cubicBezTo>
                  <a:cubicBezTo>
                    <a:pt x="2325" y="25"/>
                    <a:pt x="2375" y="0"/>
                    <a:pt x="2450" y="0"/>
                  </a:cubicBezTo>
                  <a:cubicBezTo>
                    <a:pt x="2575" y="0"/>
                    <a:pt x="2675" y="25"/>
                    <a:pt x="2750" y="50"/>
                  </a:cubicBezTo>
                  <a:cubicBezTo>
                    <a:pt x="2850" y="100"/>
                    <a:pt x="2900" y="125"/>
                    <a:pt x="2975" y="200"/>
                  </a:cubicBezTo>
                  <a:cubicBezTo>
                    <a:pt x="3025" y="250"/>
                    <a:pt x="3075" y="300"/>
                    <a:pt x="3100" y="375"/>
                  </a:cubicBezTo>
                  <a:cubicBezTo>
                    <a:pt x="3125" y="450"/>
                    <a:pt x="3150" y="550"/>
                    <a:pt x="3150" y="625"/>
                  </a:cubicBezTo>
                  <a:cubicBezTo>
                    <a:pt x="3150" y="700"/>
                    <a:pt x="3125" y="775"/>
                    <a:pt x="3125" y="850"/>
                  </a:cubicBezTo>
                  <a:cubicBezTo>
                    <a:pt x="3100" y="925"/>
                    <a:pt x="3075" y="1000"/>
                    <a:pt x="3025" y="1100"/>
                  </a:cubicBezTo>
                  <a:cubicBezTo>
                    <a:pt x="3000" y="1175"/>
                    <a:pt x="2925" y="1275"/>
                    <a:pt x="2850" y="1375"/>
                  </a:cubicBezTo>
                  <a:cubicBezTo>
                    <a:pt x="2775" y="1500"/>
                    <a:pt x="2650" y="1625"/>
                    <a:pt x="2525" y="1750"/>
                  </a:cubicBezTo>
                  <a:lnTo>
                    <a:pt x="2150" y="2150"/>
                  </a:lnTo>
                  <a:lnTo>
                    <a:pt x="3175" y="2150"/>
                  </a:lnTo>
                  <a:cubicBezTo>
                    <a:pt x="3175" y="2150"/>
                    <a:pt x="3200" y="2150"/>
                    <a:pt x="3200" y="2150"/>
                  </a:cubicBezTo>
                  <a:cubicBezTo>
                    <a:pt x="3225" y="2150"/>
                    <a:pt x="3225" y="2175"/>
                    <a:pt x="3225" y="2175"/>
                  </a:cubicBezTo>
                  <a:cubicBezTo>
                    <a:pt x="3225" y="2200"/>
                    <a:pt x="3250" y="2200"/>
                    <a:pt x="3250" y="2225"/>
                  </a:cubicBezTo>
                  <a:cubicBezTo>
                    <a:pt x="3250" y="2225"/>
                    <a:pt x="3250" y="2250"/>
                    <a:pt x="3250" y="2275"/>
                  </a:cubicBezTo>
                  <a:close/>
                  <a:moveTo>
                    <a:pt x="5125" y="2275"/>
                  </a:moveTo>
                  <a:cubicBezTo>
                    <a:pt x="5125" y="2300"/>
                    <a:pt x="5125" y="2325"/>
                    <a:pt x="5125" y="2350"/>
                  </a:cubicBezTo>
                  <a:cubicBezTo>
                    <a:pt x="5125" y="2350"/>
                    <a:pt x="5100" y="2375"/>
                    <a:pt x="5100" y="2375"/>
                  </a:cubicBezTo>
                  <a:cubicBezTo>
                    <a:pt x="5100" y="2400"/>
                    <a:pt x="5100" y="2400"/>
                    <a:pt x="5075" y="2400"/>
                  </a:cubicBezTo>
                  <a:cubicBezTo>
                    <a:pt x="5075" y="2400"/>
                    <a:pt x="5075" y="2425"/>
                    <a:pt x="5050" y="2425"/>
                  </a:cubicBezTo>
                  <a:lnTo>
                    <a:pt x="3825" y="2425"/>
                  </a:lnTo>
                  <a:cubicBezTo>
                    <a:pt x="3825" y="2425"/>
                    <a:pt x="3800" y="2400"/>
                    <a:pt x="3800" y="2400"/>
                  </a:cubicBezTo>
                  <a:cubicBezTo>
                    <a:pt x="3800" y="2400"/>
                    <a:pt x="3775" y="2400"/>
                    <a:pt x="3775" y="2375"/>
                  </a:cubicBezTo>
                  <a:cubicBezTo>
                    <a:pt x="3775" y="2375"/>
                    <a:pt x="3775" y="2350"/>
                    <a:pt x="3775" y="2350"/>
                  </a:cubicBezTo>
                  <a:cubicBezTo>
                    <a:pt x="3750" y="2325"/>
                    <a:pt x="3750" y="2300"/>
                    <a:pt x="3750" y="2275"/>
                  </a:cubicBezTo>
                  <a:cubicBezTo>
                    <a:pt x="3750" y="2275"/>
                    <a:pt x="3750" y="2250"/>
                    <a:pt x="3775" y="2225"/>
                  </a:cubicBezTo>
                  <a:cubicBezTo>
                    <a:pt x="3775" y="2225"/>
                    <a:pt x="3775" y="2200"/>
                    <a:pt x="3775" y="2200"/>
                  </a:cubicBezTo>
                  <a:cubicBezTo>
                    <a:pt x="3775" y="2175"/>
                    <a:pt x="3800" y="2175"/>
                    <a:pt x="3800" y="2175"/>
                  </a:cubicBezTo>
                  <a:cubicBezTo>
                    <a:pt x="3800" y="2150"/>
                    <a:pt x="3825" y="2150"/>
                    <a:pt x="3825" y="2150"/>
                  </a:cubicBezTo>
                  <a:lnTo>
                    <a:pt x="4325" y="2150"/>
                  </a:lnTo>
                  <a:lnTo>
                    <a:pt x="4325" y="350"/>
                  </a:lnTo>
                  <a:lnTo>
                    <a:pt x="3850" y="625"/>
                  </a:lnTo>
                  <a:cubicBezTo>
                    <a:pt x="3850" y="650"/>
                    <a:pt x="3825" y="650"/>
                    <a:pt x="3800" y="650"/>
                  </a:cubicBezTo>
                  <a:cubicBezTo>
                    <a:pt x="3800" y="650"/>
                    <a:pt x="3775" y="650"/>
                    <a:pt x="3775" y="650"/>
                  </a:cubicBezTo>
                  <a:cubicBezTo>
                    <a:pt x="3750" y="625"/>
                    <a:pt x="3750" y="625"/>
                    <a:pt x="3750" y="600"/>
                  </a:cubicBezTo>
                  <a:cubicBezTo>
                    <a:pt x="3750" y="575"/>
                    <a:pt x="3750" y="575"/>
                    <a:pt x="3750" y="550"/>
                  </a:cubicBezTo>
                  <a:lnTo>
                    <a:pt x="3750" y="475"/>
                  </a:lnTo>
                  <a:cubicBezTo>
                    <a:pt x="3750" y="475"/>
                    <a:pt x="3750" y="450"/>
                    <a:pt x="3750" y="450"/>
                  </a:cubicBezTo>
                  <a:cubicBezTo>
                    <a:pt x="3775" y="425"/>
                    <a:pt x="3775" y="425"/>
                    <a:pt x="3775" y="425"/>
                  </a:cubicBezTo>
                  <a:cubicBezTo>
                    <a:pt x="3775" y="425"/>
                    <a:pt x="3800" y="400"/>
                    <a:pt x="3800" y="400"/>
                  </a:cubicBezTo>
                  <a:lnTo>
                    <a:pt x="4350" y="50"/>
                  </a:lnTo>
                  <a:cubicBezTo>
                    <a:pt x="4350" y="50"/>
                    <a:pt x="4350" y="50"/>
                    <a:pt x="4375" y="50"/>
                  </a:cubicBezTo>
                  <a:cubicBezTo>
                    <a:pt x="4375" y="25"/>
                    <a:pt x="4375" y="25"/>
                    <a:pt x="4400" y="25"/>
                  </a:cubicBezTo>
                  <a:cubicBezTo>
                    <a:pt x="4400" y="25"/>
                    <a:pt x="4425" y="25"/>
                    <a:pt x="4425" y="25"/>
                  </a:cubicBezTo>
                  <a:cubicBezTo>
                    <a:pt x="4450" y="25"/>
                    <a:pt x="4475" y="25"/>
                    <a:pt x="4475" y="25"/>
                  </a:cubicBezTo>
                  <a:cubicBezTo>
                    <a:pt x="4525" y="25"/>
                    <a:pt x="4550" y="25"/>
                    <a:pt x="4550" y="25"/>
                  </a:cubicBezTo>
                  <a:cubicBezTo>
                    <a:pt x="4575" y="25"/>
                    <a:pt x="4600" y="25"/>
                    <a:pt x="4600" y="50"/>
                  </a:cubicBezTo>
                  <a:cubicBezTo>
                    <a:pt x="4625" y="50"/>
                    <a:pt x="4625" y="50"/>
                    <a:pt x="4625" y="50"/>
                  </a:cubicBezTo>
                  <a:cubicBezTo>
                    <a:pt x="4625" y="75"/>
                    <a:pt x="4625" y="75"/>
                    <a:pt x="4625" y="75"/>
                  </a:cubicBezTo>
                  <a:lnTo>
                    <a:pt x="4625" y="2150"/>
                  </a:lnTo>
                  <a:lnTo>
                    <a:pt x="5050" y="2150"/>
                  </a:lnTo>
                  <a:cubicBezTo>
                    <a:pt x="5075" y="2150"/>
                    <a:pt x="5075" y="2150"/>
                    <a:pt x="5075" y="2175"/>
                  </a:cubicBezTo>
                  <a:cubicBezTo>
                    <a:pt x="5100" y="2175"/>
                    <a:pt x="5100" y="2175"/>
                    <a:pt x="5100" y="2200"/>
                  </a:cubicBezTo>
                  <a:cubicBezTo>
                    <a:pt x="5125" y="2200"/>
                    <a:pt x="5125" y="2225"/>
                    <a:pt x="5125" y="2225"/>
                  </a:cubicBezTo>
                  <a:cubicBezTo>
                    <a:pt x="5125" y="2250"/>
                    <a:pt x="5125" y="2275"/>
                    <a:pt x="5125" y="2275"/>
                  </a:cubicBezTo>
                  <a:close/>
                </a:path>
              </a:pathLst>
            </a:custGeom>
            <a:noFill/>
            <a:ln cap="rnd" cmpd="sng" w="2375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4271150" y="2833125"/>
              <a:ext cx="128125" cy="60625"/>
            </a:xfrm>
            <a:custGeom>
              <a:rect b="b" l="l" r="r" t="t"/>
              <a:pathLst>
                <a:path extrusionOk="0" h="2425" w="5125">
                  <a:moveTo>
                    <a:pt x="651" y="25"/>
                  </a:moveTo>
                  <a:cubicBezTo>
                    <a:pt x="626" y="25"/>
                    <a:pt x="626" y="25"/>
                    <a:pt x="626" y="50"/>
                  </a:cubicBezTo>
                  <a:lnTo>
                    <a:pt x="601" y="50"/>
                  </a:lnTo>
                  <a:lnTo>
                    <a:pt x="51" y="400"/>
                  </a:lnTo>
                  <a:cubicBezTo>
                    <a:pt x="51" y="400"/>
                    <a:pt x="26" y="425"/>
                    <a:pt x="26" y="425"/>
                  </a:cubicBezTo>
                  <a:cubicBezTo>
                    <a:pt x="26" y="425"/>
                    <a:pt x="26" y="425"/>
                    <a:pt x="1" y="450"/>
                  </a:cubicBezTo>
                  <a:cubicBezTo>
                    <a:pt x="1" y="450"/>
                    <a:pt x="1" y="475"/>
                    <a:pt x="1" y="475"/>
                  </a:cubicBezTo>
                  <a:lnTo>
                    <a:pt x="1" y="550"/>
                  </a:lnTo>
                  <a:cubicBezTo>
                    <a:pt x="1" y="575"/>
                    <a:pt x="1" y="575"/>
                    <a:pt x="1" y="600"/>
                  </a:cubicBezTo>
                  <a:cubicBezTo>
                    <a:pt x="1" y="625"/>
                    <a:pt x="1" y="625"/>
                    <a:pt x="26" y="650"/>
                  </a:cubicBezTo>
                  <a:lnTo>
                    <a:pt x="51" y="650"/>
                  </a:lnTo>
                  <a:cubicBezTo>
                    <a:pt x="76" y="650"/>
                    <a:pt x="101" y="650"/>
                    <a:pt x="101" y="625"/>
                  </a:cubicBezTo>
                  <a:lnTo>
                    <a:pt x="576" y="350"/>
                  </a:lnTo>
                  <a:lnTo>
                    <a:pt x="576" y="2150"/>
                  </a:lnTo>
                  <a:lnTo>
                    <a:pt x="76" y="2150"/>
                  </a:lnTo>
                  <a:cubicBezTo>
                    <a:pt x="76" y="2150"/>
                    <a:pt x="51" y="2150"/>
                    <a:pt x="51" y="2175"/>
                  </a:cubicBezTo>
                  <a:cubicBezTo>
                    <a:pt x="51" y="2175"/>
                    <a:pt x="26" y="2175"/>
                    <a:pt x="26" y="2200"/>
                  </a:cubicBezTo>
                  <a:cubicBezTo>
                    <a:pt x="26" y="2200"/>
                    <a:pt x="26" y="2225"/>
                    <a:pt x="26" y="2225"/>
                  </a:cubicBezTo>
                  <a:cubicBezTo>
                    <a:pt x="1" y="2250"/>
                    <a:pt x="1" y="2275"/>
                    <a:pt x="1" y="2275"/>
                  </a:cubicBezTo>
                  <a:cubicBezTo>
                    <a:pt x="1" y="2300"/>
                    <a:pt x="1" y="2325"/>
                    <a:pt x="26" y="2350"/>
                  </a:cubicBezTo>
                  <a:cubicBezTo>
                    <a:pt x="26" y="2350"/>
                    <a:pt x="26" y="2375"/>
                    <a:pt x="26" y="2375"/>
                  </a:cubicBezTo>
                  <a:cubicBezTo>
                    <a:pt x="26" y="2400"/>
                    <a:pt x="51" y="2400"/>
                    <a:pt x="51" y="2400"/>
                  </a:cubicBezTo>
                  <a:cubicBezTo>
                    <a:pt x="51" y="2400"/>
                    <a:pt x="76" y="2425"/>
                    <a:pt x="76" y="2425"/>
                  </a:cubicBezTo>
                  <a:lnTo>
                    <a:pt x="1301" y="2425"/>
                  </a:lnTo>
                  <a:cubicBezTo>
                    <a:pt x="1326" y="2425"/>
                    <a:pt x="1326" y="2400"/>
                    <a:pt x="1326" y="2400"/>
                  </a:cubicBezTo>
                  <a:cubicBezTo>
                    <a:pt x="1351" y="2400"/>
                    <a:pt x="1351" y="2400"/>
                    <a:pt x="1351" y="2375"/>
                  </a:cubicBezTo>
                  <a:cubicBezTo>
                    <a:pt x="1351" y="2375"/>
                    <a:pt x="1376" y="2350"/>
                    <a:pt x="1376" y="2350"/>
                  </a:cubicBezTo>
                  <a:cubicBezTo>
                    <a:pt x="1376" y="2325"/>
                    <a:pt x="1376" y="2300"/>
                    <a:pt x="1376" y="2275"/>
                  </a:cubicBezTo>
                  <a:cubicBezTo>
                    <a:pt x="1376" y="2275"/>
                    <a:pt x="1376" y="2250"/>
                    <a:pt x="1376" y="2225"/>
                  </a:cubicBezTo>
                  <a:cubicBezTo>
                    <a:pt x="1376" y="2225"/>
                    <a:pt x="1376" y="2200"/>
                    <a:pt x="1351" y="2200"/>
                  </a:cubicBezTo>
                  <a:cubicBezTo>
                    <a:pt x="1351" y="2175"/>
                    <a:pt x="1351" y="2175"/>
                    <a:pt x="1326" y="2175"/>
                  </a:cubicBezTo>
                  <a:cubicBezTo>
                    <a:pt x="1326" y="2150"/>
                    <a:pt x="1326" y="2150"/>
                    <a:pt x="1301" y="2150"/>
                  </a:cubicBezTo>
                  <a:lnTo>
                    <a:pt x="876" y="2150"/>
                  </a:lnTo>
                  <a:lnTo>
                    <a:pt x="876" y="75"/>
                  </a:lnTo>
                  <a:cubicBezTo>
                    <a:pt x="876" y="75"/>
                    <a:pt x="876" y="75"/>
                    <a:pt x="876" y="50"/>
                  </a:cubicBezTo>
                  <a:lnTo>
                    <a:pt x="851" y="50"/>
                  </a:lnTo>
                  <a:cubicBezTo>
                    <a:pt x="851" y="25"/>
                    <a:pt x="826" y="25"/>
                    <a:pt x="801" y="25"/>
                  </a:cubicBezTo>
                  <a:close/>
                  <a:moveTo>
                    <a:pt x="2450" y="0"/>
                  </a:moveTo>
                  <a:cubicBezTo>
                    <a:pt x="2375" y="0"/>
                    <a:pt x="2325" y="25"/>
                    <a:pt x="2250" y="25"/>
                  </a:cubicBezTo>
                  <a:cubicBezTo>
                    <a:pt x="2175" y="50"/>
                    <a:pt x="2125" y="75"/>
                    <a:pt x="2075" y="100"/>
                  </a:cubicBezTo>
                  <a:cubicBezTo>
                    <a:pt x="2025" y="100"/>
                    <a:pt x="1975" y="125"/>
                    <a:pt x="1925" y="150"/>
                  </a:cubicBezTo>
                  <a:cubicBezTo>
                    <a:pt x="1900" y="175"/>
                    <a:pt x="1875" y="200"/>
                    <a:pt x="1850" y="200"/>
                  </a:cubicBezTo>
                  <a:cubicBezTo>
                    <a:pt x="1850" y="225"/>
                    <a:pt x="1825" y="225"/>
                    <a:pt x="1825" y="225"/>
                  </a:cubicBezTo>
                  <a:cubicBezTo>
                    <a:pt x="1825" y="250"/>
                    <a:pt x="1825" y="250"/>
                    <a:pt x="1825" y="250"/>
                  </a:cubicBezTo>
                  <a:cubicBezTo>
                    <a:pt x="1825" y="275"/>
                    <a:pt x="1825" y="275"/>
                    <a:pt x="1800" y="300"/>
                  </a:cubicBezTo>
                  <a:lnTo>
                    <a:pt x="1800" y="350"/>
                  </a:lnTo>
                  <a:lnTo>
                    <a:pt x="1800" y="400"/>
                  </a:lnTo>
                  <a:cubicBezTo>
                    <a:pt x="1825" y="425"/>
                    <a:pt x="1825" y="450"/>
                    <a:pt x="1825" y="450"/>
                  </a:cubicBezTo>
                  <a:cubicBezTo>
                    <a:pt x="1825" y="475"/>
                    <a:pt x="1825" y="475"/>
                    <a:pt x="1850" y="475"/>
                  </a:cubicBezTo>
                  <a:lnTo>
                    <a:pt x="1875" y="475"/>
                  </a:lnTo>
                  <a:cubicBezTo>
                    <a:pt x="1875" y="475"/>
                    <a:pt x="1900" y="475"/>
                    <a:pt x="1925" y="450"/>
                  </a:cubicBezTo>
                  <a:cubicBezTo>
                    <a:pt x="1950" y="425"/>
                    <a:pt x="2000" y="400"/>
                    <a:pt x="2050" y="375"/>
                  </a:cubicBezTo>
                  <a:cubicBezTo>
                    <a:pt x="2075" y="350"/>
                    <a:pt x="2125" y="325"/>
                    <a:pt x="2200" y="325"/>
                  </a:cubicBezTo>
                  <a:cubicBezTo>
                    <a:pt x="2250" y="300"/>
                    <a:pt x="2325" y="300"/>
                    <a:pt x="2400" y="300"/>
                  </a:cubicBezTo>
                  <a:cubicBezTo>
                    <a:pt x="2450" y="300"/>
                    <a:pt x="2525" y="300"/>
                    <a:pt x="2575" y="325"/>
                  </a:cubicBezTo>
                  <a:cubicBezTo>
                    <a:pt x="2625" y="325"/>
                    <a:pt x="2650" y="375"/>
                    <a:pt x="2700" y="400"/>
                  </a:cubicBezTo>
                  <a:cubicBezTo>
                    <a:pt x="2725" y="425"/>
                    <a:pt x="2750" y="475"/>
                    <a:pt x="2750" y="525"/>
                  </a:cubicBezTo>
                  <a:cubicBezTo>
                    <a:pt x="2775" y="575"/>
                    <a:pt x="2775" y="625"/>
                    <a:pt x="2775" y="675"/>
                  </a:cubicBezTo>
                  <a:cubicBezTo>
                    <a:pt x="2775" y="725"/>
                    <a:pt x="2775" y="775"/>
                    <a:pt x="2775" y="850"/>
                  </a:cubicBezTo>
                  <a:cubicBezTo>
                    <a:pt x="2750" y="900"/>
                    <a:pt x="2725" y="975"/>
                    <a:pt x="2700" y="1050"/>
                  </a:cubicBezTo>
                  <a:cubicBezTo>
                    <a:pt x="2675" y="1125"/>
                    <a:pt x="2625" y="1200"/>
                    <a:pt x="2550" y="1300"/>
                  </a:cubicBezTo>
                  <a:cubicBezTo>
                    <a:pt x="2500" y="1375"/>
                    <a:pt x="2400" y="1475"/>
                    <a:pt x="2300" y="1575"/>
                  </a:cubicBezTo>
                  <a:lnTo>
                    <a:pt x="1850" y="2075"/>
                  </a:lnTo>
                  <a:cubicBezTo>
                    <a:pt x="1825" y="2100"/>
                    <a:pt x="1800" y="2100"/>
                    <a:pt x="1800" y="2125"/>
                  </a:cubicBezTo>
                  <a:cubicBezTo>
                    <a:pt x="1800" y="2125"/>
                    <a:pt x="1775" y="2150"/>
                    <a:pt x="1775" y="2175"/>
                  </a:cubicBezTo>
                  <a:cubicBezTo>
                    <a:pt x="1775" y="2175"/>
                    <a:pt x="1775" y="2200"/>
                    <a:pt x="1775" y="2200"/>
                  </a:cubicBezTo>
                  <a:lnTo>
                    <a:pt x="1775" y="2275"/>
                  </a:lnTo>
                  <a:cubicBezTo>
                    <a:pt x="1775" y="2300"/>
                    <a:pt x="1775" y="2325"/>
                    <a:pt x="1775" y="2350"/>
                  </a:cubicBezTo>
                  <a:cubicBezTo>
                    <a:pt x="1775" y="2350"/>
                    <a:pt x="1775" y="2375"/>
                    <a:pt x="1800" y="2375"/>
                  </a:cubicBezTo>
                  <a:cubicBezTo>
                    <a:pt x="1800" y="2400"/>
                    <a:pt x="1800" y="2400"/>
                    <a:pt x="1825" y="2400"/>
                  </a:cubicBezTo>
                  <a:cubicBezTo>
                    <a:pt x="1850" y="2400"/>
                    <a:pt x="1850" y="2425"/>
                    <a:pt x="1875" y="2425"/>
                  </a:cubicBezTo>
                  <a:lnTo>
                    <a:pt x="3175" y="2425"/>
                  </a:lnTo>
                  <a:cubicBezTo>
                    <a:pt x="3200" y="2425"/>
                    <a:pt x="3200" y="2400"/>
                    <a:pt x="3200" y="2400"/>
                  </a:cubicBezTo>
                  <a:cubicBezTo>
                    <a:pt x="3225" y="2400"/>
                    <a:pt x="3225" y="2400"/>
                    <a:pt x="3225" y="2375"/>
                  </a:cubicBezTo>
                  <a:cubicBezTo>
                    <a:pt x="3225" y="2375"/>
                    <a:pt x="3250" y="2350"/>
                    <a:pt x="3250" y="2325"/>
                  </a:cubicBezTo>
                  <a:cubicBezTo>
                    <a:pt x="3250" y="2325"/>
                    <a:pt x="3250" y="2300"/>
                    <a:pt x="3250" y="2275"/>
                  </a:cubicBezTo>
                  <a:cubicBezTo>
                    <a:pt x="3250" y="2250"/>
                    <a:pt x="3250" y="2225"/>
                    <a:pt x="3250" y="2225"/>
                  </a:cubicBezTo>
                  <a:cubicBezTo>
                    <a:pt x="3250" y="2200"/>
                    <a:pt x="3225" y="2200"/>
                    <a:pt x="3225" y="2175"/>
                  </a:cubicBezTo>
                  <a:cubicBezTo>
                    <a:pt x="3225" y="2175"/>
                    <a:pt x="3225" y="2150"/>
                    <a:pt x="3200" y="2150"/>
                  </a:cubicBezTo>
                  <a:lnTo>
                    <a:pt x="2150" y="2150"/>
                  </a:lnTo>
                  <a:lnTo>
                    <a:pt x="2525" y="1750"/>
                  </a:lnTo>
                  <a:cubicBezTo>
                    <a:pt x="2650" y="1625"/>
                    <a:pt x="2775" y="1500"/>
                    <a:pt x="2850" y="1375"/>
                  </a:cubicBezTo>
                  <a:cubicBezTo>
                    <a:pt x="2925" y="1275"/>
                    <a:pt x="3000" y="1175"/>
                    <a:pt x="3025" y="1100"/>
                  </a:cubicBezTo>
                  <a:cubicBezTo>
                    <a:pt x="3075" y="1000"/>
                    <a:pt x="3100" y="925"/>
                    <a:pt x="3125" y="850"/>
                  </a:cubicBezTo>
                  <a:cubicBezTo>
                    <a:pt x="3125" y="775"/>
                    <a:pt x="3150" y="700"/>
                    <a:pt x="3150" y="625"/>
                  </a:cubicBezTo>
                  <a:cubicBezTo>
                    <a:pt x="3150" y="550"/>
                    <a:pt x="3125" y="450"/>
                    <a:pt x="3100" y="375"/>
                  </a:cubicBezTo>
                  <a:cubicBezTo>
                    <a:pt x="3075" y="300"/>
                    <a:pt x="3025" y="250"/>
                    <a:pt x="2975" y="200"/>
                  </a:cubicBezTo>
                  <a:cubicBezTo>
                    <a:pt x="2900" y="125"/>
                    <a:pt x="2850" y="100"/>
                    <a:pt x="2750" y="50"/>
                  </a:cubicBezTo>
                  <a:cubicBezTo>
                    <a:pt x="2675" y="25"/>
                    <a:pt x="2575" y="0"/>
                    <a:pt x="2450" y="0"/>
                  </a:cubicBezTo>
                  <a:close/>
                  <a:moveTo>
                    <a:pt x="4400" y="25"/>
                  </a:moveTo>
                  <a:cubicBezTo>
                    <a:pt x="4375" y="25"/>
                    <a:pt x="4375" y="25"/>
                    <a:pt x="4375" y="50"/>
                  </a:cubicBezTo>
                  <a:lnTo>
                    <a:pt x="4350" y="50"/>
                  </a:lnTo>
                  <a:lnTo>
                    <a:pt x="3800" y="400"/>
                  </a:lnTo>
                  <a:cubicBezTo>
                    <a:pt x="3800" y="400"/>
                    <a:pt x="3775" y="425"/>
                    <a:pt x="3775" y="425"/>
                  </a:cubicBezTo>
                  <a:cubicBezTo>
                    <a:pt x="3775" y="425"/>
                    <a:pt x="3775" y="425"/>
                    <a:pt x="3750" y="450"/>
                  </a:cubicBezTo>
                  <a:cubicBezTo>
                    <a:pt x="3750" y="450"/>
                    <a:pt x="3750" y="475"/>
                    <a:pt x="3750" y="475"/>
                  </a:cubicBezTo>
                  <a:lnTo>
                    <a:pt x="3750" y="550"/>
                  </a:lnTo>
                  <a:cubicBezTo>
                    <a:pt x="3750" y="575"/>
                    <a:pt x="3750" y="575"/>
                    <a:pt x="3750" y="600"/>
                  </a:cubicBezTo>
                  <a:cubicBezTo>
                    <a:pt x="3750" y="625"/>
                    <a:pt x="3750" y="625"/>
                    <a:pt x="3775" y="650"/>
                  </a:cubicBezTo>
                  <a:lnTo>
                    <a:pt x="3800" y="650"/>
                  </a:lnTo>
                  <a:cubicBezTo>
                    <a:pt x="3825" y="650"/>
                    <a:pt x="3850" y="650"/>
                    <a:pt x="3850" y="625"/>
                  </a:cubicBezTo>
                  <a:lnTo>
                    <a:pt x="4325" y="350"/>
                  </a:lnTo>
                  <a:lnTo>
                    <a:pt x="4325" y="2150"/>
                  </a:lnTo>
                  <a:lnTo>
                    <a:pt x="3825" y="2150"/>
                  </a:lnTo>
                  <a:cubicBezTo>
                    <a:pt x="3825" y="2150"/>
                    <a:pt x="3800" y="2150"/>
                    <a:pt x="3800" y="2175"/>
                  </a:cubicBezTo>
                  <a:cubicBezTo>
                    <a:pt x="3800" y="2175"/>
                    <a:pt x="3775" y="2175"/>
                    <a:pt x="3775" y="2200"/>
                  </a:cubicBezTo>
                  <a:cubicBezTo>
                    <a:pt x="3775" y="2200"/>
                    <a:pt x="3775" y="2225"/>
                    <a:pt x="3775" y="2225"/>
                  </a:cubicBezTo>
                  <a:cubicBezTo>
                    <a:pt x="3750" y="2250"/>
                    <a:pt x="3750" y="2275"/>
                    <a:pt x="3750" y="2275"/>
                  </a:cubicBezTo>
                  <a:cubicBezTo>
                    <a:pt x="3750" y="2300"/>
                    <a:pt x="3750" y="2325"/>
                    <a:pt x="3775" y="2350"/>
                  </a:cubicBezTo>
                  <a:cubicBezTo>
                    <a:pt x="3775" y="2350"/>
                    <a:pt x="3775" y="2375"/>
                    <a:pt x="3775" y="2375"/>
                  </a:cubicBezTo>
                  <a:cubicBezTo>
                    <a:pt x="3775" y="2400"/>
                    <a:pt x="3800" y="2400"/>
                    <a:pt x="3800" y="2400"/>
                  </a:cubicBezTo>
                  <a:cubicBezTo>
                    <a:pt x="3800" y="2400"/>
                    <a:pt x="3825" y="2425"/>
                    <a:pt x="3825" y="2425"/>
                  </a:cubicBezTo>
                  <a:lnTo>
                    <a:pt x="5050" y="2425"/>
                  </a:lnTo>
                  <a:cubicBezTo>
                    <a:pt x="5075" y="2425"/>
                    <a:pt x="5075" y="2400"/>
                    <a:pt x="5075" y="2400"/>
                  </a:cubicBezTo>
                  <a:cubicBezTo>
                    <a:pt x="5100" y="2400"/>
                    <a:pt x="5100" y="2400"/>
                    <a:pt x="5100" y="2375"/>
                  </a:cubicBezTo>
                  <a:cubicBezTo>
                    <a:pt x="5100" y="2375"/>
                    <a:pt x="5125" y="2350"/>
                    <a:pt x="5125" y="2350"/>
                  </a:cubicBezTo>
                  <a:cubicBezTo>
                    <a:pt x="5125" y="2325"/>
                    <a:pt x="5125" y="2300"/>
                    <a:pt x="5125" y="2275"/>
                  </a:cubicBezTo>
                  <a:cubicBezTo>
                    <a:pt x="5125" y="2275"/>
                    <a:pt x="5125" y="2250"/>
                    <a:pt x="5125" y="2225"/>
                  </a:cubicBezTo>
                  <a:cubicBezTo>
                    <a:pt x="5125" y="2225"/>
                    <a:pt x="5125" y="2200"/>
                    <a:pt x="5100" y="2200"/>
                  </a:cubicBezTo>
                  <a:cubicBezTo>
                    <a:pt x="5100" y="2175"/>
                    <a:pt x="5100" y="2175"/>
                    <a:pt x="5075" y="2175"/>
                  </a:cubicBezTo>
                  <a:cubicBezTo>
                    <a:pt x="5075" y="2150"/>
                    <a:pt x="5075" y="2150"/>
                    <a:pt x="5050" y="2150"/>
                  </a:cubicBezTo>
                  <a:lnTo>
                    <a:pt x="4625" y="2150"/>
                  </a:lnTo>
                  <a:lnTo>
                    <a:pt x="4625" y="75"/>
                  </a:lnTo>
                  <a:cubicBezTo>
                    <a:pt x="4625" y="75"/>
                    <a:pt x="4625" y="75"/>
                    <a:pt x="4625" y="50"/>
                  </a:cubicBezTo>
                  <a:lnTo>
                    <a:pt x="4600" y="50"/>
                  </a:lnTo>
                  <a:cubicBezTo>
                    <a:pt x="4600" y="25"/>
                    <a:pt x="4575" y="25"/>
                    <a:pt x="455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4854175" y="3005575"/>
              <a:ext cx="128750" cy="60650"/>
            </a:xfrm>
            <a:custGeom>
              <a:rect b="b" l="l" r="r" t="t"/>
              <a:pathLst>
                <a:path extrusionOk="0" fill="none" h="2426" w="5150">
                  <a:moveTo>
                    <a:pt x="1400" y="2251"/>
                  </a:moveTo>
                  <a:cubicBezTo>
                    <a:pt x="1400" y="2276"/>
                    <a:pt x="1400" y="2301"/>
                    <a:pt x="1375" y="2326"/>
                  </a:cubicBezTo>
                  <a:cubicBezTo>
                    <a:pt x="1375" y="2326"/>
                    <a:pt x="1375" y="2351"/>
                    <a:pt x="1375" y="2351"/>
                  </a:cubicBezTo>
                  <a:cubicBezTo>
                    <a:pt x="1375" y="2376"/>
                    <a:pt x="1350" y="2376"/>
                    <a:pt x="1350" y="2376"/>
                  </a:cubicBezTo>
                  <a:cubicBezTo>
                    <a:pt x="1350" y="2376"/>
                    <a:pt x="1325" y="2401"/>
                    <a:pt x="1325" y="2401"/>
                  </a:cubicBezTo>
                  <a:lnTo>
                    <a:pt x="101" y="2401"/>
                  </a:lnTo>
                  <a:cubicBezTo>
                    <a:pt x="76" y="2401"/>
                    <a:pt x="76" y="2376"/>
                    <a:pt x="76" y="2376"/>
                  </a:cubicBezTo>
                  <a:cubicBezTo>
                    <a:pt x="51" y="2376"/>
                    <a:pt x="51" y="2376"/>
                    <a:pt x="51" y="2351"/>
                  </a:cubicBezTo>
                  <a:cubicBezTo>
                    <a:pt x="26" y="2351"/>
                    <a:pt x="26" y="2326"/>
                    <a:pt x="26" y="2326"/>
                  </a:cubicBezTo>
                  <a:cubicBezTo>
                    <a:pt x="26" y="2301"/>
                    <a:pt x="26" y="2276"/>
                    <a:pt x="26" y="2251"/>
                  </a:cubicBezTo>
                  <a:cubicBezTo>
                    <a:pt x="26" y="2251"/>
                    <a:pt x="26" y="2226"/>
                    <a:pt x="26" y="2201"/>
                  </a:cubicBezTo>
                  <a:cubicBezTo>
                    <a:pt x="26" y="2201"/>
                    <a:pt x="26" y="2176"/>
                    <a:pt x="51" y="2176"/>
                  </a:cubicBezTo>
                  <a:cubicBezTo>
                    <a:pt x="51" y="2151"/>
                    <a:pt x="51" y="2151"/>
                    <a:pt x="51" y="2151"/>
                  </a:cubicBezTo>
                  <a:cubicBezTo>
                    <a:pt x="76" y="2126"/>
                    <a:pt x="76" y="2126"/>
                    <a:pt x="101" y="2126"/>
                  </a:cubicBezTo>
                  <a:lnTo>
                    <a:pt x="576" y="2126"/>
                  </a:lnTo>
                  <a:lnTo>
                    <a:pt x="576" y="326"/>
                  </a:lnTo>
                  <a:lnTo>
                    <a:pt x="126" y="601"/>
                  </a:lnTo>
                  <a:cubicBezTo>
                    <a:pt x="101" y="626"/>
                    <a:pt x="76" y="626"/>
                    <a:pt x="76" y="626"/>
                  </a:cubicBezTo>
                  <a:cubicBezTo>
                    <a:pt x="51" y="626"/>
                    <a:pt x="51" y="626"/>
                    <a:pt x="26" y="626"/>
                  </a:cubicBezTo>
                  <a:cubicBezTo>
                    <a:pt x="26" y="601"/>
                    <a:pt x="26" y="601"/>
                    <a:pt x="26" y="576"/>
                  </a:cubicBezTo>
                  <a:cubicBezTo>
                    <a:pt x="1" y="551"/>
                    <a:pt x="1" y="551"/>
                    <a:pt x="1" y="526"/>
                  </a:cubicBezTo>
                  <a:lnTo>
                    <a:pt x="1" y="451"/>
                  </a:lnTo>
                  <a:cubicBezTo>
                    <a:pt x="26" y="451"/>
                    <a:pt x="26" y="426"/>
                    <a:pt x="26" y="426"/>
                  </a:cubicBezTo>
                  <a:cubicBezTo>
                    <a:pt x="26" y="401"/>
                    <a:pt x="26" y="401"/>
                    <a:pt x="51" y="401"/>
                  </a:cubicBezTo>
                  <a:cubicBezTo>
                    <a:pt x="51" y="401"/>
                    <a:pt x="51" y="376"/>
                    <a:pt x="76" y="376"/>
                  </a:cubicBezTo>
                  <a:lnTo>
                    <a:pt x="601" y="26"/>
                  </a:lnTo>
                  <a:cubicBezTo>
                    <a:pt x="626" y="26"/>
                    <a:pt x="626" y="26"/>
                    <a:pt x="626" y="26"/>
                  </a:cubicBezTo>
                  <a:cubicBezTo>
                    <a:pt x="626" y="1"/>
                    <a:pt x="651" y="1"/>
                    <a:pt x="651" y="1"/>
                  </a:cubicBezTo>
                  <a:cubicBezTo>
                    <a:pt x="676" y="1"/>
                    <a:pt x="676" y="1"/>
                    <a:pt x="701" y="1"/>
                  </a:cubicBezTo>
                  <a:cubicBezTo>
                    <a:pt x="701" y="1"/>
                    <a:pt x="726" y="1"/>
                    <a:pt x="751" y="1"/>
                  </a:cubicBezTo>
                  <a:cubicBezTo>
                    <a:pt x="776" y="1"/>
                    <a:pt x="801" y="1"/>
                    <a:pt x="826" y="1"/>
                  </a:cubicBezTo>
                  <a:cubicBezTo>
                    <a:pt x="851" y="1"/>
                    <a:pt x="851" y="1"/>
                    <a:pt x="876" y="26"/>
                  </a:cubicBezTo>
                  <a:cubicBezTo>
                    <a:pt x="876" y="26"/>
                    <a:pt x="876" y="26"/>
                    <a:pt x="901" y="26"/>
                  </a:cubicBezTo>
                  <a:cubicBezTo>
                    <a:pt x="901" y="51"/>
                    <a:pt x="901" y="51"/>
                    <a:pt x="901" y="51"/>
                  </a:cubicBezTo>
                  <a:lnTo>
                    <a:pt x="901" y="2126"/>
                  </a:lnTo>
                  <a:lnTo>
                    <a:pt x="1325" y="2126"/>
                  </a:lnTo>
                  <a:cubicBezTo>
                    <a:pt x="1325" y="2126"/>
                    <a:pt x="1350" y="2126"/>
                    <a:pt x="1350" y="2151"/>
                  </a:cubicBezTo>
                  <a:cubicBezTo>
                    <a:pt x="1350" y="2151"/>
                    <a:pt x="1375" y="2151"/>
                    <a:pt x="1375" y="2176"/>
                  </a:cubicBezTo>
                  <a:cubicBezTo>
                    <a:pt x="1375" y="2176"/>
                    <a:pt x="1375" y="2201"/>
                    <a:pt x="1375" y="2201"/>
                  </a:cubicBezTo>
                  <a:cubicBezTo>
                    <a:pt x="1400" y="2226"/>
                    <a:pt x="1400" y="2251"/>
                    <a:pt x="1400" y="2251"/>
                  </a:cubicBezTo>
                  <a:close/>
                  <a:moveTo>
                    <a:pt x="3250" y="1626"/>
                  </a:moveTo>
                  <a:cubicBezTo>
                    <a:pt x="3250" y="1751"/>
                    <a:pt x="3225" y="1876"/>
                    <a:pt x="3175" y="1976"/>
                  </a:cubicBezTo>
                  <a:cubicBezTo>
                    <a:pt x="3150" y="2076"/>
                    <a:pt x="3075" y="2151"/>
                    <a:pt x="3000" y="2226"/>
                  </a:cubicBezTo>
                  <a:cubicBezTo>
                    <a:pt x="2925" y="2276"/>
                    <a:pt x="2825" y="2326"/>
                    <a:pt x="2725" y="2376"/>
                  </a:cubicBezTo>
                  <a:cubicBezTo>
                    <a:pt x="2625" y="2401"/>
                    <a:pt x="2500" y="2426"/>
                    <a:pt x="2375" y="2426"/>
                  </a:cubicBezTo>
                  <a:cubicBezTo>
                    <a:pt x="2300" y="2426"/>
                    <a:pt x="2225" y="2426"/>
                    <a:pt x="2150" y="2401"/>
                  </a:cubicBezTo>
                  <a:cubicBezTo>
                    <a:pt x="2100" y="2401"/>
                    <a:pt x="2025" y="2376"/>
                    <a:pt x="1975" y="2376"/>
                  </a:cubicBezTo>
                  <a:cubicBezTo>
                    <a:pt x="1925" y="2351"/>
                    <a:pt x="1875" y="2326"/>
                    <a:pt x="1850" y="2326"/>
                  </a:cubicBezTo>
                  <a:cubicBezTo>
                    <a:pt x="1825" y="2301"/>
                    <a:pt x="1800" y="2301"/>
                    <a:pt x="1775" y="2301"/>
                  </a:cubicBezTo>
                  <a:cubicBezTo>
                    <a:pt x="1775" y="2276"/>
                    <a:pt x="1775" y="2276"/>
                    <a:pt x="1775" y="2276"/>
                  </a:cubicBezTo>
                  <a:cubicBezTo>
                    <a:pt x="1775" y="2251"/>
                    <a:pt x="1775" y="2251"/>
                    <a:pt x="1775" y="2251"/>
                  </a:cubicBezTo>
                  <a:cubicBezTo>
                    <a:pt x="1750" y="2226"/>
                    <a:pt x="1750" y="2226"/>
                    <a:pt x="1750" y="2201"/>
                  </a:cubicBezTo>
                  <a:lnTo>
                    <a:pt x="1750" y="2151"/>
                  </a:lnTo>
                  <a:lnTo>
                    <a:pt x="1750" y="2076"/>
                  </a:lnTo>
                  <a:cubicBezTo>
                    <a:pt x="1750" y="2076"/>
                    <a:pt x="1750" y="2051"/>
                    <a:pt x="1775" y="2051"/>
                  </a:cubicBezTo>
                  <a:cubicBezTo>
                    <a:pt x="1775" y="2026"/>
                    <a:pt x="1775" y="2026"/>
                    <a:pt x="1775" y="2026"/>
                  </a:cubicBezTo>
                  <a:cubicBezTo>
                    <a:pt x="1800" y="2026"/>
                    <a:pt x="1800" y="2026"/>
                    <a:pt x="1800" y="2026"/>
                  </a:cubicBezTo>
                  <a:cubicBezTo>
                    <a:pt x="1825" y="2026"/>
                    <a:pt x="1850" y="2026"/>
                    <a:pt x="1850" y="2051"/>
                  </a:cubicBezTo>
                  <a:cubicBezTo>
                    <a:pt x="1875" y="2051"/>
                    <a:pt x="1925" y="2076"/>
                    <a:pt x="1975" y="2101"/>
                  </a:cubicBezTo>
                  <a:cubicBezTo>
                    <a:pt x="2000" y="2101"/>
                    <a:pt x="2075" y="2126"/>
                    <a:pt x="2125" y="2151"/>
                  </a:cubicBezTo>
                  <a:cubicBezTo>
                    <a:pt x="2200" y="2151"/>
                    <a:pt x="2275" y="2176"/>
                    <a:pt x="2350" y="2176"/>
                  </a:cubicBezTo>
                  <a:cubicBezTo>
                    <a:pt x="2425" y="2176"/>
                    <a:pt x="2500" y="2151"/>
                    <a:pt x="2575" y="2126"/>
                  </a:cubicBezTo>
                  <a:cubicBezTo>
                    <a:pt x="2650" y="2126"/>
                    <a:pt x="2700" y="2076"/>
                    <a:pt x="2750" y="2051"/>
                  </a:cubicBezTo>
                  <a:cubicBezTo>
                    <a:pt x="2800" y="2001"/>
                    <a:pt x="2850" y="1951"/>
                    <a:pt x="2875" y="1876"/>
                  </a:cubicBezTo>
                  <a:cubicBezTo>
                    <a:pt x="2900" y="1826"/>
                    <a:pt x="2925" y="1751"/>
                    <a:pt x="2925" y="1651"/>
                  </a:cubicBezTo>
                  <a:cubicBezTo>
                    <a:pt x="2925" y="1576"/>
                    <a:pt x="2900" y="1526"/>
                    <a:pt x="2875" y="1451"/>
                  </a:cubicBezTo>
                  <a:cubicBezTo>
                    <a:pt x="2850" y="1401"/>
                    <a:pt x="2825" y="1351"/>
                    <a:pt x="2775" y="1301"/>
                  </a:cubicBezTo>
                  <a:cubicBezTo>
                    <a:pt x="2725" y="1276"/>
                    <a:pt x="2650" y="1251"/>
                    <a:pt x="2575" y="1226"/>
                  </a:cubicBezTo>
                  <a:cubicBezTo>
                    <a:pt x="2500" y="1201"/>
                    <a:pt x="2425" y="1201"/>
                    <a:pt x="2300" y="1201"/>
                  </a:cubicBezTo>
                  <a:cubicBezTo>
                    <a:pt x="2225" y="1201"/>
                    <a:pt x="2175" y="1201"/>
                    <a:pt x="2125" y="1201"/>
                  </a:cubicBezTo>
                  <a:cubicBezTo>
                    <a:pt x="2075" y="1201"/>
                    <a:pt x="2025" y="1226"/>
                    <a:pt x="1975" y="1226"/>
                  </a:cubicBezTo>
                  <a:cubicBezTo>
                    <a:pt x="1925" y="1226"/>
                    <a:pt x="1900" y="1201"/>
                    <a:pt x="1900" y="1201"/>
                  </a:cubicBezTo>
                  <a:cubicBezTo>
                    <a:pt x="1875" y="1176"/>
                    <a:pt x="1875" y="1151"/>
                    <a:pt x="1875" y="1101"/>
                  </a:cubicBezTo>
                  <a:lnTo>
                    <a:pt x="1875" y="126"/>
                  </a:lnTo>
                  <a:cubicBezTo>
                    <a:pt x="1875" y="101"/>
                    <a:pt x="1875" y="76"/>
                    <a:pt x="1900" y="51"/>
                  </a:cubicBezTo>
                  <a:cubicBezTo>
                    <a:pt x="1925" y="26"/>
                    <a:pt x="1950" y="26"/>
                    <a:pt x="1975" y="26"/>
                  </a:cubicBezTo>
                  <a:lnTo>
                    <a:pt x="3025" y="26"/>
                  </a:lnTo>
                  <a:cubicBezTo>
                    <a:pt x="3050" y="26"/>
                    <a:pt x="3050" y="26"/>
                    <a:pt x="3050" y="26"/>
                  </a:cubicBezTo>
                  <a:cubicBezTo>
                    <a:pt x="3075" y="26"/>
                    <a:pt x="3075" y="51"/>
                    <a:pt x="3075" y="51"/>
                  </a:cubicBezTo>
                  <a:cubicBezTo>
                    <a:pt x="3100" y="76"/>
                    <a:pt x="3100" y="76"/>
                    <a:pt x="3100" y="101"/>
                  </a:cubicBezTo>
                  <a:cubicBezTo>
                    <a:pt x="3100" y="101"/>
                    <a:pt x="3100" y="126"/>
                    <a:pt x="3100" y="151"/>
                  </a:cubicBezTo>
                  <a:cubicBezTo>
                    <a:pt x="3100" y="201"/>
                    <a:pt x="3100" y="226"/>
                    <a:pt x="3075" y="251"/>
                  </a:cubicBezTo>
                  <a:cubicBezTo>
                    <a:pt x="3075" y="276"/>
                    <a:pt x="3050" y="301"/>
                    <a:pt x="3025" y="301"/>
                  </a:cubicBezTo>
                  <a:lnTo>
                    <a:pt x="2150" y="301"/>
                  </a:lnTo>
                  <a:lnTo>
                    <a:pt x="2150" y="951"/>
                  </a:lnTo>
                  <a:cubicBezTo>
                    <a:pt x="2200" y="951"/>
                    <a:pt x="2225" y="951"/>
                    <a:pt x="2275" y="951"/>
                  </a:cubicBezTo>
                  <a:cubicBezTo>
                    <a:pt x="2325" y="951"/>
                    <a:pt x="2375" y="951"/>
                    <a:pt x="2425" y="951"/>
                  </a:cubicBezTo>
                  <a:cubicBezTo>
                    <a:pt x="2575" y="951"/>
                    <a:pt x="2700" y="951"/>
                    <a:pt x="2800" y="1001"/>
                  </a:cubicBezTo>
                  <a:cubicBezTo>
                    <a:pt x="2900" y="1026"/>
                    <a:pt x="2975" y="1076"/>
                    <a:pt x="3050" y="1126"/>
                  </a:cubicBezTo>
                  <a:cubicBezTo>
                    <a:pt x="3100" y="1201"/>
                    <a:pt x="3150" y="1276"/>
                    <a:pt x="3200" y="1351"/>
                  </a:cubicBezTo>
                  <a:cubicBezTo>
                    <a:pt x="3225" y="1426"/>
                    <a:pt x="3250" y="1526"/>
                    <a:pt x="3250" y="1626"/>
                  </a:cubicBezTo>
                  <a:close/>
                  <a:moveTo>
                    <a:pt x="5150" y="2251"/>
                  </a:moveTo>
                  <a:cubicBezTo>
                    <a:pt x="5150" y="2276"/>
                    <a:pt x="5150" y="2301"/>
                    <a:pt x="5125" y="2326"/>
                  </a:cubicBezTo>
                  <a:cubicBezTo>
                    <a:pt x="5125" y="2326"/>
                    <a:pt x="5125" y="2351"/>
                    <a:pt x="5125" y="2351"/>
                  </a:cubicBezTo>
                  <a:cubicBezTo>
                    <a:pt x="5125" y="2376"/>
                    <a:pt x="5100" y="2376"/>
                    <a:pt x="5100" y="2376"/>
                  </a:cubicBezTo>
                  <a:cubicBezTo>
                    <a:pt x="5100" y="2376"/>
                    <a:pt x="5075" y="2401"/>
                    <a:pt x="5075" y="2401"/>
                  </a:cubicBezTo>
                  <a:lnTo>
                    <a:pt x="3850" y="2401"/>
                  </a:lnTo>
                  <a:cubicBezTo>
                    <a:pt x="3825" y="2401"/>
                    <a:pt x="3825" y="2376"/>
                    <a:pt x="3825" y="2376"/>
                  </a:cubicBezTo>
                  <a:cubicBezTo>
                    <a:pt x="3800" y="2376"/>
                    <a:pt x="3800" y="2376"/>
                    <a:pt x="3800" y="2351"/>
                  </a:cubicBezTo>
                  <a:cubicBezTo>
                    <a:pt x="3775" y="2351"/>
                    <a:pt x="3775" y="2326"/>
                    <a:pt x="3775" y="2326"/>
                  </a:cubicBezTo>
                  <a:cubicBezTo>
                    <a:pt x="3775" y="2301"/>
                    <a:pt x="3775" y="2276"/>
                    <a:pt x="3775" y="2251"/>
                  </a:cubicBezTo>
                  <a:cubicBezTo>
                    <a:pt x="3775" y="2251"/>
                    <a:pt x="3775" y="2226"/>
                    <a:pt x="3775" y="2201"/>
                  </a:cubicBezTo>
                  <a:cubicBezTo>
                    <a:pt x="3775" y="2201"/>
                    <a:pt x="3775" y="2176"/>
                    <a:pt x="3800" y="2176"/>
                  </a:cubicBezTo>
                  <a:cubicBezTo>
                    <a:pt x="3800" y="2151"/>
                    <a:pt x="3800" y="2151"/>
                    <a:pt x="3800" y="2151"/>
                  </a:cubicBezTo>
                  <a:cubicBezTo>
                    <a:pt x="3825" y="2126"/>
                    <a:pt x="3825" y="2126"/>
                    <a:pt x="3850" y="2126"/>
                  </a:cubicBezTo>
                  <a:lnTo>
                    <a:pt x="4325" y="2126"/>
                  </a:lnTo>
                  <a:lnTo>
                    <a:pt x="4325" y="326"/>
                  </a:lnTo>
                  <a:lnTo>
                    <a:pt x="3875" y="601"/>
                  </a:lnTo>
                  <a:cubicBezTo>
                    <a:pt x="3850" y="626"/>
                    <a:pt x="3825" y="626"/>
                    <a:pt x="3825" y="626"/>
                  </a:cubicBezTo>
                  <a:cubicBezTo>
                    <a:pt x="3800" y="626"/>
                    <a:pt x="3800" y="626"/>
                    <a:pt x="3775" y="626"/>
                  </a:cubicBezTo>
                  <a:cubicBezTo>
                    <a:pt x="3775" y="601"/>
                    <a:pt x="3775" y="601"/>
                    <a:pt x="3775" y="576"/>
                  </a:cubicBezTo>
                  <a:cubicBezTo>
                    <a:pt x="3750" y="551"/>
                    <a:pt x="3750" y="551"/>
                    <a:pt x="3750" y="526"/>
                  </a:cubicBezTo>
                  <a:lnTo>
                    <a:pt x="3750" y="451"/>
                  </a:lnTo>
                  <a:cubicBezTo>
                    <a:pt x="3775" y="451"/>
                    <a:pt x="3775" y="426"/>
                    <a:pt x="3775" y="426"/>
                  </a:cubicBezTo>
                  <a:cubicBezTo>
                    <a:pt x="3775" y="401"/>
                    <a:pt x="3775" y="401"/>
                    <a:pt x="3800" y="401"/>
                  </a:cubicBezTo>
                  <a:cubicBezTo>
                    <a:pt x="3800" y="401"/>
                    <a:pt x="3800" y="376"/>
                    <a:pt x="3825" y="376"/>
                  </a:cubicBezTo>
                  <a:lnTo>
                    <a:pt x="4350" y="26"/>
                  </a:lnTo>
                  <a:cubicBezTo>
                    <a:pt x="4375" y="26"/>
                    <a:pt x="4375" y="26"/>
                    <a:pt x="4375" y="26"/>
                  </a:cubicBezTo>
                  <a:cubicBezTo>
                    <a:pt x="4375" y="1"/>
                    <a:pt x="4400" y="1"/>
                    <a:pt x="4400" y="1"/>
                  </a:cubicBezTo>
                  <a:cubicBezTo>
                    <a:pt x="4425" y="1"/>
                    <a:pt x="4425" y="1"/>
                    <a:pt x="4450" y="1"/>
                  </a:cubicBezTo>
                  <a:cubicBezTo>
                    <a:pt x="4450" y="1"/>
                    <a:pt x="4475" y="1"/>
                    <a:pt x="4500" y="1"/>
                  </a:cubicBezTo>
                  <a:cubicBezTo>
                    <a:pt x="4525" y="1"/>
                    <a:pt x="4550" y="1"/>
                    <a:pt x="4575" y="1"/>
                  </a:cubicBezTo>
                  <a:cubicBezTo>
                    <a:pt x="4600" y="1"/>
                    <a:pt x="4600" y="1"/>
                    <a:pt x="4625" y="26"/>
                  </a:cubicBezTo>
                  <a:cubicBezTo>
                    <a:pt x="4625" y="26"/>
                    <a:pt x="4625" y="26"/>
                    <a:pt x="4650" y="26"/>
                  </a:cubicBezTo>
                  <a:cubicBezTo>
                    <a:pt x="4650" y="51"/>
                    <a:pt x="4650" y="51"/>
                    <a:pt x="4650" y="51"/>
                  </a:cubicBezTo>
                  <a:lnTo>
                    <a:pt x="4650" y="2126"/>
                  </a:lnTo>
                  <a:lnTo>
                    <a:pt x="5075" y="2126"/>
                  </a:lnTo>
                  <a:cubicBezTo>
                    <a:pt x="5075" y="2126"/>
                    <a:pt x="5100" y="2126"/>
                    <a:pt x="5100" y="2151"/>
                  </a:cubicBezTo>
                  <a:cubicBezTo>
                    <a:pt x="5100" y="2151"/>
                    <a:pt x="5125" y="2151"/>
                    <a:pt x="5125" y="2176"/>
                  </a:cubicBezTo>
                  <a:cubicBezTo>
                    <a:pt x="5125" y="2176"/>
                    <a:pt x="5125" y="2201"/>
                    <a:pt x="5125" y="2201"/>
                  </a:cubicBezTo>
                  <a:cubicBezTo>
                    <a:pt x="5150" y="2226"/>
                    <a:pt x="5150" y="2251"/>
                    <a:pt x="5150" y="2251"/>
                  </a:cubicBezTo>
                  <a:close/>
                </a:path>
              </a:pathLst>
            </a:custGeom>
            <a:noFill/>
            <a:ln cap="rnd" cmpd="sng" w="2375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4854175" y="3005575"/>
              <a:ext cx="128750" cy="60650"/>
            </a:xfrm>
            <a:custGeom>
              <a:rect b="b" l="l" r="r" t="t"/>
              <a:pathLst>
                <a:path extrusionOk="0" h="2426" w="5150">
                  <a:moveTo>
                    <a:pt x="651" y="1"/>
                  </a:moveTo>
                  <a:cubicBezTo>
                    <a:pt x="651" y="1"/>
                    <a:pt x="626" y="1"/>
                    <a:pt x="626" y="26"/>
                  </a:cubicBezTo>
                  <a:lnTo>
                    <a:pt x="601" y="26"/>
                  </a:lnTo>
                  <a:lnTo>
                    <a:pt x="76" y="376"/>
                  </a:lnTo>
                  <a:cubicBezTo>
                    <a:pt x="51" y="376"/>
                    <a:pt x="51" y="401"/>
                    <a:pt x="51" y="401"/>
                  </a:cubicBezTo>
                  <a:cubicBezTo>
                    <a:pt x="26" y="401"/>
                    <a:pt x="26" y="401"/>
                    <a:pt x="26" y="426"/>
                  </a:cubicBezTo>
                  <a:cubicBezTo>
                    <a:pt x="26" y="426"/>
                    <a:pt x="26" y="451"/>
                    <a:pt x="1" y="451"/>
                  </a:cubicBezTo>
                  <a:lnTo>
                    <a:pt x="1" y="526"/>
                  </a:lnTo>
                  <a:cubicBezTo>
                    <a:pt x="1" y="551"/>
                    <a:pt x="1" y="551"/>
                    <a:pt x="26" y="576"/>
                  </a:cubicBezTo>
                  <a:cubicBezTo>
                    <a:pt x="26" y="601"/>
                    <a:pt x="26" y="601"/>
                    <a:pt x="26" y="626"/>
                  </a:cubicBezTo>
                  <a:lnTo>
                    <a:pt x="76" y="626"/>
                  </a:lnTo>
                  <a:cubicBezTo>
                    <a:pt x="76" y="626"/>
                    <a:pt x="101" y="626"/>
                    <a:pt x="126" y="601"/>
                  </a:cubicBezTo>
                  <a:lnTo>
                    <a:pt x="576" y="326"/>
                  </a:lnTo>
                  <a:lnTo>
                    <a:pt x="576" y="2126"/>
                  </a:lnTo>
                  <a:lnTo>
                    <a:pt x="101" y="2126"/>
                  </a:lnTo>
                  <a:cubicBezTo>
                    <a:pt x="76" y="2126"/>
                    <a:pt x="76" y="2126"/>
                    <a:pt x="51" y="2151"/>
                  </a:cubicBezTo>
                  <a:cubicBezTo>
                    <a:pt x="51" y="2151"/>
                    <a:pt x="51" y="2151"/>
                    <a:pt x="51" y="2176"/>
                  </a:cubicBezTo>
                  <a:cubicBezTo>
                    <a:pt x="26" y="2176"/>
                    <a:pt x="26" y="2201"/>
                    <a:pt x="26" y="2201"/>
                  </a:cubicBezTo>
                  <a:cubicBezTo>
                    <a:pt x="26" y="2226"/>
                    <a:pt x="26" y="2251"/>
                    <a:pt x="26" y="2251"/>
                  </a:cubicBezTo>
                  <a:cubicBezTo>
                    <a:pt x="26" y="2276"/>
                    <a:pt x="26" y="2301"/>
                    <a:pt x="26" y="2326"/>
                  </a:cubicBezTo>
                  <a:cubicBezTo>
                    <a:pt x="26" y="2326"/>
                    <a:pt x="26" y="2351"/>
                    <a:pt x="51" y="2351"/>
                  </a:cubicBezTo>
                  <a:cubicBezTo>
                    <a:pt x="51" y="2376"/>
                    <a:pt x="51" y="2376"/>
                    <a:pt x="76" y="2376"/>
                  </a:cubicBezTo>
                  <a:cubicBezTo>
                    <a:pt x="76" y="2376"/>
                    <a:pt x="76" y="2401"/>
                    <a:pt x="101" y="2401"/>
                  </a:cubicBezTo>
                  <a:lnTo>
                    <a:pt x="1325" y="2401"/>
                  </a:lnTo>
                  <a:cubicBezTo>
                    <a:pt x="1325" y="2401"/>
                    <a:pt x="1350" y="2376"/>
                    <a:pt x="1350" y="2376"/>
                  </a:cubicBezTo>
                  <a:cubicBezTo>
                    <a:pt x="1350" y="2376"/>
                    <a:pt x="1375" y="2376"/>
                    <a:pt x="1375" y="2351"/>
                  </a:cubicBezTo>
                  <a:cubicBezTo>
                    <a:pt x="1375" y="2351"/>
                    <a:pt x="1375" y="2326"/>
                    <a:pt x="1375" y="2326"/>
                  </a:cubicBezTo>
                  <a:cubicBezTo>
                    <a:pt x="1400" y="2301"/>
                    <a:pt x="1400" y="2276"/>
                    <a:pt x="1400" y="2251"/>
                  </a:cubicBezTo>
                  <a:cubicBezTo>
                    <a:pt x="1400" y="2251"/>
                    <a:pt x="1400" y="2226"/>
                    <a:pt x="1375" y="2201"/>
                  </a:cubicBezTo>
                  <a:cubicBezTo>
                    <a:pt x="1375" y="2201"/>
                    <a:pt x="1375" y="2176"/>
                    <a:pt x="1375" y="2176"/>
                  </a:cubicBezTo>
                  <a:cubicBezTo>
                    <a:pt x="1375" y="2151"/>
                    <a:pt x="1350" y="2151"/>
                    <a:pt x="1350" y="2151"/>
                  </a:cubicBezTo>
                  <a:cubicBezTo>
                    <a:pt x="1350" y="2126"/>
                    <a:pt x="1325" y="2126"/>
                    <a:pt x="1325" y="2126"/>
                  </a:cubicBezTo>
                  <a:lnTo>
                    <a:pt x="901" y="2126"/>
                  </a:lnTo>
                  <a:lnTo>
                    <a:pt x="901" y="51"/>
                  </a:lnTo>
                  <a:cubicBezTo>
                    <a:pt x="901" y="51"/>
                    <a:pt x="901" y="51"/>
                    <a:pt x="901" y="26"/>
                  </a:cubicBezTo>
                  <a:lnTo>
                    <a:pt x="876" y="26"/>
                  </a:lnTo>
                  <a:cubicBezTo>
                    <a:pt x="851" y="1"/>
                    <a:pt x="851" y="1"/>
                    <a:pt x="826" y="1"/>
                  </a:cubicBezTo>
                  <a:close/>
                  <a:moveTo>
                    <a:pt x="4400" y="1"/>
                  </a:moveTo>
                  <a:cubicBezTo>
                    <a:pt x="4400" y="1"/>
                    <a:pt x="4375" y="1"/>
                    <a:pt x="4375" y="26"/>
                  </a:cubicBezTo>
                  <a:lnTo>
                    <a:pt x="4350" y="26"/>
                  </a:lnTo>
                  <a:lnTo>
                    <a:pt x="3825" y="376"/>
                  </a:lnTo>
                  <a:cubicBezTo>
                    <a:pt x="3800" y="376"/>
                    <a:pt x="3800" y="401"/>
                    <a:pt x="3800" y="401"/>
                  </a:cubicBezTo>
                  <a:cubicBezTo>
                    <a:pt x="3775" y="401"/>
                    <a:pt x="3775" y="401"/>
                    <a:pt x="3775" y="426"/>
                  </a:cubicBezTo>
                  <a:cubicBezTo>
                    <a:pt x="3775" y="426"/>
                    <a:pt x="3775" y="451"/>
                    <a:pt x="3750" y="451"/>
                  </a:cubicBezTo>
                  <a:lnTo>
                    <a:pt x="3750" y="526"/>
                  </a:lnTo>
                  <a:cubicBezTo>
                    <a:pt x="3750" y="551"/>
                    <a:pt x="3750" y="551"/>
                    <a:pt x="3775" y="576"/>
                  </a:cubicBezTo>
                  <a:cubicBezTo>
                    <a:pt x="3775" y="601"/>
                    <a:pt x="3775" y="601"/>
                    <a:pt x="3775" y="626"/>
                  </a:cubicBezTo>
                  <a:lnTo>
                    <a:pt x="3825" y="626"/>
                  </a:lnTo>
                  <a:cubicBezTo>
                    <a:pt x="3825" y="626"/>
                    <a:pt x="3850" y="626"/>
                    <a:pt x="3875" y="601"/>
                  </a:cubicBezTo>
                  <a:lnTo>
                    <a:pt x="4325" y="326"/>
                  </a:lnTo>
                  <a:lnTo>
                    <a:pt x="4325" y="2126"/>
                  </a:lnTo>
                  <a:lnTo>
                    <a:pt x="3850" y="2126"/>
                  </a:lnTo>
                  <a:cubicBezTo>
                    <a:pt x="3825" y="2126"/>
                    <a:pt x="3825" y="2126"/>
                    <a:pt x="3800" y="2151"/>
                  </a:cubicBezTo>
                  <a:cubicBezTo>
                    <a:pt x="3800" y="2151"/>
                    <a:pt x="3800" y="2151"/>
                    <a:pt x="3800" y="2176"/>
                  </a:cubicBezTo>
                  <a:cubicBezTo>
                    <a:pt x="3775" y="2176"/>
                    <a:pt x="3775" y="2201"/>
                    <a:pt x="3775" y="2201"/>
                  </a:cubicBezTo>
                  <a:cubicBezTo>
                    <a:pt x="3775" y="2226"/>
                    <a:pt x="3775" y="2251"/>
                    <a:pt x="3775" y="2251"/>
                  </a:cubicBezTo>
                  <a:cubicBezTo>
                    <a:pt x="3775" y="2276"/>
                    <a:pt x="3775" y="2301"/>
                    <a:pt x="3775" y="2326"/>
                  </a:cubicBezTo>
                  <a:cubicBezTo>
                    <a:pt x="3775" y="2326"/>
                    <a:pt x="3775" y="2351"/>
                    <a:pt x="3800" y="2351"/>
                  </a:cubicBezTo>
                  <a:cubicBezTo>
                    <a:pt x="3800" y="2376"/>
                    <a:pt x="3800" y="2376"/>
                    <a:pt x="3825" y="2376"/>
                  </a:cubicBezTo>
                  <a:cubicBezTo>
                    <a:pt x="3825" y="2376"/>
                    <a:pt x="3825" y="2401"/>
                    <a:pt x="3850" y="2401"/>
                  </a:cubicBezTo>
                  <a:lnTo>
                    <a:pt x="5075" y="2401"/>
                  </a:lnTo>
                  <a:cubicBezTo>
                    <a:pt x="5075" y="2401"/>
                    <a:pt x="5100" y="2376"/>
                    <a:pt x="5100" y="2376"/>
                  </a:cubicBezTo>
                  <a:cubicBezTo>
                    <a:pt x="5100" y="2376"/>
                    <a:pt x="5125" y="2376"/>
                    <a:pt x="5125" y="2351"/>
                  </a:cubicBezTo>
                  <a:cubicBezTo>
                    <a:pt x="5125" y="2351"/>
                    <a:pt x="5125" y="2326"/>
                    <a:pt x="5125" y="2326"/>
                  </a:cubicBezTo>
                  <a:cubicBezTo>
                    <a:pt x="5150" y="2301"/>
                    <a:pt x="5150" y="2276"/>
                    <a:pt x="5150" y="2251"/>
                  </a:cubicBezTo>
                  <a:cubicBezTo>
                    <a:pt x="5150" y="2251"/>
                    <a:pt x="5150" y="2226"/>
                    <a:pt x="5125" y="2201"/>
                  </a:cubicBezTo>
                  <a:cubicBezTo>
                    <a:pt x="5125" y="2201"/>
                    <a:pt x="5125" y="2176"/>
                    <a:pt x="5125" y="2176"/>
                  </a:cubicBezTo>
                  <a:cubicBezTo>
                    <a:pt x="5125" y="2151"/>
                    <a:pt x="5100" y="2151"/>
                    <a:pt x="5100" y="2151"/>
                  </a:cubicBezTo>
                  <a:cubicBezTo>
                    <a:pt x="5100" y="2126"/>
                    <a:pt x="5075" y="2126"/>
                    <a:pt x="5075" y="2126"/>
                  </a:cubicBezTo>
                  <a:lnTo>
                    <a:pt x="4650" y="2126"/>
                  </a:lnTo>
                  <a:lnTo>
                    <a:pt x="4650" y="51"/>
                  </a:lnTo>
                  <a:cubicBezTo>
                    <a:pt x="4650" y="51"/>
                    <a:pt x="4650" y="51"/>
                    <a:pt x="4650" y="26"/>
                  </a:cubicBezTo>
                  <a:lnTo>
                    <a:pt x="4625" y="26"/>
                  </a:lnTo>
                  <a:cubicBezTo>
                    <a:pt x="4600" y="1"/>
                    <a:pt x="4600" y="1"/>
                    <a:pt x="4575" y="1"/>
                  </a:cubicBezTo>
                  <a:close/>
                  <a:moveTo>
                    <a:pt x="1975" y="26"/>
                  </a:moveTo>
                  <a:cubicBezTo>
                    <a:pt x="1950" y="26"/>
                    <a:pt x="1925" y="26"/>
                    <a:pt x="1900" y="51"/>
                  </a:cubicBezTo>
                  <a:cubicBezTo>
                    <a:pt x="1875" y="76"/>
                    <a:pt x="1875" y="101"/>
                    <a:pt x="1875" y="126"/>
                  </a:cubicBezTo>
                  <a:lnTo>
                    <a:pt x="1875" y="1101"/>
                  </a:lnTo>
                  <a:cubicBezTo>
                    <a:pt x="1875" y="1151"/>
                    <a:pt x="1875" y="1176"/>
                    <a:pt x="1900" y="1201"/>
                  </a:cubicBezTo>
                  <a:cubicBezTo>
                    <a:pt x="1900" y="1201"/>
                    <a:pt x="1925" y="1226"/>
                    <a:pt x="1975" y="1226"/>
                  </a:cubicBezTo>
                  <a:cubicBezTo>
                    <a:pt x="2025" y="1226"/>
                    <a:pt x="2075" y="1201"/>
                    <a:pt x="2125" y="1201"/>
                  </a:cubicBezTo>
                  <a:lnTo>
                    <a:pt x="2300" y="1201"/>
                  </a:lnTo>
                  <a:cubicBezTo>
                    <a:pt x="2425" y="1201"/>
                    <a:pt x="2500" y="1201"/>
                    <a:pt x="2575" y="1226"/>
                  </a:cubicBezTo>
                  <a:cubicBezTo>
                    <a:pt x="2650" y="1251"/>
                    <a:pt x="2725" y="1276"/>
                    <a:pt x="2775" y="1301"/>
                  </a:cubicBezTo>
                  <a:cubicBezTo>
                    <a:pt x="2825" y="1351"/>
                    <a:pt x="2850" y="1401"/>
                    <a:pt x="2875" y="1451"/>
                  </a:cubicBezTo>
                  <a:cubicBezTo>
                    <a:pt x="2900" y="1526"/>
                    <a:pt x="2925" y="1576"/>
                    <a:pt x="2925" y="1651"/>
                  </a:cubicBezTo>
                  <a:cubicBezTo>
                    <a:pt x="2925" y="1751"/>
                    <a:pt x="2900" y="1826"/>
                    <a:pt x="2875" y="1876"/>
                  </a:cubicBezTo>
                  <a:cubicBezTo>
                    <a:pt x="2850" y="1951"/>
                    <a:pt x="2800" y="2001"/>
                    <a:pt x="2750" y="2051"/>
                  </a:cubicBezTo>
                  <a:cubicBezTo>
                    <a:pt x="2700" y="2076"/>
                    <a:pt x="2650" y="2126"/>
                    <a:pt x="2575" y="2126"/>
                  </a:cubicBezTo>
                  <a:cubicBezTo>
                    <a:pt x="2500" y="2151"/>
                    <a:pt x="2425" y="2176"/>
                    <a:pt x="2350" y="2176"/>
                  </a:cubicBezTo>
                  <a:cubicBezTo>
                    <a:pt x="2275" y="2176"/>
                    <a:pt x="2200" y="2151"/>
                    <a:pt x="2125" y="2151"/>
                  </a:cubicBezTo>
                  <a:cubicBezTo>
                    <a:pt x="2075" y="2126"/>
                    <a:pt x="2000" y="2101"/>
                    <a:pt x="1975" y="2101"/>
                  </a:cubicBezTo>
                  <a:cubicBezTo>
                    <a:pt x="1925" y="2076"/>
                    <a:pt x="1875" y="2051"/>
                    <a:pt x="1850" y="2051"/>
                  </a:cubicBezTo>
                  <a:cubicBezTo>
                    <a:pt x="1850" y="2026"/>
                    <a:pt x="1825" y="2026"/>
                    <a:pt x="1800" y="2026"/>
                  </a:cubicBezTo>
                  <a:lnTo>
                    <a:pt x="1775" y="2026"/>
                  </a:lnTo>
                  <a:cubicBezTo>
                    <a:pt x="1775" y="2026"/>
                    <a:pt x="1775" y="2026"/>
                    <a:pt x="1775" y="2051"/>
                  </a:cubicBezTo>
                  <a:cubicBezTo>
                    <a:pt x="1750" y="2051"/>
                    <a:pt x="1750" y="2076"/>
                    <a:pt x="1750" y="2076"/>
                  </a:cubicBezTo>
                  <a:lnTo>
                    <a:pt x="1750" y="2151"/>
                  </a:lnTo>
                  <a:lnTo>
                    <a:pt x="1750" y="2201"/>
                  </a:lnTo>
                  <a:cubicBezTo>
                    <a:pt x="1750" y="2226"/>
                    <a:pt x="1750" y="2226"/>
                    <a:pt x="1775" y="2251"/>
                  </a:cubicBezTo>
                  <a:cubicBezTo>
                    <a:pt x="1775" y="2251"/>
                    <a:pt x="1775" y="2251"/>
                    <a:pt x="1775" y="2276"/>
                  </a:cubicBezTo>
                  <a:cubicBezTo>
                    <a:pt x="1775" y="2276"/>
                    <a:pt x="1775" y="2276"/>
                    <a:pt x="1775" y="2301"/>
                  </a:cubicBezTo>
                  <a:cubicBezTo>
                    <a:pt x="1800" y="2301"/>
                    <a:pt x="1825" y="2301"/>
                    <a:pt x="1850" y="2326"/>
                  </a:cubicBezTo>
                  <a:cubicBezTo>
                    <a:pt x="1875" y="2326"/>
                    <a:pt x="1925" y="2351"/>
                    <a:pt x="1975" y="2376"/>
                  </a:cubicBezTo>
                  <a:cubicBezTo>
                    <a:pt x="2025" y="2376"/>
                    <a:pt x="2100" y="2401"/>
                    <a:pt x="2150" y="2401"/>
                  </a:cubicBezTo>
                  <a:cubicBezTo>
                    <a:pt x="2225" y="2426"/>
                    <a:pt x="2300" y="2426"/>
                    <a:pt x="2375" y="2426"/>
                  </a:cubicBezTo>
                  <a:cubicBezTo>
                    <a:pt x="2500" y="2426"/>
                    <a:pt x="2625" y="2401"/>
                    <a:pt x="2725" y="2376"/>
                  </a:cubicBezTo>
                  <a:cubicBezTo>
                    <a:pt x="2825" y="2326"/>
                    <a:pt x="2925" y="2276"/>
                    <a:pt x="3000" y="2226"/>
                  </a:cubicBezTo>
                  <a:cubicBezTo>
                    <a:pt x="3075" y="2151"/>
                    <a:pt x="3150" y="2076"/>
                    <a:pt x="3175" y="1976"/>
                  </a:cubicBezTo>
                  <a:cubicBezTo>
                    <a:pt x="3225" y="1876"/>
                    <a:pt x="3250" y="1751"/>
                    <a:pt x="3250" y="1626"/>
                  </a:cubicBezTo>
                  <a:cubicBezTo>
                    <a:pt x="3250" y="1526"/>
                    <a:pt x="3225" y="1426"/>
                    <a:pt x="3200" y="1351"/>
                  </a:cubicBezTo>
                  <a:cubicBezTo>
                    <a:pt x="3150" y="1276"/>
                    <a:pt x="3100" y="1201"/>
                    <a:pt x="3050" y="1126"/>
                  </a:cubicBezTo>
                  <a:cubicBezTo>
                    <a:pt x="2975" y="1076"/>
                    <a:pt x="2900" y="1026"/>
                    <a:pt x="2800" y="1001"/>
                  </a:cubicBezTo>
                  <a:cubicBezTo>
                    <a:pt x="2700" y="951"/>
                    <a:pt x="2575" y="951"/>
                    <a:pt x="2425" y="951"/>
                  </a:cubicBezTo>
                  <a:lnTo>
                    <a:pt x="2150" y="951"/>
                  </a:lnTo>
                  <a:lnTo>
                    <a:pt x="2150" y="301"/>
                  </a:lnTo>
                  <a:lnTo>
                    <a:pt x="3025" y="301"/>
                  </a:lnTo>
                  <a:cubicBezTo>
                    <a:pt x="3050" y="301"/>
                    <a:pt x="3075" y="276"/>
                    <a:pt x="3075" y="251"/>
                  </a:cubicBezTo>
                  <a:cubicBezTo>
                    <a:pt x="3100" y="226"/>
                    <a:pt x="3100" y="201"/>
                    <a:pt x="3100" y="151"/>
                  </a:cubicBezTo>
                  <a:cubicBezTo>
                    <a:pt x="3100" y="126"/>
                    <a:pt x="3100" y="101"/>
                    <a:pt x="3100" y="101"/>
                  </a:cubicBezTo>
                  <a:cubicBezTo>
                    <a:pt x="3100" y="76"/>
                    <a:pt x="3100" y="76"/>
                    <a:pt x="3075" y="51"/>
                  </a:cubicBezTo>
                  <a:cubicBezTo>
                    <a:pt x="3075" y="51"/>
                    <a:pt x="3075" y="26"/>
                    <a:pt x="305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5591550" y="3176800"/>
              <a:ext cx="88750" cy="61275"/>
            </a:xfrm>
            <a:custGeom>
              <a:rect b="b" l="l" r="r" t="t"/>
              <a:pathLst>
                <a:path extrusionOk="0" fill="none" h="2451" w="3550">
                  <a:moveTo>
                    <a:pt x="1700" y="1750"/>
                  </a:moveTo>
                  <a:cubicBezTo>
                    <a:pt x="1700" y="1775"/>
                    <a:pt x="1700" y="1800"/>
                    <a:pt x="1675" y="1825"/>
                  </a:cubicBezTo>
                  <a:cubicBezTo>
                    <a:pt x="1675" y="1850"/>
                    <a:pt x="1650" y="1875"/>
                    <a:pt x="1625" y="1875"/>
                  </a:cubicBezTo>
                  <a:lnTo>
                    <a:pt x="1375" y="1875"/>
                  </a:lnTo>
                  <a:lnTo>
                    <a:pt x="1375" y="2375"/>
                  </a:lnTo>
                  <a:cubicBezTo>
                    <a:pt x="1375" y="2375"/>
                    <a:pt x="1375" y="2375"/>
                    <a:pt x="1350" y="2400"/>
                  </a:cubicBezTo>
                  <a:cubicBezTo>
                    <a:pt x="1350" y="2400"/>
                    <a:pt x="1350" y="2400"/>
                    <a:pt x="1325" y="2425"/>
                  </a:cubicBezTo>
                  <a:cubicBezTo>
                    <a:pt x="1325" y="2425"/>
                    <a:pt x="1300" y="2425"/>
                    <a:pt x="1300" y="2425"/>
                  </a:cubicBezTo>
                  <a:cubicBezTo>
                    <a:pt x="1275" y="2425"/>
                    <a:pt x="1250" y="2425"/>
                    <a:pt x="1200" y="2425"/>
                  </a:cubicBezTo>
                  <a:cubicBezTo>
                    <a:pt x="1175" y="2425"/>
                    <a:pt x="1150" y="2425"/>
                    <a:pt x="1150" y="2425"/>
                  </a:cubicBezTo>
                  <a:cubicBezTo>
                    <a:pt x="1125" y="2425"/>
                    <a:pt x="1100" y="2425"/>
                    <a:pt x="1100" y="2425"/>
                  </a:cubicBezTo>
                  <a:cubicBezTo>
                    <a:pt x="1075" y="2400"/>
                    <a:pt x="1075" y="2400"/>
                    <a:pt x="1075" y="2400"/>
                  </a:cubicBezTo>
                  <a:cubicBezTo>
                    <a:pt x="1075" y="2375"/>
                    <a:pt x="1075" y="2375"/>
                    <a:pt x="1075" y="2375"/>
                  </a:cubicBezTo>
                  <a:lnTo>
                    <a:pt x="1075" y="1875"/>
                  </a:lnTo>
                  <a:lnTo>
                    <a:pt x="76" y="1875"/>
                  </a:lnTo>
                  <a:cubicBezTo>
                    <a:pt x="76" y="1875"/>
                    <a:pt x="51" y="1875"/>
                    <a:pt x="51" y="1875"/>
                  </a:cubicBezTo>
                  <a:cubicBezTo>
                    <a:pt x="51" y="1850"/>
                    <a:pt x="26" y="1850"/>
                    <a:pt x="26" y="1850"/>
                  </a:cubicBezTo>
                  <a:cubicBezTo>
                    <a:pt x="26" y="1825"/>
                    <a:pt x="1" y="1825"/>
                    <a:pt x="1" y="1800"/>
                  </a:cubicBezTo>
                  <a:cubicBezTo>
                    <a:pt x="1" y="1775"/>
                    <a:pt x="1" y="1750"/>
                    <a:pt x="1" y="1725"/>
                  </a:cubicBezTo>
                  <a:lnTo>
                    <a:pt x="1" y="1675"/>
                  </a:lnTo>
                  <a:cubicBezTo>
                    <a:pt x="1" y="1650"/>
                    <a:pt x="1" y="1625"/>
                    <a:pt x="1" y="1625"/>
                  </a:cubicBezTo>
                  <a:cubicBezTo>
                    <a:pt x="26" y="1600"/>
                    <a:pt x="26" y="1575"/>
                    <a:pt x="26" y="1575"/>
                  </a:cubicBezTo>
                  <a:cubicBezTo>
                    <a:pt x="26" y="1550"/>
                    <a:pt x="51" y="1550"/>
                    <a:pt x="51" y="1525"/>
                  </a:cubicBezTo>
                  <a:lnTo>
                    <a:pt x="900" y="101"/>
                  </a:lnTo>
                  <a:cubicBezTo>
                    <a:pt x="900" y="76"/>
                    <a:pt x="925" y="76"/>
                    <a:pt x="925" y="76"/>
                  </a:cubicBezTo>
                  <a:cubicBezTo>
                    <a:pt x="925" y="51"/>
                    <a:pt x="950" y="51"/>
                    <a:pt x="975" y="51"/>
                  </a:cubicBezTo>
                  <a:cubicBezTo>
                    <a:pt x="975" y="51"/>
                    <a:pt x="1000" y="51"/>
                    <a:pt x="1025" y="26"/>
                  </a:cubicBezTo>
                  <a:cubicBezTo>
                    <a:pt x="1075" y="26"/>
                    <a:pt x="1100" y="26"/>
                    <a:pt x="1125" y="26"/>
                  </a:cubicBezTo>
                  <a:cubicBezTo>
                    <a:pt x="1175" y="26"/>
                    <a:pt x="1200" y="26"/>
                    <a:pt x="1250" y="26"/>
                  </a:cubicBezTo>
                  <a:cubicBezTo>
                    <a:pt x="1275" y="51"/>
                    <a:pt x="1300" y="51"/>
                    <a:pt x="1300" y="51"/>
                  </a:cubicBezTo>
                  <a:cubicBezTo>
                    <a:pt x="1325" y="51"/>
                    <a:pt x="1350" y="51"/>
                    <a:pt x="1350" y="76"/>
                  </a:cubicBezTo>
                  <a:cubicBezTo>
                    <a:pt x="1350" y="76"/>
                    <a:pt x="1375" y="76"/>
                    <a:pt x="1375" y="101"/>
                  </a:cubicBezTo>
                  <a:lnTo>
                    <a:pt x="1375" y="1600"/>
                  </a:lnTo>
                  <a:lnTo>
                    <a:pt x="1625" y="1600"/>
                  </a:lnTo>
                  <a:cubicBezTo>
                    <a:pt x="1650" y="1600"/>
                    <a:pt x="1675" y="1625"/>
                    <a:pt x="1675" y="1650"/>
                  </a:cubicBezTo>
                  <a:cubicBezTo>
                    <a:pt x="1700" y="1650"/>
                    <a:pt x="1700" y="1700"/>
                    <a:pt x="1700" y="1750"/>
                  </a:cubicBezTo>
                  <a:close/>
                  <a:moveTo>
                    <a:pt x="1075" y="301"/>
                  </a:moveTo>
                  <a:lnTo>
                    <a:pt x="1050" y="301"/>
                  </a:lnTo>
                  <a:lnTo>
                    <a:pt x="300" y="1600"/>
                  </a:lnTo>
                  <a:lnTo>
                    <a:pt x="1075" y="1600"/>
                  </a:lnTo>
                  <a:close/>
                  <a:moveTo>
                    <a:pt x="3550" y="1225"/>
                  </a:moveTo>
                  <a:cubicBezTo>
                    <a:pt x="3550" y="1400"/>
                    <a:pt x="3550" y="1575"/>
                    <a:pt x="3525" y="1725"/>
                  </a:cubicBezTo>
                  <a:cubicBezTo>
                    <a:pt x="3475" y="1875"/>
                    <a:pt x="3450" y="2000"/>
                    <a:pt x="3375" y="2100"/>
                  </a:cubicBezTo>
                  <a:cubicBezTo>
                    <a:pt x="3300" y="2225"/>
                    <a:pt x="3225" y="2300"/>
                    <a:pt x="3100" y="2350"/>
                  </a:cubicBezTo>
                  <a:cubicBezTo>
                    <a:pt x="3000" y="2425"/>
                    <a:pt x="2875" y="2450"/>
                    <a:pt x="2725" y="2450"/>
                  </a:cubicBezTo>
                  <a:cubicBezTo>
                    <a:pt x="2575" y="2450"/>
                    <a:pt x="2450" y="2425"/>
                    <a:pt x="2325" y="2375"/>
                  </a:cubicBezTo>
                  <a:cubicBezTo>
                    <a:pt x="2225" y="2325"/>
                    <a:pt x="2150" y="2225"/>
                    <a:pt x="2100" y="2125"/>
                  </a:cubicBezTo>
                  <a:cubicBezTo>
                    <a:pt x="2025" y="2025"/>
                    <a:pt x="1975" y="1900"/>
                    <a:pt x="1950" y="1750"/>
                  </a:cubicBezTo>
                  <a:cubicBezTo>
                    <a:pt x="1925" y="1600"/>
                    <a:pt x="1925" y="1425"/>
                    <a:pt x="1925" y="1225"/>
                  </a:cubicBezTo>
                  <a:cubicBezTo>
                    <a:pt x="1925" y="1051"/>
                    <a:pt x="1925" y="876"/>
                    <a:pt x="1975" y="751"/>
                  </a:cubicBezTo>
                  <a:cubicBezTo>
                    <a:pt x="2000" y="576"/>
                    <a:pt x="2050" y="451"/>
                    <a:pt x="2100" y="351"/>
                  </a:cubicBezTo>
                  <a:cubicBezTo>
                    <a:pt x="2175" y="251"/>
                    <a:pt x="2250" y="151"/>
                    <a:pt x="2375" y="101"/>
                  </a:cubicBezTo>
                  <a:cubicBezTo>
                    <a:pt x="2475" y="51"/>
                    <a:pt x="2600" y="1"/>
                    <a:pt x="2775" y="1"/>
                  </a:cubicBezTo>
                  <a:cubicBezTo>
                    <a:pt x="2925" y="1"/>
                    <a:pt x="3050" y="26"/>
                    <a:pt x="3150" y="101"/>
                  </a:cubicBezTo>
                  <a:cubicBezTo>
                    <a:pt x="3250" y="151"/>
                    <a:pt x="3325" y="226"/>
                    <a:pt x="3375" y="326"/>
                  </a:cubicBezTo>
                  <a:cubicBezTo>
                    <a:pt x="3450" y="426"/>
                    <a:pt x="3500" y="551"/>
                    <a:pt x="3525" y="701"/>
                  </a:cubicBezTo>
                  <a:cubicBezTo>
                    <a:pt x="3550" y="851"/>
                    <a:pt x="3550" y="1026"/>
                    <a:pt x="3550" y="1225"/>
                  </a:cubicBezTo>
                  <a:close/>
                  <a:moveTo>
                    <a:pt x="3225" y="1250"/>
                  </a:moveTo>
                  <a:cubicBezTo>
                    <a:pt x="3225" y="1126"/>
                    <a:pt x="3225" y="1026"/>
                    <a:pt x="3225" y="926"/>
                  </a:cubicBezTo>
                  <a:cubicBezTo>
                    <a:pt x="3225" y="826"/>
                    <a:pt x="3200" y="751"/>
                    <a:pt x="3175" y="676"/>
                  </a:cubicBezTo>
                  <a:cubicBezTo>
                    <a:pt x="3175" y="601"/>
                    <a:pt x="3150" y="551"/>
                    <a:pt x="3125" y="501"/>
                  </a:cubicBezTo>
                  <a:cubicBezTo>
                    <a:pt x="3100" y="426"/>
                    <a:pt x="3075" y="401"/>
                    <a:pt x="3025" y="351"/>
                  </a:cubicBezTo>
                  <a:cubicBezTo>
                    <a:pt x="3000" y="326"/>
                    <a:pt x="2950" y="301"/>
                    <a:pt x="2900" y="301"/>
                  </a:cubicBezTo>
                  <a:cubicBezTo>
                    <a:pt x="2850" y="276"/>
                    <a:pt x="2800" y="276"/>
                    <a:pt x="2750" y="276"/>
                  </a:cubicBezTo>
                  <a:cubicBezTo>
                    <a:pt x="2650" y="276"/>
                    <a:pt x="2550" y="301"/>
                    <a:pt x="2500" y="326"/>
                  </a:cubicBezTo>
                  <a:cubicBezTo>
                    <a:pt x="2425" y="376"/>
                    <a:pt x="2375" y="451"/>
                    <a:pt x="2325" y="551"/>
                  </a:cubicBezTo>
                  <a:cubicBezTo>
                    <a:pt x="2300" y="626"/>
                    <a:pt x="2275" y="726"/>
                    <a:pt x="2250" y="851"/>
                  </a:cubicBezTo>
                  <a:cubicBezTo>
                    <a:pt x="2250" y="951"/>
                    <a:pt x="2250" y="1076"/>
                    <a:pt x="2250" y="1201"/>
                  </a:cubicBezTo>
                  <a:cubicBezTo>
                    <a:pt x="2250" y="1375"/>
                    <a:pt x="2250" y="1525"/>
                    <a:pt x="2275" y="1650"/>
                  </a:cubicBezTo>
                  <a:cubicBezTo>
                    <a:pt x="2275" y="1775"/>
                    <a:pt x="2325" y="1875"/>
                    <a:pt x="2350" y="1975"/>
                  </a:cubicBezTo>
                  <a:cubicBezTo>
                    <a:pt x="2400" y="2050"/>
                    <a:pt x="2450" y="2100"/>
                    <a:pt x="2500" y="2125"/>
                  </a:cubicBezTo>
                  <a:cubicBezTo>
                    <a:pt x="2575" y="2175"/>
                    <a:pt x="2650" y="2200"/>
                    <a:pt x="2725" y="2200"/>
                  </a:cubicBezTo>
                  <a:cubicBezTo>
                    <a:pt x="2800" y="2200"/>
                    <a:pt x="2850" y="2175"/>
                    <a:pt x="2900" y="2150"/>
                  </a:cubicBezTo>
                  <a:cubicBezTo>
                    <a:pt x="2950" y="2125"/>
                    <a:pt x="3000" y="2100"/>
                    <a:pt x="3050" y="2075"/>
                  </a:cubicBezTo>
                  <a:cubicBezTo>
                    <a:pt x="3075" y="2025"/>
                    <a:pt x="3100" y="1975"/>
                    <a:pt x="3125" y="1925"/>
                  </a:cubicBezTo>
                  <a:cubicBezTo>
                    <a:pt x="3150" y="1850"/>
                    <a:pt x="3175" y="1800"/>
                    <a:pt x="3200" y="1725"/>
                  </a:cubicBezTo>
                  <a:cubicBezTo>
                    <a:pt x="3200" y="1650"/>
                    <a:pt x="3225" y="1575"/>
                    <a:pt x="3225" y="1500"/>
                  </a:cubicBezTo>
                  <a:cubicBezTo>
                    <a:pt x="3225" y="1425"/>
                    <a:pt x="3225" y="1325"/>
                    <a:pt x="3225" y="1250"/>
                  </a:cubicBezTo>
                  <a:close/>
                </a:path>
              </a:pathLst>
            </a:custGeom>
            <a:noFill/>
            <a:ln cap="rnd" cmpd="sng" w="2375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5591550" y="3176800"/>
              <a:ext cx="88750" cy="61275"/>
            </a:xfrm>
            <a:custGeom>
              <a:rect b="b" l="l" r="r" t="t"/>
              <a:pathLst>
                <a:path extrusionOk="0" h="2451" w="3550">
                  <a:moveTo>
                    <a:pt x="1075" y="301"/>
                  </a:moveTo>
                  <a:lnTo>
                    <a:pt x="1075" y="1600"/>
                  </a:lnTo>
                  <a:lnTo>
                    <a:pt x="300" y="1600"/>
                  </a:lnTo>
                  <a:lnTo>
                    <a:pt x="1050" y="301"/>
                  </a:lnTo>
                  <a:close/>
                  <a:moveTo>
                    <a:pt x="2750" y="276"/>
                  </a:moveTo>
                  <a:cubicBezTo>
                    <a:pt x="2800" y="276"/>
                    <a:pt x="2850" y="276"/>
                    <a:pt x="2900" y="301"/>
                  </a:cubicBezTo>
                  <a:cubicBezTo>
                    <a:pt x="2950" y="301"/>
                    <a:pt x="3000" y="326"/>
                    <a:pt x="3025" y="351"/>
                  </a:cubicBezTo>
                  <a:cubicBezTo>
                    <a:pt x="3075" y="401"/>
                    <a:pt x="3100" y="426"/>
                    <a:pt x="3125" y="501"/>
                  </a:cubicBezTo>
                  <a:cubicBezTo>
                    <a:pt x="3150" y="551"/>
                    <a:pt x="3175" y="601"/>
                    <a:pt x="3175" y="676"/>
                  </a:cubicBezTo>
                  <a:cubicBezTo>
                    <a:pt x="3200" y="751"/>
                    <a:pt x="3225" y="826"/>
                    <a:pt x="3225" y="926"/>
                  </a:cubicBezTo>
                  <a:cubicBezTo>
                    <a:pt x="3225" y="1026"/>
                    <a:pt x="3225" y="1126"/>
                    <a:pt x="3225" y="1250"/>
                  </a:cubicBezTo>
                  <a:cubicBezTo>
                    <a:pt x="3225" y="1325"/>
                    <a:pt x="3225" y="1425"/>
                    <a:pt x="3225" y="1500"/>
                  </a:cubicBezTo>
                  <a:cubicBezTo>
                    <a:pt x="3225" y="1575"/>
                    <a:pt x="3200" y="1650"/>
                    <a:pt x="3200" y="1725"/>
                  </a:cubicBezTo>
                  <a:cubicBezTo>
                    <a:pt x="3175" y="1800"/>
                    <a:pt x="3150" y="1850"/>
                    <a:pt x="3125" y="1925"/>
                  </a:cubicBezTo>
                  <a:cubicBezTo>
                    <a:pt x="3100" y="1975"/>
                    <a:pt x="3075" y="2025"/>
                    <a:pt x="3050" y="2075"/>
                  </a:cubicBezTo>
                  <a:cubicBezTo>
                    <a:pt x="3000" y="2100"/>
                    <a:pt x="2950" y="2125"/>
                    <a:pt x="2900" y="2150"/>
                  </a:cubicBezTo>
                  <a:cubicBezTo>
                    <a:pt x="2850" y="2175"/>
                    <a:pt x="2800" y="2200"/>
                    <a:pt x="2725" y="2200"/>
                  </a:cubicBezTo>
                  <a:cubicBezTo>
                    <a:pt x="2650" y="2200"/>
                    <a:pt x="2575" y="2175"/>
                    <a:pt x="2500" y="2125"/>
                  </a:cubicBezTo>
                  <a:cubicBezTo>
                    <a:pt x="2450" y="2100"/>
                    <a:pt x="2400" y="2050"/>
                    <a:pt x="2350" y="1975"/>
                  </a:cubicBezTo>
                  <a:cubicBezTo>
                    <a:pt x="2325" y="1875"/>
                    <a:pt x="2275" y="1775"/>
                    <a:pt x="2275" y="1650"/>
                  </a:cubicBezTo>
                  <a:cubicBezTo>
                    <a:pt x="2250" y="1525"/>
                    <a:pt x="2250" y="1375"/>
                    <a:pt x="2250" y="1201"/>
                  </a:cubicBezTo>
                  <a:cubicBezTo>
                    <a:pt x="2250" y="1076"/>
                    <a:pt x="2250" y="951"/>
                    <a:pt x="2250" y="851"/>
                  </a:cubicBezTo>
                  <a:cubicBezTo>
                    <a:pt x="2275" y="726"/>
                    <a:pt x="2300" y="626"/>
                    <a:pt x="2325" y="551"/>
                  </a:cubicBezTo>
                  <a:cubicBezTo>
                    <a:pt x="2375" y="451"/>
                    <a:pt x="2425" y="376"/>
                    <a:pt x="2500" y="326"/>
                  </a:cubicBezTo>
                  <a:cubicBezTo>
                    <a:pt x="2550" y="301"/>
                    <a:pt x="2650" y="276"/>
                    <a:pt x="2750" y="276"/>
                  </a:cubicBezTo>
                  <a:close/>
                  <a:moveTo>
                    <a:pt x="1025" y="26"/>
                  </a:moveTo>
                  <a:cubicBezTo>
                    <a:pt x="1000" y="51"/>
                    <a:pt x="975" y="51"/>
                    <a:pt x="975" y="51"/>
                  </a:cubicBezTo>
                  <a:cubicBezTo>
                    <a:pt x="950" y="51"/>
                    <a:pt x="925" y="51"/>
                    <a:pt x="925" y="76"/>
                  </a:cubicBezTo>
                  <a:cubicBezTo>
                    <a:pt x="925" y="76"/>
                    <a:pt x="900" y="76"/>
                    <a:pt x="900" y="101"/>
                  </a:cubicBezTo>
                  <a:lnTo>
                    <a:pt x="51" y="1525"/>
                  </a:lnTo>
                  <a:cubicBezTo>
                    <a:pt x="51" y="1550"/>
                    <a:pt x="26" y="1550"/>
                    <a:pt x="26" y="1575"/>
                  </a:cubicBezTo>
                  <a:cubicBezTo>
                    <a:pt x="26" y="1575"/>
                    <a:pt x="26" y="1600"/>
                    <a:pt x="1" y="1625"/>
                  </a:cubicBezTo>
                  <a:cubicBezTo>
                    <a:pt x="1" y="1625"/>
                    <a:pt x="1" y="1650"/>
                    <a:pt x="1" y="1675"/>
                  </a:cubicBezTo>
                  <a:lnTo>
                    <a:pt x="1" y="1725"/>
                  </a:lnTo>
                  <a:cubicBezTo>
                    <a:pt x="1" y="1750"/>
                    <a:pt x="1" y="1775"/>
                    <a:pt x="1" y="1800"/>
                  </a:cubicBezTo>
                  <a:cubicBezTo>
                    <a:pt x="1" y="1825"/>
                    <a:pt x="26" y="1825"/>
                    <a:pt x="26" y="1850"/>
                  </a:cubicBezTo>
                  <a:cubicBezTo>
                    <a:pt x="26" y="1850"/>
                    <a:pt x="51" y="1850"/>
                    <a:pt x="51" y="1875"/>
                  </a:cubicBezTo>
                  <a:lnTo>
                    <a:pt x="1075" y="1875"/>
                  </a:lnTo>
                  <a:lnTo>
                    <a:pt x="1075" y="2375"/>
                  </a:lnTo>
                  <a:cubicBezTo>
                    <a:pt x="1075" y="2375"/>
                    <a:pt x="1075" y="2375"/>
                    <a:pt x="1075" y="2400"/>
                  </a:cubicBezTo>
                  <a:cubicBezTo>
                    <a:pt x="1075" y="2400"/>
                    <a:pt x="1075" y="2400"/>
                    <a:pt x="1100" y="2425"/>
                  </a:cubicBezTo>
                  <a:lnTo>
                    <a:pt x="1325" y="2425"/>
                  </a:lnTo>
                  <a:cubicBezTo>
                    <a:pt x="1350" y="2400"/>
                    <a:pt x="1350" y="2400"/>
                    <a:pt x="1350" y="2400"/>
                  </a:cubicBezTo>
                  <a:cubicBezTo>
                    <a:pt x="1375" y="2375"/>
                    <a:pt x="1375" y="2375"/>
                    <a:pt x="1375" y="2375"/>
                  </a:cubicBezTo>
                  <a:lnTo>
                    <a:pt x="1375" y="1875"/>
                  </a:lnTo>
                  <a:lnTo>
                    <a:pt x="1625" y="1875"/>
                  </a:lnTo>
                  <a:cubicBezTo>
                    <a:pt x="1650" y="1875"/>
                    <a:pt x="1675" y="1850"/>
                    <a:pt x="1675" y="1825"/>
                  </a:cubicBezTo>
                  <a:cubicBezTo>
                    <a:pt x="1700" y="1800"/>
                    <a:pt x="1700" y="1775"/>
                    <a:pt x="1700" y="1750"/>
                  </a:cubicBezTo>
                  <a:cubicBezTo>
                    <a:pt x="1700" y="1700"/>
                    <a:pt x="1700" y="1650"/>
                    <a:pt x="1675" y="1650"/>
                  </a:cubicBezTo>
                  <a:cubicBezTo>
                    <a:pt x="1675" y="1625"/>
                    <a:pt x="1650" y="1600"/>
                    <a:pt x="1625" y="1600"/>
                  </a:cubicBezTo>
                  <a:lnTo>
                    <a:pt x="1375" y="1600"/>
                  </a:lnTo>
                  <a:lnTo>
                    <a:pt x="1375" y="101"/>
                  </a:lnTo>
                  <a:cubicBezTo>
                    <a:pt x="1375" y="76"/>
                    <a:pt x="1350" y="76"/>
                    <a:pt x="1350" y="76"/>
                  </a:cubicBezTo>
                  <a:cubicBezTo>
                    <a:pt x="1350" y="51"/>
                    <a:pt x="1325" y="51"/>
                    <a:pt x="1300" y="51"/>
                  </a:cubicBezTo>
                  <a:cubicBezTo>
                    <a:pt x="1300" y="51"/>
                    <a:pt x="1275" y="51"/>
                    <a:pt x="1250" y="26"/>
                  </a:cubicBezTo>
                  <a:close/>
                  <a:moveTo>
                    <a:pt x="2775" y="1"/>
                  </a:moveTo>
                  <a:cubicBezTo>
                    <a:pt x="2600" y="1"/>
                    <a:pt x="2475" y="51"/>
                    <a:pt x="2375" y="101"/>
                  </a:cubicBezTo>
                  <a:cubicBezTo>
                    <a:pt x="2250" y="151"/>
                    <a:pt x="2175" y="251"/>
                    <a:pt x="2100" y="351"/>
                  </a:cubicBezTo>
                  <a:cubicBezTo>
                    <a:pt x="2050" y="451"/>
                    <a:pt x="2000" y="576"/>
                    <a:pt x="1975" y="751"/>
                  </a:cubicBezTo>
                  <a:cubicBezTo>
                    <a:pt x="1925" y="876"/>
                    <a:pt x="1925" y="1051"/>
                    <a:pt x="1925" y="1225"/>
                  </a:cubicBezTo>
                  <a:cubicBezTo>
                    <a:pt x="1925" y="1425"/>
                    <a:pt x="1925" y="1600"/>
                    <a:pt x="1950" y="1750"/>
                  </a:cubicBezTo>
                  <a:cubicBezTo>
                    <a:pt x="1975" y="1900"/>
                    <a:pt x="2025" y="2025"/>
                    <a:pt x="2100" y="2125"/>
                  </a:cubicBezTo>
                  <a:cubicBezTo>
                    <a:pt x="2150" y="2225"/>
                    <a:pt x="2225" y="2325"/>
                    <a:pt x="2325" y="2375"/>
                  </a:cubicBezTo>
                  <a:cubicBezTo>
                    <a:pt x="2450" y="2425"/>
                    <a:pt x="2575" y="2450"/>
                    <a:pt x="2725" y="2450"/>
                  </a:cubicBezTo>
                  <a:cubicBezTo>
                    <a:pt x="2875" y="2450"/>
                    <a:pt x="3000" y="2425"/>
                    <a:pt x="3100" y="2350"/>
                  </a:cubicBezTo>
                  <a:cubicBezTo>
                    <a:pt x="3225" y="2300"/>
                    <a:pt x="3300" y="2225"/>
                    <a:pt x="3375" y="2100"/>
                  </a:cubicBezTo>
                  <a:cubicBezTo>
                    <a:pt x="3450" y="2000"/>
                    <a:pt x="3475" y="1875"/>
                    <a:pt x="3525" y="1725"/>
                  </a:cubicBezTo>
                  <a:cubicBezTo>
                    <a:pt x="3550" y="1575"/>
                    <a:pt x="3550" y="1400"/>
                    <a:pt x="3550" y="1225"/>
                  </a:cubicBezTo>
                  <a:cubicBezTo>
                    <a:pt x="3550" y="1026"/>
                    <a:pt x="3550" y="851"/>
                    <a:pt x="3525" y="701"/>
                  </a:cubicBezTo>
                  <a:cubicBezTo>
                    <a:pt x="3500" y="551"/>
                    <a:pt x="3450" y="426"/>
                    <a:pt x="3375" y="326"/>
                  </a:cubicBezTo>
                  <a:cubicBezTo>
                    <a:pt x="3325" y="226"/>
                    <a:pt x="3250" y="151"/>
                    <a:pt x="3150" y="101"/>
                  </a:cubicBezTo>
                  <a:cubicBezTo>
                    <a:pt x="3050" y="26"/>
                    <a:pt x="2925" y="1"/>
                    <a:pt x="2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4261775" y="3341150"/>
              <a:ext cx="131250" cy="60025"/>
            </a:xfrm>
            <a:custGeom>
              <a:rect b="b" l="l" r="r" t="t"/>
              <a:pathLst>
                <a:path extrusionOk="0" fill="none" h="2401" w="5250">
                  <a:moveTo>
                    <a:pt x="1501" y="2275"/>
                  </a:moveTo>
                  <a:cubicBezTo>
                    <a:pt x="1501" y="2275"/>
                    <a:pt x="1501" y="2300"/>
                    <a:pt x="1476" y="2325"/>
                  </a:cubicBezTo>
                  <a:cubicBezTo>
                    <a:pt x="1476" y="2350"/>
                    <a:pt x="1476" y="2350"/>
                    <a:pt x="1476" y="2375"/>
                  </a:cubicBezTo>
                  <a:cubicBezTo>
                    <a:pt x="1476" y="2375"/>
                    <a:pt x="1451" y="2400"/>
                    <a:pt x="1451" y="2400"/>
                  </a:cubicBezTo>
                  <a:cubicBezTo>
                    <a:pt x="1451" y="2400"/>
                    <a:pt x="1426" y="2400"/>
                    <a:pt x="1426" y="2400"/>
                  </a:cubicBezTo>
                  <a:lnTo>
                    <a:pt x="101" y="2400"/>
                  </a:lnTo>
                  <a:cubicBezTo>
                    <a:pt x="101" y="2400"/>
                    <a:pt x="76" y="2400"/>
                    <a:pt x="76" y="2400"/>
                  </a:cubicBezTo>
                  <a:cubicBezTo>
                    <a:pt x="51" y="2400"/>
                    <a:pt x="51" y="2375"/>
                    <a:pt x="26" y="2375"/>
                  </a:cubicBezTo>
                  <a:cubicBezTo>
                    <a:pt x="26" y="2350"/>
                    <a:pt x="26" y="2350"/>
                    <a:pt x="1" y="2325"/>
                  </a:cubicBezTo>
                  <a:cubicBezTo>
                    <a:pt x="1" y="2300"/>
                    <a:pt x="1" y="2300"/>
                    <a:pt x="1" y="2275"/>
                  </a:cubicBezTo>
                  <a:lnTo>
                    <a:pt x="1" y="2200"/>
                  </a:lnTo>
                  <a:cubicBezTo>
                    <a:pt x="1" y="2175"/>
                    <a:pt x="26" y="2175"/>
                    <a:pt x="26" y="2150"/>
                  </a:cubicBezTo>
                  <a:cubicBezTo>
                    <a:pt x="26" y="2125"/>
                    <a:pt x="26" y="2125"/>
                    <a:pt x="51" y="2100"/>
                  </a:cubicBezTo>
                  <a:cubicBezTo>
                    <a:pt x="51" y="2100"/>
                    <a:pt x="76" y="2075"/>
                    <a:pt x="76" y="2075"/>
                  </a:cubicBezTo>
                  <a:lnTo>
                    <a:pt x="551" y="1575"/>
                  </a:lnTo>
                  <a:cubicBezTo>
                    <a:pt x="651" y="1475"/>
                    <a:pt x="726" y="1375"/>
                    <a:pt x="801" y="1275"/>
                  </a:cubicBezTo>
                  <a:cubicBezTo>
                    <a:pt x="851" y="1175"/>
                    <a:pt x="901" y="1100"/>
                    <a:pt x="951" y="1025"/>
                  </a:cubicBezTo>
                  <a:cubicBezTo>
                    <a:pt x="976" y="950"/>
                    <a:pt x="1001" y="900"/>
                    <a:pt x="1001" y="825"/>
                  </a:cubicBezTo>
                  <a:cubicBezTo>
                    <a:pt x="1026" y="775"/>
                    <a:pt x="1026" y="725"/>
                    <a:pt x="1026" y="650"/>
                  </a:cubicBezTo>
                  <a:cubicBezTo>
                    <a:pt x="1026" y="600"/>
                    <a:pt x="1026" y="550"/>
                    <a:pt x="1001" y="525"/>
                  </a:cubicBezTo>
                  <a:cubicBezTo>
                    <a:pt x="976" y="475"/>
                    <a:pt x="951" y="425"/>
                    <a:pt x="926" y="400"/>
                  </a:cubicBezTo>
                  <a:cubicBezTo>
                    <a:pt x="901" y="350"/>
                    <a:pt x="851" y="325"/>
                    <a:pt x="801" y="300"/>
                  </a:cubicBezTo>
                  <a:cubicBezTo>
                    <a:pt x="751" y="275"/>
                    <a:pt x="701" y="275"/>
                    <a:pt x="626" y="275"/>
                  </a:cubicBezTo>
                  <a:cubicBezTo>
                    <a:pt x="551" y="275"/>
                    <a:pt x="501" y="275"/>
                    <a:pt x="426" y="300"/>
                  </a:cubicBezTo>
                  <a:cubicBezTo>
                    <a:pt x="376" y="325"/>
                    <a:pt x="326" y="350"/>
                    <a:pt x="276" y="375"/>
                  </a:cubicBezTo>
                  <a:cubicBezTo>
                    <a:pt x="251" y="400"/>
                    <a:pt x="201" y="425"/>
                    <a:pt x="176" y="450"/>
                  </a:cubicBezTo>
                  <a:cubicBezTo>
                    <a:pt x="151" y="450"/>
                    <a:pt x="126" y="475"/>
                    <a:pt x="101" y="475"/>
                  </a:cubicBezTo>
                  <a:cubicBezTo>
                    <a:pt x="101" y="475"/>
                    <a:pt x="76" y="475"/>
                    <a:pt x="76" y="475"/>
                  </a:cubicBezTo>
                  <a:cubicBezTo>
                    <a:pt x="76" y="450"/>
                    <a:pt x="76" y="450"/>
                    <a:pt x="51" y="450"/>
                  </a:cubicBezTo>
                  <a:cubicBezTo>
                    <a:pt x="51" y="425"/>
                    <a:pt x="51" y="425"/>
                    <a:pt x="51" y="400"/>
                  </a:cubicBezTo>
                  <a:lnTo>
                    <a:pt x="51" y="325"/>
                  </a:lnTo>
                  <a:lnTo>
                    <a:pt x="51" y="275"/>
                  </a:lnTo>
                  <a:cubicBezTo>
                    <a:pt x="51" y="275"/>
                    <a:pt x="51" y="250"/>
                    <a:pt x="51" y="250"/>
                  </a:cubicBezTo>
                  <a:cubicBezTo>
                    <a:pt x="51" y="226"/>
                    <a:pt x="51" y="226"/>
                    <a:pt x="76" y="226"/>
                  </a:cubicBezTo>
                  <a:cubicBezTo>
                    <a:pt x="76" y="226"/>
                    <a:pt x="76" y="201"/>
                    <a:pt x="101" y="201"/>
                  </a:cubicBezTo>
                  <a:cubicBezTo>
                    <a:pt x="101" y="176"/>
                    <a:pt x="126" y="151"/>
                    <a:pt x="176" y="151"/>
                  </a:cubicBezTo>
                  <a:cubicBezTo>
                    <a:pt x="201" y="126"/>
                    <a:pt x="251" y="101"/>
                    <a:pt x="301" y="76"/>
                  </a:cubicBezTo>
                  <a:cubicBezTo>
                    <a:pt x="376" y="51"/>
                    <a:pt x="426" y="26"/>
                    <a:pt x="501" y="26"/>
                  </a:cubicBezTo>
                  <a:cubicBezTo>
                    <a:pt x="551" y="1"/>
                    <a:pt x="626" y="1"/>
                    <a:pt x="701" y="1"/>
                  </a:cubicBezTo>
                  <a:cubicBezTo>
                    <a:pt x="801" y="1"/>
                    <a:pt x="901" y="26"/>
                    <a:pt x="1001" y="51"/>
                  </a:cubicBezTo>
                  <a:cubicBezTo>
                    <a:pt x="1076" y="76"/>
                    <a:pt x="1151" y="126"/>
                    <a:pt x="1201" y="176"/>
                  </a:cubicBezTo>
                  <a:cubicBezTo>
                    <a:pt x="1276" y="226"/>
                    <a:pt x="1301" y="300"/>
                    <a:pt x="1326" y="375"/>
                  </a:cubicBezTo>
                  <a:cubicBezTo>
                    <a:pt x="1376" y="450"/>
                    <a:pt x="1376" y="525"/>
                    <a:pt x="1376" y="625"/>
                  </a:cubicBezTo>
                  <a:cubicBezTo>
                    <a:pt x="1376" y="700"/>
                    <a:pt x="1376" y="775"/>
                    <a:pt x="1351" y="850"/>
                  </a:cubicBezTo>
                  <a:cubicBezTo>
                    <a:pt x="1351" y="900"/>
                    <a:pt x="1326" y="1000"/>
                    <a:pt x="1276" y="1075"/>
                  </a:cubicBezTo>
                  <a:cubicBezTo>
                    <a:pt x="1226" y="1175"/>
                    <a:pt x="1176" y="1275"/>
                    <a:pt x="1076" y="1375"/>
                  </a:cubicBezTo>
                  <a:cubicBezTo>
                    <a:pt x="1001" y="1475"/>
                    <a:pt x="901" y="1600"/>
                    <a:pt x="776" y="1750"/>
                  </a:cubicBezTo>
                  <a:lnTo>
                    <a:pt x="401" y="2125"/>
                  </a:lnTo>
                  <a:lnTo>
                    <a:pt x="1426" y="2125"/>
                  </a:lnTo>
                  <a:cubicBezTo>
                    <a:pt x="1426" y="2125"/>
                    <a:pt x="1426" y="2125"/>
                    <a:pt x="1451" y="2150"/>
                  </a:cubicBezTo>
                  <a:cubicBezTo>
                    <a:pt x="1451" y="2150"/>
                    <a:pt x="1476" y="2150"/>
                    <a:pt x="1476" y="2175"/>
                  </a:cubicBezTo>
                  <a:cubicBezTo>
                    <a:pt x="1476" y="2175"/>
                    <a:pt x="1476" y="2200"/>
                    <a:pt x="1476" y="2200"/>
                  </a:cubicBezTo>
                  <a:cubicBezTo>
                    <a:pt x="1501" y="2225"/>
                    <a:pt x="1501" y="2250"/>
                    <a:pt x="1501" y="2275"/>
                  </a:cubicBezTo>
                  <a:close/>
                  <a:moveTo>
                    <a:pt x="3475" y="1725"/>
                  </a:moveTo>
                  <a:cubicBezTo>
                    <a:pt x="3475" y="1775"/>
                    <a:pt x="3450" y="1800"/>
                    <a:pt x="3450" y="1825"/>
                  </a:cubicBezTo>
                  <a:cubicBezTo>
                    <a:pt x="3425" y="1850"/>
                    <a:pt x="3425" y="1850"/>
                    <a:pt x="3400" y="1850"/>
                  </a:cubicBezTo>
                  <a:lnTo>
                    <a:pt x="3125" y="1850"/>
                  </a:lnTo>
                  <a:lnTo>
                    <a:pt x="3125" y="2350"/>
                  </a:lnTo>
                  <a:cubicBezTo>
                    <a:pt x="3125" y="2375"/>
                    <a:pt x="3125" y="2375"/>
                    <a:pt x="3125" y="2375"/>
                  </a:cubicBezTo>
                  <a:cubicBezTo>
                    <a:pt x="3125" y="2375"/>
                    <a:pt x="3100" y="2400"/>
                    <a:pt x="3100" y="2400"/>
                  </a:cubicBezTo>
                  <a:cubicBezTo>
                    <a:pt x="3075" y="2400"/>
                    <a:pt x="3075" y="2400"/>
                    <a:pt x="3050" y="2400"/>
                  </a:cubicBezTo>
                  <a:cubicBezTo>
                    <a:pt x="3025" y="2400"/>
                    <a:pt x="3000" y="2400"/>
                    <a:pt x="2975" y="2400"/>
                  </a:cubicBezTo>
                  <a:cubicBezTo>
                    <a:pt x="2950" y="2400"/>
                    <a:pt x="2925" y="2400"/>
                    <a:pt x="2900" y="2400"/>
                  </a:cubicBezTo>
                  <a:cubicBezTo>
                    <a:pt x="2875" y="2400"/>
                    <a:pt x="2850" y="2400"/>
                    <a:pt x="2850" y="2400"/>
                  </a:cubicBezTo>
                  <a:cubicBezTo>
                    <a:pt x="2850" y="2400"/>
                    <a:pt x="2825" y="2375"/>
                    <a:pt x="2825" y="2375"/>
                  </a:cubicBezTo>
                  <a:cubicBezTo>
                    <a:pt x="2825" y="2375"/>
                    <a:pt x="2825" y="2375"/>
                    <a:pt x="2825" y="2350"/>
                  </a:cubicBezTo>
                  <a:lnTo>
                    <a:pt x="2825" y="1850"/>
                  </a:lnTo>
                  <a:lnTo>
                    <a:pt x="1851" y="1850"/>
                  </a:lnTo>
                  <a:cubicBezTo>
                    <a:pt x="1826" y="1850"/>
                    <a:pt x="1826" y="1850"/>
                    <a:pt x="1801" y="1850"/>
                  </a:cubicBezTo>
                  <a:cubicBezTo>
                    <a:pt x="1801" y="1850"/>
                    <a:pt x="1801" y="1850"/>
                    <a:pt x="1776" y="1825"/>
                  </a:cubicBezTo>
                  <a:cubicBezTo>
                    <a:pt x="1776" y="1825"/>
                    <a:pt x="1776" y="1800"/>
                    <a:pt x="1776" y="1800"/>
                  </a:cubicBezTo>
                  <a:cubicBezTo>
                    <a:pt x="1751" y="1775"/>
                    <a:pt x="1751" y="1750"/>
                    <a:pt x="1751" y="1725"/>
                  </a:cubicBezTo>
                  <a:lnTo>
                    <a:pt x="1751" y="1650"/>
                  </a:lnTo>
                  <a:cubicBezTo>
                    <a:pt x="1776" y="1650"/>
                    <a:pt x="1776" y="1625"/>
                    <a:pt x="1776" y="1600"/>
                  </a:cubicBezTo>
                  <a:cubicBezTo>
                    <a:pt x="1776" y="1600"/>
                    <a:pt x="1776" y="1575"/>
                    <a:pt x="1776" y="1550"/>
                  </a:cubicBezTo>
                  <a:cubicBezTo>
                    <a:pt x="1801" y="1550"/>
                    <a:pt x="1801" y="1525"/>
                    <a:pt x="1801" y="1525"/>
                  </a:cubicBezTo>
                  <a:lnTo>
                    <a:pt x="2650" y="76"/>
                  </a:lnTo>
                  <a:cubicBezTo>
                    <a:pt x="2675" y="76"/>
                    <a:pt x="2675" y="51"/>
                    <a:pt x="2675" y="51"/>
                  </a:cubicBezTo>
                  <a:cubicBezTo>
                    <a:pt x="2700" y="51"/>
                    <a:pt x="2700" y="51"/>
                    <a:pt x="2725" y="26"/>
                  </a:cubicBezTo>
                  <a:cubicBezTo>
                    <a:pt x="2750" y="26"/>
                    <a:pt x="2775" y="26"/>
                    <a:pt x="2800" y="26"/>
                  </a:cubicBezTo>
                  <a:cubicBezTo>
                    <a:pt x="2825" y="26"/>
                    <a:pt x="2850" y="26"/>
                    <a:pt x="2900" y="26"/>
                  </a:cubicBezTo>
                  <a:cubicBezTo>
                    <a:pt x="2925" y="26"/>
                    <a:pt x="2975" y="26"/>
                    <a:pt x="3000" y="26"/>
                  </a:cubicBezTo>
                  <a:cubicBezTo>
                    <a:pt x="3025" y="26"/>
                    <a:pt x="3050" y="26"/>
                    <a:pt x="3075" y="26"/>
                  </a:cubicBezTo>
                  <a:cubicBezTo>
                    <a:pt x="3100" y="51"/>
                    <a:pt x="3100" y="51"/>
                    <a:pt x="3100" y="51"/>
                  </a:cubicBezTo>
                  <a:cubicBezTo>
                    <a:pt x="3125" y="76"/>
                    <a:pt x="3125" y="76"/>
                    <a:pt x="3125" y="76"/>
                  </a:cubicBezTo>
                  <a:lnTo>
                    <a:pt x="3125" y="1600"/>
                  </a:lnTo>
                  <a:lnTo>
                    <a:pt x="3400" y="1600"/>
                  </a:lnTo>
                  <a:cubicBezTo>
                    <a:pt x="3425" y="1600"/>
                    <a:pt x="3425" y="1600"/>
                    <a:pt x="3450" y="1625"/>
                  </a:cubicBezTo>
                  <a:cubicBezTo>
                    <a:pt x="3450" y="1650"/>
                    <a:pt x="3475" y="1675"/>
                    <a:pt x="3475" y="1725"/>
                  </a:cubicBezTo>
                  <a:close/>
                  <a:moveTo>
                    <a:pt x="2825" y="300"/>
                  </a:moveTo>
                  <a:lnTo>
                    <a:pt x="2825" y="300"/>
                  </a:lnTo>
                  <a:lnTo>
                    <a:pt x="2050" y="1600"/>
                  </a:lnTo>
                  <a:lnTo>
                    <a:pt x="2825" y="1600"/>
                  </a:lnTo>
                  <a:close/>
                  <a:moveTo>
                    <a:pt x="5250" y="2275"/>
                  </a:moveTo>
                  <a:cubicBezTo>
                    <a:pt x="5250" y="2275"/>
                    <a:pt x="5250" y="2300"/>
                    <a:pt x="5225" y="2325"/>
                  </a:cubicBezTo>
                  <a:cubicBezTo>
                    <a:pt x="5225" y="2350"/>
                    <a:pt x="5225" y="2350"/>
                    <a:pt x="5225" y="2375"/>
                  </a:cubicBezTo>
                  <a:cubicBezTo>
                    <a:pt x="5225" y="2375"/>
                    <a:pt x="5200" y="2400"/>
                    <a:pt x="5200" y="2400"/>
                  </a:cubicBezTo>
                  <a:cubicBezTo>
                    <a:pt x="5200" y="2400"/>
                    <a:pt x="5175" y="2400"/>
                    <a:pt x="5175" y="2400"/>
                  </a:cubicBezTo>
                  <a:lnTo>
                    <a:pt x="3850" y="2400"/>
                  </a:lnTo>
                  <a:cubicBezTo>
                    <a:pt x="3850" y="2400"/>
                    <a:pt x="3825" y="2400"/>
                    <a:pt x="3825" y="2400"/>
                  </a:cubicBezTo>
                  <a:cubicBezTo>
                    <a:pt x="3800" y="2400"/>
                    <a:pt x="3800" y="2375"/>
                    <a:pt x="3775" y="2375"/>
                  </a:cubicBezTo>
                  <a:cubicBezTo>
                    <a:pt x="3775" y="2350"/>
                    <a:pt x="3775" y="2350"/>
                    <a:pt x="3750" y="2325"/>
                  </a:cubicBezTo>
                  <a:cubicBezTo>
                    <a:pt x="3750" y="2300"/>
                    <a:pt x="3750" y="2300"/>
                    <a:pt x="3750" y="2275"/>
                  </a:cubicBezTo>
                  <a:lnTo>
                    <a:pt x="3750" y="2200"/>
                  </a:lnTo>
                  <a:cubicBezTo>
                    <a:pt x="3750" y="2175"/>
                    <a:pt x="3775" y="2175"/>
                    <a:pt x="3775" y="2150"/>
                  </a:cubicBezTo>
                  <a:cubicBezTo>
                    <a:pt x="3775" y="2125"/>
                    <a:pt x="3775" y="2125"/>
                    <a:pt x="3800" y="2100"/>
                  </a:cubicBezTo>
                  <a:cubicBezTo>
                    <a:pt x="3800" y="2100"/>
                    <a:pt x="3825" y="2075"/>
                    <a:pt x="3825" y="2075"/>
                  </a:cubicBezTo>
                  <a:lnTo>
                    <a:pt x="4300" y="1575"/>
                  </a:lnTo>
                  <a:cubicBezTo>
                    <a:pt x="4400" y="1475"/>
                    <a:pt x="4475" y="1375"/>
                    <a:pt x="4550" y="1275"/>
                  </a:cubicBezTo>
                  <a:cubicBezTo>
                    <a:pt x="4600" y="1175"/>
                    <a:pt x="4650" y="1100"/>
                    <a:pt x="4700" y="1025"/>
                  </a:cubicBezTo>
                  <a:cubicBezTo>
                    <a:pt x="4725" y="950"/>
                    <a:pt x="4750" y="900"/>
                    <a:pt x="4750" y="825"/>
                  </a:cubicBezTo>
                  <a:cubicBezTo>
                    <a:pt x="4775" y="775"/>
                    <a:pt x="4775" y="725"/>
                    <a:pt x="4775" y="650"/>
                  </a:cubicBezTo>
                  <a:cubicBezTo>
                    <a:pt x="4775" y="600"/>
                    <a:pt x="4775" y="550"/>
                    <a:pt x="4750" y="525"/>
                  </a:cubicBezTo>
                  <a:cubicBezTo>
                    <a:pt x="4725" y="475"/>
                    <a:pt x="4700" y="425"/>
                    <a:pt x="4675" y="400"/>
                  </a:cubicBezTo>
                  <a:cubicBezTo>
                    <a:pt x="4650" y="350"/>
                    <a:pt x="4600" y="325"/>
                    <a:pt x="4550" y="300"/>
                  </a:cubicBezTo>
                  <a:cubicBezTo>
                    <a:pt x="4500" y="275"/>
                    <a:pt x="4450" y="275"/>
                    <a:pt x="4375" y="275"/>
                  </a:cubicBezTo>
                  <a:cubicBezTo>
                    <a:pt x="4300" y="275"/>
                    <a:pt x="4250" y="275"/>
                    <a:pt x="4175" y="300"/>
                  </a:cubicBezTo>
                  <a:cubicBezTo>
                    <a:pt x="4125" y="325"/>
                    <a:pt x="4075" y="350"/>
                    <a:pt x="4025" y="375"/>
                  </a:cubicBezTo>
                  <a:cubicBezTo>
                    <a:pt x="4000" y="400"/>
                    <a:pt x="3950" y="425"/>
                    <a:pt x="3925" y="450"/>
                  </a:cubicBezTo>
                  <a:cubicBezTo>
                    <a:pt x="3900" y="450"/>
                    <a:pt x="3875" y="475"/>
                    <a:pt x="3850" y="475"/>
                  </a:cubicBezTo>
                  <a:cubicBezTo>
                    <a:pt x="3850" y="475"/>
                    <a:pt x="3825" y="475"/>
                    <a:pt x="3825" y="475"/>
                  </a:cubicBezTo>
                  <a:cubicBezTo>
                    <a:pt x="3825" y="450"/>
                    <a:pt x="3825" y="450"/>
                    <a:pt x="3800" y="450"/>
                  </a:cubicBezTo>
                  <a:cubicBezTo>
                    <a:pt x="3800" y="425"/>
                    <a:pt x="3800" y="425"/>
                    <a:pt x="3800" y="400"/>
                  </a:cubicBezTo>
                  <a:lnTo>
                    <a:pt x="3800" y="325"/>
                  </a:lnTo>
                  <a:lnTo>
                    <a:pt x="3800" y="275"/>
                  </a:lnTo>
                  <a:cubicBezTo>
                    <a:pt x="3800" y="275"/>
                    <a:pt x="3800" y="250"/>
                    <a:pt x="3800" y="250"/>
                  </a:cubicBezTo>
                  <a:cubicBezTo>
                    <a:pt x="3800" y="226"/>
                    <a:pt x="3800" y="226"/>
                    <a:pt x="3825" y="226"/>
                  </a:cubicBezTo>
                  <a:cubicBezTo>
                    <a:pt x="3825" y="226"/>
                    <a:pt x="3825" y="201"/>
                    <a:pt x="3850" y="201"/>
                  </a:cubicBezTo>
                  <a:cubicBezTo>
                    <a:pt x="3850" y="176"/>
                    <a:pt x="3875" y="151"/>
                    <a:pt x="3925" y="151"/>
                  </a:cubicBezTo>
                  <a:cubicBezTo>
                    <a:pt x="3950" y="126"/>
                    <a:pt x="4000" y="101"/>
                    <a:pt x="4050" y="76"/>
                  </a:cubicBezTo>
                  <a:cubicBezTo>
                    <a:pt x="4125" y="51"/>
                    <a:pt x="4175" y="26"/>
                    <a:pt x="4250" y="26"/>
                  </a:cubicBezTo>
                  <a:cubicBezTo>
                    <a:pt x="4300" y="1"/>
                    <a:pt x="4375" y="1"/>
                    <a:pt x="4450" y="1"/>
                  </a:cubicBezTo>
                  <a:cubicBezTo>
                    <a:pt x="4550" y="1"/>
                    <a:pt x="4650" y="26"/>
                    <a:pt x="4750" y="51"/>
                  </a:cubicBezTo>
                  <a:cubicBezTo>
                    <a:pt x="4825" y="76"/>
                    <a:pt x="4900" y="126"/>
                    <a:pt x="4950" y="176"/>
                  </a:cubicBezTo>
                  <a:cubicBezTo>
                    <a:pt x="5025" y="226"/>
                    <a:pt x="5050" y="300"/>
                    <a:pt x="5075" y="375"/>
                  </a:cubicBezTo>
                  <a:cubicBezTo>
                    <a:pt x="5125" y="450"/>
                    <a:pt x="5125" y="525"/>
                    <a:pt x="5125" y="625"/>
                  </a:cubicBezTo>
                  <a:cubicBezTo>
                    <a:pt x="5125" y="700"/>
                    <a:pt x="5125" y="775"/>
                    <a:pt x="5100" y="850"/>
                  </a:cubicBezTo>
                  <a:cubicBezTo>
                    <a:pt x="5100" y="900"/>
                    <a:pt x="5075" y="1000"/>
                    <a:pt x="5025" y="1075"/>
                  </a:cubicBezTo>
                  <a:cubicBezTo>
                    <a:pt x="4975" y="1175"/>
                    <a:pt x="4925" y="1275"/>
                    <a:pt x="4825" y="1375"/>
                  </a:cubicBezTo>
                  <a:cubicBezTo>
                    <a:pt x="4750" y="1475"/>
                    <a:pt x="4650" y="1600"/>
                    <a:pt x="4525" y="1750"/>
                  </a:cubicBezTo>
                  <a:lnTo>
                    <a:pt x="4150" y="2125"/>
                  </a:lnTo>
                  <a:lnTo>
                    <a:pt x="5175" y="2125"/>
                  </a:lnTo>
                  <a:cubicBezTo>
                    <a:pt x="5175" y="2125"/>
                    <a:pt x="5175" y="2125"/>
                    <a:pt x="5200" y="2150"/>
                  </a:cubicBezTo>
                  <a:cubicBezTo>
                    <a:pt x="5200" y="2150"/>
                    <a:pt x="5225" y="2150"/>
                    <a:pt x="5225" y="2175"/>
                  </a:cubicBezTo>
                  <a:cubicBezTo>
                    <a:pt x="5225" y="2175"/>
                    <a:pt x="5225" y="2200"/>
                    <a:pt x="5225" y="2200"/>
                  </a:cubicBezTo>
                  <a:cubicBezTo>
                    <a:pt x="5250" y="2225"/>
                    <a:pt x="5250" y="2250"/>
                    <a:pt x="5250" y="2275"/>
                  </a:cubicBezTo>
                  <a:close/>
                </a:path>
              </a:pathLst>
            </a:custGeom>
            <a:noFill/>
            <a:ln cap="rnd" cmpd="sng" w="2375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4261775" y="3341150"/>
              <a:ext cx="131250" cy="60025"/>
            </a:xfrm>
            <a:custGeom>
              <a:rect b="b" l="l" r="r" t="t"/>
              <a:pathLst>
                <a:path extrusionOk="0" h="2401" w="5250">
                  <a:moveTo>
                    <a:pt x="2825" y="300"/>
                  </a:moveTo>
                  <a:lnTo>
                    <a:pt x="2825" y="1600"/>
                  </a:lnTo>
                  <a:lnTo>
                    <a:pt x="2050" y="1600"/>
                  </a:lnTo>
                  <a:lnTo>
                    <a:pt x="2825" y="300"/>
                  </a:lnTo>
                  <a:close/>
                  <a:moveTo>
                    <a:pt x="701" y="1"/>
                  </a:moveTo>
                  <a:cubicBezTo>
                    <a:pt x="626" y="1"/>
                    <a:pt x="551" y="1"/>
                    <a:pt x="501" y="26"/>
                  </a:cubicBezTo>
                  <a:cubicBezTo>
                    <a:pt x="426" y="26"/>
                    <a:pt x="376" y="51"/>
                    <a:pt x="301" y="76"/>
                  </a:cubicBezTo>
                  <a:cubicBezTo>
                    <a:pt x="251" y="101"/>
                    <a:pt x="201" y="126"/>
                    <a:pt x="176" y="151"/>
                  </a:cubicBezTo>
                  <a:cubicBezTo>
                    <a:pt x="126" y="151"/>
                    <a:pt x="101" y="176"/>
                    <a:pt x="101" y="201"/>
                  </a:cubicBezTo>
                  <a:cubicBezTo>
                    <a:pt x="76" y="201"/>
                    <a:pt x="76" y="226"/>
                    <a:pt x="76" y="226"/>
                  </a:cubicBezTo>
                  <a:cubicBezTo>
                    <a:pt x="51" y="226"/>
                    <a:pt x="51" y="226"/>
                    <a:pt x="51" y="250"/>
                  </a:cubicBezTo>
                  <a:cubicBezTo>
                    <a:pt x="51" y="250"/>
                    <a:pt x="51" y="275"/>
                    <a:pt x="51" y="275"/>
                  </a:cubicBezTo>
                  <a:lnTo>
                    <a:pt x="51" y="325"/>
                  </a:lnTo>
                  <a:lnTo>
                    <a:pt x="51" y="400"/>
                  </a:lnTo>
                  <a:cubicBezTo>
                    <a:pt x="51" y="425"/>
                    <a:pt x="51" y="425"/>
                    <a:pt x="51" y="450"/>
                  </a:cubicBezTo>
                  <a:cubicBezTo>
                    <a:pt x="76" y="450"/>
                    <a:pt x="76" y="450"/>
                    <a:pt x="76" y="475"/>
                  </a:cubicBezTo>
                  <a:lnTo>
                    <a:pt x="101" y="475"/>
                  </a:lnTo>
                  <a:cubicBezTo>
                    <a:pt x="126" y="475"/>
                    <a:pt x="151" y="450"/>
                    <a:pt x="176" y="450"/>
                  </a:cubicBezTo>
                  <a:cubicBezTo>
                    <a:pt x="201" y="425"/>
                    <a:pt x="251" y="400"/>
                    <a:pt x="276" y="375"/>
                  </a:cubicBezTo>
                  <a:cubicBezTo>
                    <a:pt x="326" y="350"/>
                    <a:pt x="376" y="325"/>
                    <a:pt x="426" y="300"/>
                  </a:cubicBezTo>
                  <a:cubicBezTo>
                    <a:pt x="501" y="275"/>
                    <a:pt x="551" y="275"/>
                    <a:pt x="626" y="275"/>
                  </a:cubicBezTo>
                  <a:cubicBezTo>
                    <a:pt x="701" y="275"/>
                    <a:pt x="751" y="275"/>
                    <a:pt x="801" y="300"/>
                  </a:cubicBezTo>
                  <a:cubicBezTo>
                    <a:pt x="851" y="325"/>
                    <a:pt x="901" y="350"/>
                    <a:pt x="926" y="400"/>
                  </a:cubicBezTo>
                  <a:cubicBezTo>
                    <a:pt x="951" y="425"/>
                    <a:pt x="976" y="475"/>
                    <a:pt x="1001" y="525"/>
                  </a:cubicBezTo>
                  <a:cubicBezTo>
                    <a:pt x="1026" y="550"/>
                    <a:pt x="1026" y="600"/>
                    <a:pt x="1026" y="650"/>
                  </a:cubicBezTo>
                  <a:cubicBezTo>
                    <a:pt x="1026" y="725"/>
                    <a:pt x="1026" y="775"/>
                    <a:pt x="1001" y="825"/>
                  </a:cubicBezTo>
                  <a:cubicBezTo>
                    <a:pt x="1001" y="900"/>
                    <a:pt x="976" y="950"/>
                    <a:pt x="951" y="1025"/>
                  </a:cubicBezTo>
                  <a:cubicBezTo>
                    <a:pt x="901" y="1100"/>
                    <a:pt x="851" y="1175"/>
                    <a:pt x="801" y="1275"/>
                  </a:cubicBezTo>
                  <a:cubicBezTo>
                    <a:pt x="726" y="1375"/>
                    <a:pt x="651" y="1475"/>
                    <a:pt x="551" y="1575"/>
                  </a:cubicBezTo>
                  <a:lnTo>
                    <a:pt x="76" y="2075"/>
                  </a:lnTo>
                  <a:cubicBezTo>
                    <a:pt x="76" y="2075"/>
                    <a:pt x="51" y="2100"/>
                    <a:pt x="51" y="2100"/>
                  </a:cubicBezTo>
                  <a:cubicBezTo>
                    <a:pt x="26" y="2125"/>
                    <a:pt x="26" y="2125"/>
                    <a:pt x="26" y="2150"/>
                  </a:cubicBezTo>
                  <a:cubicBezTo>
                    <a:pt x="26" y="2175"/>
                    <a:pt x="1" y="2175"/>
                    <a:pt x="1" y="2200"/>
                  </a:cubicBezTo>
                  <a:lnTo>
                    <a:pt x="1" y="2275"/>
                  </a:lnTo>
                  <a:cubicBezTo>
                    <a:pt x="1" y="2300"/>
                    <a:pt x="1" y="2300"/>
                    <a:pt x="1" y="2325"/>
                  </a:cubicBezTo>
                  <a:cubicBezTo>
                    <a:pt x="26" y="2350"/>
                    <a:pt x="26" y="2350"/>
                    <a:pt x="26" y="2375"/>
                  </a:cubicBezTo>
                  <a:cubicBezTo>
                    <a:pt x="51" y="2375"/>
                    <a:pt x="51" y="2400"/>
                    <a:pt x="76" y="2400"/>
                  </a:cubicBezTo>
                  <a:lnTo>
                    <a:pt x="1451" y="2400"/>
                  </a:lnTo>
                  <a:cubicBezTo>
                    <a:pt x="1451" y="2400"/>
                    <a:pt x="1476" y="2375"/>
                    <a:pt x="1476" y="2375"/>
                  </a:cubicBezTo>
                  <a:cubicBezTo>
                    <a:pt x="1476" y="2350"/>
                    <a:pt x="1476" y="2350"/>
                    <a:pt x="1476" y="2325"/>
                  </a:cubicBezTo>
                  <a:cubicBezTo>
                    <a:pt x="1501" y="2300"/>
                    <a:pt x="1501" y="2275"/>
                    <a:pt x="1501" y="2275"/>
                  </a:cubicBezTo>
                  <a:cubicBezTo>
                    <a:pt x="1501" y="2250"/>
                    <a:pt x="1501" y="2225"/>
                    <a:pt x="1476" y="2200"/>
                  </a:cubicBezTo>
                  <a:cubicBezTo>
                    <a:pt x="1476" y="2200"/>
                    <a:pt x="1476" y="2175"/>
                    <a:pt x="1476" y="2175"/>
                  </a:cubicBezTo>
                  <a:cubicBezTo>
                    <a:pt x="1476" y="2150"/>
                    <a:pt x="1451" y="2150"/>
                    <a:pt x="1451" y="2150"/>
                  </a:cubicBezTo>
                  <a:cubicBezTo>
                    <a:pt x="1426" y="2125"/>
                    <a:pt x="1426" y="2125"/>
                    <a:pt x="1426" y="2125"/>
                  </a:cubicBezTo>
                  <a:lnTo>
                    <a:pt x="401" y="2125"/>
                  </a:lnTo>
                  <a:lnTo>
                    <a:pt x="776" y="1750"/>
                  </a:lnTo>
                  <a:cubicBezTo>
                    <a:pt x="901" y="1600"/>
                    <a:pt x="1001" y="1475"/>
                    <a:pt x="1076" y="1375"/>
                  </a:cubicBezTo>
                  <a:cubicBezTo>
                    <a:pt x="1176" y="1275"/>
                    <a:pt x="1226" y="1175"/>
                    <a:pt x="1276" y="1075"/>
                  </a:cubicBezTo>
                  <a:cubicBezTo>
                    <a:pt x="1326" y="1000"/>
                    <a:pt x="1351" y="900"/>
                    <a:pt x="1351" y="850"/>
                  </a:cubicBezTo>
                  <a:cubicBezTo>
                    <a:pt x="1376" y="775"/>
                    <a:pt x="1376" y="700"/>
                    <a:pt x="1376" y="625"/>
                  </a:cubicBezTo>
                  <a:cubicBezTo>
                    <a:pt x="1376" y="525"/>
                    <a:pt x="1376" y="450"/>
                    <a:pt x="1326" y="375"/>
                  </a:cubicBezTo>
                  <a:cubicBezTo>
                    <a:pt x="1301" y="300"/>
                    <a:pt x="1276" y="226"/>
                    <a:pt x="1201" y="176"/>
                  </a:cubicBezTo>
                  <a:cubicBezTo>
                    <a:pt x="1151" y="126"/>
                    <a:pt x="1076" y="76"/>
                    <a:pt x="1001" y="51"/>
                  </a:cubicBezTo>
                  <a:cubicBezTo>
                    <a:pt x="901" y="26"/>
                    <a:pt x="801" y="1"/>
                    <a:pt x="701" y="1"/>
                  </a:cubicBezTo>
                  <a:close/>
                  <a:moveTo>
                    <a:pt x="2725" y="26"/>
                  </a:moveTo>
                  <a:cubicBezTo>
                    <a:pt x="2700" y="51"/>
                    <a:pt x="2700" y="51"/>
                    <a:pt x="2675" y="51"/>
                  </a:cubicBezTo>
                  <a:cubicBezTo>
                    <a:pt x="2675" y="51"/>
                    <a:pt x="2675" y="76"/>
                    <a:pt x="2650" y="76"/>
                  </a:cubicBezTo>
                  <a:lnTo>
                    <a:pt x="1801" y="1525"/>
                  </a:lnTo>
                  <a:cubicBezTo>
                    <a:pt x="1801" y="1525"/>
                    <a:pt x="1801" y="1550"/>
                    <a:pt x="1776" y="1550"/>
                  </a:cubicBezTo>
                  <a:cubicBezTo>
                    <a:pt x="1776" y="1575"/>
                    <a:pt x="1776" y="1600"/>
                    <a:pt x="1776" y="1600"/>
                  </a:cubicBezTo>
                  <a:cubicBezTo>
                    <a:pt x="1776" y="1625"/>
                    <a:pt x="1776" y="1650"/>
                    <a:pt x="1751" y="1650"/>
                  </a:cubicBezTo>
                  <a:lnTo>
                    <a:pt x="1751" y="1725"/>
                  </a:lnTo>
                  <a:cubicBezTo>
                    <a:pt x="1751" y="1750"/>
                    <a:pt x="1751" y="1775"/>
                    <a:pt x="1776" y="1800"/>
                  </a:cubicBezTo>
                  <a:cubicBezTo>
                    <a:pt x="1776" y="1800"/>
                    <a:pt x="1776" y="1825"/>
                    <a:pt x="1776" y="1825"/>
                  </a:cubicBezTo>
                  <a:cubicBezTo>
                    <a:pt x="1801" y="1850"/>
                    <a:pt x="1801" y="1850"/>
                    <a:pt x="1801" y="1850"/>
                  </a:cubicBezTo>
                  <a:lnTo>
                    <a:pt x="2825" y="1850"/>
                  </a:lnTo>
                  <a:lnTo>
                    <a:pt x="2825" y="2350"/>
                  </a:lnTo>
                  <a:cubicBezTo>
                    <a:pt x="2825" y="2375"/>
                    <a:pt x="2825" y="2375"/>
                    <a:pt x="2825" y="2375"/>
                  </a:cubicBezTo>
                  <a:cubicBezTo>
                    <a:pt x="2825" y="2375"/>
                    <a:pt x="2850" y="2400"/>
                    <a:pt x="2850" y="2400"/>
                  </a:cubicBezTo>
                  <a:lnTo>
                    <a:pt x="3100" y="2400"/>
                  </a:lnTo>
                  <a:cubicBezTo>
                    <a:pt x="3100" y="2400"/>
                    <a:pt x="3125" y="2375"/>
                    <a:pt x="3125" y="2375"/>
                  </a:cubicBezTo>
                  <a:cubicBezTo>
                    <a:pt x="3125" y="2375"/>
                    <a:pt x="3125" y="2375"/>
                    <a:pt x="3125" y="2350"/>
                  </a:cubicBezTo>
                  <a:lnTo>
                    <a:pt x="3125" y="1850"/>
                  </a:lnTo>
                  <a:lnTo>
                    <a:pt x="3400" y="1850"/>
                  </a:lnTo>
                  <a:cubicBezTo>
                    <a:pt x="3425" y="1850"/>
                    <a:pt x="3425" y="1850"/>
                    <a:pt x="3450" y="1825"/>
                  </a:cubicBezTo>
                  <a:cubicBezTo>
                    <a:pt x="3450" y="1800"/>
                    <a:pt x="3475" y="1775"/>
                    <a:pt x="3475" y="1725"/>
                  </a:cubicBezTo>
                  <a:cubicBezTo>
                    <a:pt x="3475" y="1675"/>
                    <a:pt x="3450" y="1650"/>
                    <a:pt x="3450" y="1625"/>
                  </a:cubicBezTo>
                  <a:cubicBezTo>
                    <a:pt x="3425" y="1600"/>
                    <a:pt x="3425" y="1600"/>
                    <a:pt x="3400" y="1600"/>
                  </a:cubicBezTo>
                  <a:lnTo>
                    <a:pt x="3125" y="1600"/>
                  </a:lnTo>
                  <a:lnTo>
                    <a:pt x="3125" y="76"/>
                  </a:lnTo>
                  <a:cubicBezTo>
                    <a:pt x="3125" y="76"/>
                    <a:pt x="3125" y="76"/>
                    <a:pt x="3100" y="51"/>
                  </a:cubicBezTo>
                  <a:cubicBezTo>
                    <a:pt x="3100" y="51"/>
                    <a:pt x="3100" y="51"/>
                    <a:pt x="3075" y="26"/>
                  </a:cubicBezTo>
                  <a:close/>
                  <a:moveTo>
                    <a:pt x="4450" y="1"/>
                  </a:moveTo>
                  <a:cubicBezTo>
                    <a:pt x="4375" y="1"/>
                    <a:pt x="4300" y="1"/>
                    <a:pt x="4250" y="26"/>
                  </a:cubicBezTo>
                  <a:cubicBezTo>
                    <a:pt x="4175" y="26"/>
                    <a:pt x="4125" y="51"/>
                    <a:pt x="4050" y="76"/>
                  </a:cubicBezTo>
                  <a:cubicBezTo>
                    <a:pt x="4000" y="101"/>
                    <a:pt x="3950" y="126"/>
                    <a:pt x="3925" y="151"/>
                  </a:cubicBezTo>
                  <a:cubicBezTo>
                    <a:pt x="3875" y="151"/>
                    <a:pt x="3850" y="176"/>
                    <a:pt x="3850" y="201"/>
                  </a:cubicBezTo>
                  <a:cubicBezTo>
                    <a:pt x="3825" y="201"/>
                    <a:pt x="3825" y="226"/>
                    <a:pt x="3825" y="226"/>
                  </a:cubicBezTo>
                  <a:cubicBezTo>
                    <a:pt x="3800" y="226"/>
                    <a:pt x="3800" y="226"/>
                    <a:pt x="3800" y="250"/>
                  </a:cubicBezTo>
                  <a:cubicBezTo>
                    <a:pt x="3800" y="250"/>
                    <a:pt x="3800" y="275"/>
                    <a:pt x="3800" y="275"/>
                  </a:cubicBezTo>
                  <a:lnTo>
                    <a:pt x="3800" y="325"/>
                  </a:lnTo>
                  <a:lnTo>
                    <a:pt x="3800" y="400"/>
                  </a:lnTo>
                  <a:cubicBezTo>
                    <a:pt x="3800" y="425"/>
                    <a:pt x="3800" y="425"/>
                    <a:pt x="3800" y="450"/>
                  </a:cubicBezTo>
                  <a:cubicBezTo>
                    <a:pt x="3825" y="450"/>
                    <a:pt x="3825" y="450"/>
                    <a:pt x="3825" y="475"/>
                  </a:cubicBezTo>
                  <a:lnTo>
                    <a:pt x="3850" y="475"/>
                  </a:lnTo>
                  <a:cubicBezTo>
                    <a:pt x="3875" y="475"/>
                    <a:pt x="3900" y="450"/>
                    <a:pt x="3925" y="450"/>
                  </a:cubicBezTo>
                  <a:cubicBezTo>
                    <a:pt x="3950" y="425"/>
                    <a:pt x="4000" y="400"/>
                    <a:pt x="4025" y="375"/>
                  </a:cubicBezTo>
                  <a:cubicBezTo>
                    <a:pt x="4075" y="350"/>
                    <a:pt x="4125" y="325"/>
                    <a:pt x="4175" y="300"/>
                  </a:cubicBezTo>
                  <a:cubicBezTo>
                    <a:pt x="4250" y="275"/>
                    <a:pt x="4300" y="275"/>
                    <a:pt x="4375" y="275"/>
                  </a:cubicBezTo>
                  <a:cubicBezTo>
                    <a:pt x="4450" y="275"/>
                    <a:pt x="4500" y="275"/>
                    <a:pt x="4550" y="300"/>
                  </a:cubicBezTo>
                  <a:cubicBezTo>
                    <a:pt x="4600" y="325"/>
                    <a:pt x="4650" y="350"/>
                    <a:pt x="4675" y="400"/>
                  </a:cubicBezTo>
                  <a:cubicBezTo>
                    <a:pt x="4700" y="425"/>
                    <a:pt x="4725" y="475"/>
                    <a:pt x="4750" y="525"/>
                  </a:cubicBezTo>
                  <a:cubicBezTo>
                    <a:pt x="4775" y="550"/>
                    <a:pt x="4775" y="600"/>
                    <a:pt x="4775" y="650"/>
                  </a:cubicBezTo>
                  <a:cubicBezTo>
                    <a:pt x="4775" y="725"/>
                    <a:pt x="4775" y="775"/>
                    <a:pt x="4750" y="825"/>
                  </a:cubicBezTo>
                  <a:cubicBezTo>
                    <a:pt x="4750" y="900"/>
                    <a:pt x="4725" y="950"/>
                    <a:pt x="4700" y="1025"/>
                  </a:cubicBezTo>
                  <a:cubicBezTo>
                    <a:pt x="4650" y="1100"/>
                    <a:pt x="4600" y="1175"/>
                    <a:pt x="4550" y="1275"/>
                  </a:cubicBezTo>
                  <a:cubicBezTo>
                    <a:pt x="4475" y="1375"/>
                    <a:pt x="4400" y="1475"/>
                    <a:pt x="4300" y="1575"/>
                  </a:cubicBezTo>
                  <a:lnTo>
                    <a:pt x="3825" y="2075"/>
                  </a:lnTo>
                  <a:cubicBezTo>
                    <a:pt x="3825" y="2075"/>
                    <a:pt x="3800" y="2100"/>
                    <a:pt x="3800" y="2100"/>
                  </a:cubicBezTo>
                  <a:cubicBezTo>
                    <a:pt x="3775" y="2125"/>
                    <a:pt x="3775" y="2125"/>
                    <a:pt x="3775" y="2150"/>
                  </a:cubicBezTo>
                  <a:cubicBezTo>
                    <a:pt x="3775" y="2175"/>
                    <a:pt x="3750" y="2175"/>
                    <a:pt x="3750" y="2200"/>
                  </a:cubicBezTo>
                  <a:lnTo>
                    <a:pt x="3750" y="2275"/>
                  </a:lnTo>
                  <a:cubicBezTo>
                    <a:pt x="3750" y="2300"/>
                    <a:pt x="3750" y="2300"/>
                    <a:pt x="3750" y="2325"/>
                  </a:cubicBezTo>
                  <a:cubicBezTo>
                    <a:pt x="3775" y="2350"/>
                    <a:pt x="3775" y="2350"/>
                    <a:pt x="3775" y="2375"/>
                  </a:cubicBezTo>
                  <a:cubicBezTo>
                    <a:pt x="3800" y="2375"/>
                    <a:pt x="3800" y="2400"/>
                    <a:pt x="3825" y="2400"/>
                  </a:cubicBezTo>
                  <a:lnTo>
                    <a:pt x="5200" y="2400"/>
                  </a:lnTo>
                  <a:cubicBezTo>
                    <a:pt x="5200" y="2400"/>
                    <a:pt x="5225" y="2375"/>
                    <a:pt x="5225" y="2375"/>
                  </a:cubicBezTo>
                  <a:cubicBezTo>
                    <a:pt x="5225" y="2350"/>
                    <a:pt x="5225" y="2350"/>
                    <a:pt x="5225" y="2325"/>
                  </a:cubicBezTo>
                  <a:cubicBezTo>
                    <a:pt x="5250" y="2300"/>
                    <a:pt x="5250" y="2275"/>
                    <a:pt x="5250" y="2275"/>
                  </a:cubicBezTo>
                  <a:cubicBezTo>
                    <a:pt x="5250" y="2250"/>
                    <a:pt x="5250" y="2225"/>
                    <a:pt x="5225" y="2200"/>
                  </a:cubicBezTo>
                  <a:cubicBezTo>
                    <a:pt x="5225" y="2200"/>
                    <a:pt x="5225" y="2175"/>
                    <a:pt x="5225" y="2175"/>
                  </a:cubicBezTo>
                  <a:cubicBezTo>
                    <a:pt x="5225" y="2150"/>
                    <a:pt x="5200" y="2150"/>
                    <a:pt x="5200" y="2150"/>
                  </a:cubicBezTo>
                  <a:cubicBezTo>
                    <a:pt x="5175" y="2125"/>
                    <a:pt x="5175" y="2125"/>
                    <a:pt x="5175" y="2125"/>
                  </a:cubicBezTo>
                  <a:lnTo>
                    <a:pt x="4150" y="2125"/>
                  </a:lnTo>
                  <a:lnTo>
                    <a:pt x="4525" y="1750"/>
                  </a:lnTo>
                  <a:cubicBezTo>
                    <a:pt x="4650" y="1600"/>
                    <a:pt x="4750" y="1475"/>
                    <a:pt x="4825" y="1375"/>
                  </a:cubicBezTo>
                  <a:cubicBezTo>
                    <a:pt x="4925" y="1275"/>
                    <a:pt x="4975" y="1175"/>
                    <a:pt x="5025" y="1075"/>
                  </a:cubicBezTo>
                  <a:cubicBezTo>
                    <a:pt x="5075" y="1000"/>
                    <a:pt x="5100" y="900"/>
                    <a:pt x="5100" y="850"/>
                  </a:cubicBezTo>
                  <a:cubicBezTo>
                    <a:pt x="5125" y="775"/>
                    <a:pt x="5125" y="700"/>
                    <a:pt x="5125" y="625"/>
                  </a:cubicBezTo>
                  <a:cubicBezTo>
                    <a:pt x="5125" y="525"/>
                    <a:pt x="5125" y="450"/>
                    <a:pt x="5075" y="375"/>
                  </a:cubicBezTo>
                  <a:cubicBezTo>
                    <a:pt x="5050" y="300"/>
                    <a:pt x="5025" y="226"/>
                    <a:pt x="4950" y="176"/>
                  </a:cubicBezTo>
                  <a:cubicBezTo>
                    <a:pt x="4900" y="126"/>
                    <a:pt x="4825" y="76"/>
                    <a:pt x="4750" y="51"/>
                  </a:cubicBezTo>
                  <a:cubicBezTo>
                    <a:pt x="4650" y="26"/>
                    <a:pt x="4550" y="1"/>
                    <a:pt x="44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4411125" y="3513000"/>
              <a:ext cx="130625" cy="60625"/>
            </a:xfrm>
            <a:custGeom>
              <a:rect b="b" l="l" r="r" t="t"/>
              <a:pathLst>
                <a:path extrusionOk="0" fill="none" h="2425" w="5225">
                  <a:moveTo>
                    <a:pt x="1476" y="2275"/>
                  </a:moveTo>
                  <a:cubicBezTo>
                    <a:pt x="1476" y="2275"/>
                    <a:pt x="1476" y="2300"/>
                    <a:pt x="1476" y="2325"/>
                  </a:cubicBezTo>
                  <a:cubicBezTo>
                    <a:pt x="1476" y="2350"/>
                    <a:pt x="1476" y="2350"/>
                    <a:pt x="1451" y="2375"/>
                  </a:cubicBezTo>
                  <a:cubicBezTo>
                    <a:pt x="1451" y="2375"/>
                    <a:pt x="1451" y="2400"/>
                    <a:pt x="1426" y="2400"/>
                  </a:cubicBezTo>
                  <a:cubicBezTo>
                    <a:pt x="1426" y="2400"/>
                    <a:pt x="1426" y="2400"/>
                    <a:pt x="1401" y="2400"/>
                  </a:cubicBezTo>
                  <a:lnTo>
                    <a:pt x="101" y="2400"/>
                  </a:lnTo>
                  <a:cubicBezTo>
                    <a:pt x="76" y="2400"/>
                    <a:pt x="76" y="2400"/>
                    <a:pt x="51" y="2400"/>
                  </a:cubicBezTo>
                  <a:cubicBezTo>
                    <a:pt x="51" y="2400"/>
                    <a:pt x="26" y="2375"/>
                    <a:pt x="26" y="2375"/>
                  </a:cubicBezTo>
                  <a:cubicBezTo>
                    <a:pt x="1" y="2350"/>
                    <a:pt x="1" y="2350"/>
                    <a:pt x="1" y="2325"/>
                  </a:cubicBezTo>
                  <a:cubicBezTo>
                    <a:pt x="1" y="2300"/>
                    <a:pt x="1" y="2300"/>
                    <a:pt x="1" y="2275"/>
                  </a:cubicBezTo>
                  <a:lnTo>
                    <a:pt x="1" y="2200"/>
                  </a:lnTo>
                  <a:cubicBezTo>
                    <a:pt x="1" y="2175"/>
                    <a:pt x="1" y="2175"/>
                    <a:pt x="1" y="2150"/>
                  </a:cubicBezTo>
                  <a:cubicBezTo>
                    <a:pt x="26" y="2125"/>
                    <a:pt x="26" y="2125"/>
                    <a:pt x="26" y="2100"/>
                  </a:cubicBezTo>
                  <a:cubicBezTo>
                    <a:pt x="51" y="2100"/>
                    <a:pt x="51" y="2075"/>
                    <a:pt x="76" y="2075"/>
                  </a:cubicBezTo>
                  <a:lnTo>
                    <a:pt x="526" y="1575"/>
                  </a:lnTo>
                  <a:cubicBezTo>
                    <a:pt x="626" y="1475"/>
                    <a:pt x="726" y="1375"/>
                    <a:pt x="776" y="1275"/>
                  </a:cubicBezTo>
                  <a:cubicBezTo>
                    <a:pt x="851" y="1175"/>
                    <a:pt x="901" y="1100"/>
                    <a:pt x="926" y="1025"/>
                  </a:cubicBezTo>
                  <a:cubicBezTo>
                    <a:pt x="976" y="950"/>
                    <a:pt x="976" y="900"/>
                    <a:pt x="1001" y="825"/>
                  </a:cubicBezTo>
                  <a:cubicBezTo>
                    <a:pt x="1001" y="775"/>
                    <a:pt x="1026" y="725"/>
                    <a:pt x="1026" y="650"/>
                  </a:cubicBezTo>
                  <a:cubicBezTo>
                    <a:pt x="1026" y="600"/>
                    <a:pt x="1001" y="550"/>
                    <a:pt x="1001" y="525"/>
                  </a:cubicBezTo>
                  <a:cubicBezTo>
                    <a:pt x="976" y="475"/>
                    <a:pt x="951" y="425"/>
                    <a:pt x="926" y="400"/>
                  </a:cubicBezTo>
                  <a:cubicBezTo>
                    <a:pt x="876" y="350"/>
                    <a:pt x="851" y="325"/>
                    <a:pt x="801" y="300"/>
                  </a:cubicBezTo>
                  <a:cubicBezTo>
                    <a:pt x="751" y="275"/>
                    <a:pt x="701" y="275"/>
                    <a:pt x="626" y="275"/>
                  </a:cubicBezTo>
                  <a:cubicBezTo>
                    <a:pt x="551" y="275"/>
                    <a:pt x="476" y="275"/>
                    <a:pt x="426" y="300"/>
                  </a:cubicBezTo>
                  <a:cubicBezTo>
                    <a:pt x="376" y="325"/>
                    <a:pt x="326" y="350"/>
                    <a:pt x="276" y="375"/>
                  </a:cubicBezTo>
                  <a:cubicBezTo>
                    <a:pt x="226" y="400"/>
                    <a:pt x="201" y="425"/>
                    <a:pt x="151" y="450"/>
                  </a:cubicBezTo>
                  <a:cubicBezTo>
                    <a:pt x="126" y="450"/>
                    <a:pt x="101" y="475"/>
                    <a:pt x="101" y="475"/>
                  </a:cubicBezTo>
                  <a:cubicBezTo>
                    <a:pt x="76" y="475"/>
                    <a:pt x="76" y="475"/>
                    <a:pt x="76" y="475"/>
                  </a:cubicBezTo>
                  <a:cubicBezTo>
                    <a:pt x="51" y="450"/>
                    <a:pt x="51" y="450"/>
                    <a:pt x="51" y="450"/>
                  </a:cubicBezTo>
                  <a:cubicBezTo>
                    <a:pt x="51" y="425"/>
                    <a:pt x="51" y="425"/>
                    <a:pt x="51" y="400"/>
                  </a:cubicBezTo>
                  <a:lnTo>
                    <a:pt x="51" y="325"/>
                  </a:lnTo>
                  <a:lnTo>
                    <a:pt x="51" y="275"/>
                  </a:lnTo>
                  <a:cubicBezTo>
                    <a:pt x="51" y="275"/>
                    <a:pt x="51" y="250"/>
                    <a:pt x="51" y="250"/>
                  </a:cubicBezTo>
                  <a:cubicBezTo>
                    <a:pt x="51" y="225"/>
                    <a:pt x="51" y="225"/>
                    <a:pt x="51" y="225"/>
                  </a:cubicBezTo>
                  <a:cubicBezTo>
                    <a:pt x="51" y="225"/>
                    <a:pt x="76" y="200"/>
                    <a:pt x="76" y="200"/>
                  </a:cubicBezTo>
                  <a:cubicBezTo>
                    <a:pt x="101" y="175"/>
                    <a:pt x="126" y="150"/>
                    <a:pt x="151" y="150"/>
                  </a:cubicBezTo>
                  <a:cubicBezTo>
                    <a:pt x="201" y="125"/>
                    <a:pt x="251" y="100"/>
                    <a:pt x="301" y="75"/>
                  </a:cubicBezTo>
                  <a:cubicBezTo>
                    <a:pt x="351" y="50"/>
                    <a:pt x="426" y="25"/>
                    <a:pt x="476" y="25"/>
                  </a:cubicBezTo>
                  <a:cubicBezTo>
                    <a:pt x="551" y="0"/>
                    <a:pt x="601" y="0"/>
                    <a:pt x="676" y="0"/>
                  </a:cubicBezTo>
                  <a:cubicBezTo>
                    <a:pt x="801" y="0"/>
                    <a:pt x="901" y="25"/>
                    <a:pt x="976" y="50"/>
                  </a:cubicBezTo>
                  <a:cubicBezTo>
                    <a:pt x="1076" y="75"/>
                    <a:pt x="1151" y="125"/>
                    <a:pt x="1201" y="175"/>
                  </a:cubicBezTo>
                  <a:cubicBezTo>
                    <a:pt x="1251" y="225"/>
                    <a:pt x="1301" y="300"/>
                    <a:pt x="1326" y="375"/>
                  </a:cubicBezTo>
                  <a:cubicBezTo>
                    <a:pt x="1351" y="450"/>
                    <a:pt x="1376" y="525"/>
                    <a:pt x="1376" y="625"/>
                  </a:cubicBezTo>
                  <a:cubicBezTo>
                    <a:pt x="1376" y="700"/>
                    <a:pt x="1351" y="775"/>
                    <a:pt x="1351" y="850"/>
                  </a:cubicBezTo>
                  <a:cubicBezTo>
                    <a:pt x="1326" y="900"/>
                    <a:pt x="1301" y="1000"/>
                    <a:pt x="1276" y="1075"/>
                  </a:cubicBezTo>
                  <a:cubicBezTo>
                    <a:pt x="1226" y="1175"/>
                    <a:pt x="1151" y="1275"/>
                    <a:pt x="1076" y="1375"/>
                  </a:cubicBezTo>
                  <a:cubicBezTo>
                    <a:pt x="1001" y="1475"/>
                    <a:pt x="876" y="1600"/>
                    <a:pt x="751" y="1750"/>
                  </a:cubicBezTo>
                  <a:lnTo>
                    <a:pt x="376" y="2125"/>
                  </a:lnTo>
                  <a:lnTo>
                    <a:pt x="1401" y="2125"/>
                  </a:lnTo>
                  <a:cubicBezTo>
                    <a:pt x="1426" y="2125"/>
                    <a:pt x="1426" y="2125"/>
                    <a:pt x="1426" y="2150"/>
                  </a:cubicBezTo>
                  <a:cubicBezTo>
                    <a:pt x="1451" y="2150"/>
                    <a:pt x="1451" y="2150"/>
                    <a:pt x="1451" y="2175"/>
                  </a:cubicBezTo>
                  <a:cubicBezTo>
                    <a:pt x="1476" y="2175"/>
                    <a:pt x="1476" y="2200"/>
                    <a:pt x="1476" y="2200"/>
                  </a:cubicBezTo>
                  <a:cubicBezTo>
                    <a:pt x="1476" y="2225"/>
                    <a:pt x="1476" y="2250"/>
                    <a:pt x="1476" y="2275"/>
                  </a:cubicBezTo>
                  <a:close/>
                  <a:moveTo>
                    <a:pt x="3425" y="1625"/>
                  </a:moveTo>
                  <a:cubicBezTo>
                    <a:pt x="3425" y="1750"/>
                    <a:pt x="3400" y="1850"/>
                    <a:pt x="3375" y="1925"/>
                  </a:cubicBezTo>
                  <a:cubicBezTo>
                    <a:pt x="3325" y="2025"/>
                    <a:pt x="3275" y="2125"/>
                    <a:pt x="3225" y="2200"/>
                  </a:cubicBezTo>
                  <a:cubicBezTo>
                    <a:pt x="3150" y="2275"/>
                    <a:pt x="3075" y="2325"/>
                    <a:pt x="2975" y="2375"/>
                  </a:cubicBezTo>
                  <a:cubicBezTo>
                    <a:pt x="2875" y="2425"/>
                    <a:pt x="2750" y="2425"/>
                    <a:pt x="2600" y="2425"/>
                  </a:cubicBezTo>
                  <a:cubicBezTo>
                    <a:pt x="2500" y="2425"/>
                    <a:pt x="2425" y="2425"/>
                    <a:pt x="2350" y="2400"/>
                  </a:cubicBezTo>
                  <a:cubicBezTo>
                    <a:pt x="2275" y="2375"/>
                    <a:pt x="2200" y="2350"/>
                    <a:pt x="2150" y="2300"/>
                  </a:cubicBezTo>
                  <a:cubicBezTo>
                    <a:pt x="2100" y="2250"/>
                    <a:pt x="2050" y="2200"/>
                    <a:pt x="2000" y="2125"/>
                  </a:cubicBezTo>
                  <a:cubicBezTo>
                    <a:pt x="1975" y="2050"/>
                    <a:pt x="1950" y="1975"/>
                    <a:pt x="1925" y="1900"/>
                  </a:cubicBezTo>
                  <a:cubicBezTo>
                    <a:pt x="1900" y="1825"/>
                    <a:pt x="1875" y="1725"/>
                    <a:pt x="1875" y="1625"/>
                  </a:cubicBezTo>
                  <a:cubicBezTo>
                    <a:pt x="1850" y="1525"/>
                    <a:pt x="1850" y="1425"/>
                    <a:pt x="1850" y="1300"/>
                  </a:cubicBezTo>
                  <a:cubicBezTo>
                    <a:pt x="1850" y="1200"/>
                    <a:pt x="1850" y="1100"/>
                    <a:pt x="1875" y="1000"/>
                  </a:cubicBezTo>
                  <a:cubicBezTo>
                    <a:pt x="1875" y="900"/>
                    <a:pt x="1900" y="800"/>
                    <a:pt x="1925" y="700"/>
                  </a:cubicBezTo>
                  <a:cubicBezTo>
                    <a:pt x="1950" y="600"/>
                    <a:pt x="2000" y="500"/>
                    <a:pt x="2050" y="425"/>
                  </a:cubicBezTo>
                  <a:cubicBezTo>
                    <a:pt x="2100" y="350"/>
                    <a:pt x="2150" y="275"/>
                    <a:pt x="2225" y="200"/>
                  </a:cubicBezTo>
                  <a:cubicBezTo>
                    <a:pt x="2300" y="150"/>
                    <a:pt x="2375" y="75"/>
                    <a:pt x="2475" y="50"/>
                  </a:cubicBezTo>
                  <a:cubicBezTo>
                    <a:pt x="2600" y="25"/>
                    <a:pt x="2700" y="0"/>
                    <a:pt x="2850" y="0"/>
                  </a:cubicBezTo>
                  <a:cubicBezTo>
                    <a:pt x="2900" y="0"/>
                    <a:pt x="2925" y="0"/>
                    <a:pt x="2975" y="0"/>
                  </a:cubicBezTo>
                  <a:cubicBezTo>
                    <a:pt x="3025" y="0"/>
                    <a:pt x="3075" y="25"/>
                    <a:pt x="3100" y="25"/>
                  </a:cubicBezTo>
                  <a:cubicBezTo>
                    <a:pt x="3150" y="25"/>
                    <a:pt x="3175" y="50"/>
                    <a:pt x="3200" y="50"/>
                  </a:cubicBezTo>
                  <a:cubicBezTo>
                    <a:pt x="3225" y="75"/>
                    <a:pt x="3250" y="75"/>
                    <a:pt x="3250" y="75"/>
                  </a:cubicBezTo>
                  <a:cubicBezTo>
                    <a:pt x="3275" y="100"/>
                    <a:pt x="3275" y="100"/>
                    <a:pt x="3275" y="100"/>
                  </a:cubicBezTo>
                  <a:cubicBezTo>
                    <a:pt x="3275" y="125"/>
                    <a:pt x="3275" y="125"/>
                    <a:pt x="3275" y="125"/>
                  </a:cubicBezTo>
                  <a:cubicBezTo>
                    <a:pt x="3300" y="150"/>
                    <a:pt x="3300" y="150"/>
                    <a:pt x="3300" y="175"/>
                  </a:cubicBezTo>
                  <a:cubicBezTo>
                    <a:pt x="3300" y="175"/>
                    <a:pt x="3300" y="200"/>
                    <a:pt x="3300" y="200"/>
                  </a:cubicBezTo>
                  <a:lnTo>
                    <a:pt x="3300" y="250"/>
                  </a:lnTo>
                  <a:cubicBezTo>
                    <a:pt x="3300" y="275"/>
                    <a:pt x="3300" y="300"/>
                    <a:pt x="3275" y="300"/>
                  </a:cubicBezTo>
                  <a:cubicBezTo>
                    <a:pt x="3275" y="300"/>
                    <a:pt x="3275" y="325"/>
                    <a:pt x="3275" y="325"/>
                  </a:cubicBezTo>
                  <a:cubicBezTo>
                    <a:pt x="3275" y="325"/>
                    <a:pt x="3250" y="325"/>
                    <a:pt x="3250" y="325"/>
                  </a:cubicBezTo>
                  <a:cubicBezTo>
                    <a:pt x="3225" y="325"/>
                    <a:pt x="3200" y="325"/>
                    <a:pt x="3200" y="325"/>
                  </a:cubicBezTo>
                  <a:cubicBezTo>
                    <a:pt x="3175" y="300"/>
                    <a:pt x="3150" y="300"/>
                    <a:pt x="3100" y="300"/>
                  </a:cubicBezTo>
                  <a:cubicBezTo>
                    <a:pt x="3075" y="275"/>
                    <a:pt x="3025" y="275"/>
                    <a:pt x="2975" y="250"/>
                  </a:cubicBezTo>
                  <a:cubicBezTo>
                    <a:pt x="2950" y="250"/>
                    <a:pt x="2875" y="250"/>
                    <a:pt x="2825" y="250"/>
                  </a:cubicBezTo>
                  <a:cubicBezTo>
                    <a:pt x="2700" y="250"/>
                    <a:pt x="2600" y="275"/>
                    <a:pt x="2525" y="325"/>
                  </a:cubicBezTo>
                  <a:cubicBezTo>
                    <a:pt x="2450" y="375"/>
                    <a:pt x="2375" y="425"/>
                    <a:pt x="2325" y="500"/>
                  </a:cubicBezTo>
                  <a:cubicBezTo>
                    <a:pt x="2275" y="575"/>
                    <a:pt x="2250" y="675"/>
                    <a:pt x="2200" y="775"/>
                  </a:cubicBezTo>
                  <a:cubicBezTo>
                    <a:pt x="2175" y="875"/>
                    <a:pt x="2175" y="975"/>
                    <a:pt x="2175" y="1100"/>
                  </a:cubicBezTo>
                  <a:cubicBezTo>
                    <a:pt x="2200" y="1075"/>
                    <a:pt x="2225" y="1075"/>
                    <a:pt x="2275" y="1050"/>
                  </a:cubicBezTo>
                  <a:cubicBezTo>
                    <a:pt x="2325" y="1025"/>
                    <a:pt x="2350" y="1000"/>
                    <a:pt x="2400" y="1000"/>
                  </a:cubicBezTo>
                  <a:cubicBezTo>
                    <a:pt x="2450" y="975"/>
                    <a:pt x="2500" y="975"/>
                    <a:pt x="2550" y="950"/>
                  </a:cubicBezTo>
                  <a:cubicBezTo>
                    <a:pt x="2600" y="950"/>
                    <a:pt x="2675" y="950"/>
                    <a:pt x="2725" y="950"/>
                  </a:cubicBezTo>
                  <a:cubicBezTo>
                    <a:pt x="2850" y="950"/>
                    <a:pt x="2950" y="975"/>
                    <a:pt x="3050" y="1000"/>
                  </a:cubicBezTo>
                  <a:cubicBezTo>
                    <a:pt x="3125" y="1025"/>
                    <a:pt x="3200" y="1075"/>
                    <a:pt x="3250" y="1150"/>
                  </a:cubicBezTo>
                  <a:cubicBezTo>
                    <a:pt x="3325" y="1200"/>
                    <a:pt x="3350" y="1275"/>
                    <a:pt x="3375" y="1350"/>
                  </a:cubicBezTo>
                  <a:cubicBezTo>
                    <a:pt x="3400" y="1450"/>
                    <a:pt x="3425" y="1525"/>
                    <a:pt x="3425" y="1625"/>
                  </a:cubicBezTo>
                  <a:close/>
                  <a:moveTo>
                    <a:pt x="3100" y="1675"/>
                  </a:moveTo>
                  <a:cubicBezTo>
                    <a:pt x="3100" y="1600"/>
                    <a:pt x="3100" y="1525"/>
                    <a:pt x="3075" y="1475"/>
                  </a:cubicBezTo>
                  <a:cubicBezTo>
                    <a:pt x="3050" y="1400"/>
                    <a:pt x="3025" y="1350"/>
                    <a:pt x="3000" y="1325"/>
                  </a:cubicBezTo>
                  <a:cubicBezTo>
                    <a:pt x="2975" y="1275"/>
                    <a:pt x="2925" y="1250"/>
                    <a:pt x="2875" y="1225"/>
                  </a:cubicBezTo>
                  <a:cubicBezTo>
                    <a:pt x="2825" y="1200"/>
                    <a:pt x="2750" y="1200"/>
                    <a:pt x="2675" y="1200"/>
                  </a:cubicBezTo>
                  <a:cubicBezTo>
                    <a:pt x="2625" y="1200"/>
                    <a:pt x="2575" y="1200"/>
                    <a:pt x="2525" y="1200"/>
                  </a:cubicBezTo>
                  <a:cubicBezTo>
                    <a:pt x="2475" y="1225"/>
                    <a:pt x="2450" y="1225"/>
                    <a:pt x="2400" y="1250"/>
                  </a:cubicBezTo>
                  <a:cubicBezTo>
                    <a:pt x="2350" y="1250"/>
                    <a:pt x="2325" y="1275"/>
                    <a:pt x="2275" y="1300"/>
                  </a:cubicBezTo>
                  <a:cubicBezTo>
                    <a:pt x="2250" y="1300"/>
                    <a:pt x="2200" y="1325"/>
                    <a:pt x="2175" y="1350"/>
                  </a:cubicBezTo>
                  <a:cubicBezTo>
                    <a:pt x="2175" y="1500"/>
                    <a:pt x="2175" y="1650"/>
                    <a:pt x="2200" y="1750"/>
                  </a:cubicBezTo>
                  <a:cubicBezTo>
                    <a:pt x="2225" y="1850"/>
                    <a:pt x="2250" y="1950"/>
                    <a:pt x="2300" y="2000"/>
                  </a:cubicBezTo>
                  <a:cubicBezTo>
                    <a:pt x="2325" y="2075"/>
                    <a:pt x="2375" y="2100"/>
                    <a:pt x="2425" y="2150"/>
                  </a:cubicBezTo>
                  <a:cubicBezTo>
                    <a:pt x="2500" y="2175"/>
                    <a:pt x="2550" y="2175"/>
                    <a:pt x="2625" y="2175"/>
                  </a:cubicBezTo>
                  <a:cubicBezTo>
                    <a:pt x="2725" y="2175"/>
                    <a:pt x="2775" y="2175"/>
                    <a:pt x="2850" y="2125"/>
                  </a:cubicBezTo>
                  <a:cubicBezTo>
                    <a:pt x="2900" y="2100"/>
                    <a:pt x="2950" y="2075"/>
                    <a:pt x="2975" y="2025"/>
                  </a:cubicBezTo>
                  <a:cubicBezTo>
                    <a:pt x="3025" y="1975"/>
                    <a:pt x="3050" y="1925"/>
                    <a:pt x="3075" y="1850"/>
                  </a:cubicBezTo>
                  <a:cubicBezTo>
                    <a:pt x="3075" y="1800"/>
                    <a:pt x="3100" y="1725"/>
                    <a:pt x="3100" y="1675"/>
                  </a:cubicBezTo>
                  <a:close/>
                  <a:moveTo>
                    <a:pt x="5225" y="1650"/>
                  </a:moveTo>
                  <a:cubicBezTo>
                    <a:pt x="5225" y="1775"/>
                    <a:pt x="5200" y="1875"/>
                    <a:pt x="5150" y="1975"/>
                  </a:cubicBezTo>
                  <a:cubicBezTo>
                    <a:pt x="5100" y="2075"/>
                    <a:pt x="5050" y="2150"/>
                    <a:pt x="4975" y="2225"/>
                  </a:cubicBezTo>
                  <a:cubicBezTo>
                    <a:pt x="4900" y="2300"/>
                    <a:pt x="4800" y="2350"/>
                    <a:pt x="4700" y="2375"/>
                  </a:cubicBezTo>
                  <a:cubicBezTo>
                    <a:pt x="4575" y="2425"/>
                    <a:pt x="4475" y="2425"/>
                    <a:pt x="4325" y="2425"/>
                  </a:cubicBezTo>
                  <a:cubicBezTo>
                    <a:pt x="4250" y="2425"/>
                    <a:pt x="4200" y="2425"/>
                    <a:pt x="4125" y="2425"/>
                  </a:cubicBezTo>
                  <a:cubicBezTo>
                    <a:pt x="4050" y="2400"/>
                    <a:pt x="4000" y="2400"/>
                    <a:pt x="3950" y="2375"/>
                  </a:cubicBezTo>
                  <a:cubicBezTo>
                    <a:pt x="3900" y="2375"/>
                    <a:pt x="3850" y="2350"/>
                    <a:pt x="3825" y="2325"/>
                  </a:cubicBezTo>
                  <a:cubicBezTo>
                    <a:pt x="3775" y="2325"/>
                    <a:pt x="3775" y="2300"/>
                    <a:pt x="3750" y="2300"/>
                  </a:cubicBezTo>
                  <a:cubicBezTo>
                    <a:pt x="3750" y="2300"/>
                    <a:pt x="3750" y="2275"/>
                    <a:pt x="3750" y="2275"/>
                  </a:cubicBezTo>
                  <a:cubicBezTo>
                    <a:pt x="3725" y="2275"/>
                    <a:pt x="3725" y="2275"/>
                    <a:pt x="3725" y="2250"/>
                  </a:cubicBezTo>
                  <a:cubicBezTo>
                    <a:pt x="3725" y="2250"/>
                    <a:pt x="3725" y="2225"/>
                    <a:pt x="3725" y="2200"/>
                  </a:cubicBezTo>
                  <a:lnTo>
                    <a:pt x="3725" y="2150"/>
                  </a:lnTo>
                  <a:lnTo>
                    <a:pt x="3725" y="2100"/>
                  </a:lnTo>
                  <a:cubicBezTo>
                    <a:pt x="3725" y="2075"/>
                    <a:pt x="3725" y="2075"/>
                    <a:pt x="3725" y="2050"/>
                  </a:cubicBezTo>
                  <a:cubicBezTo>
                    <a:pt x="3725" y="2050"/>
                    <a:pt x="3750" y="2050"/>
                    <a:pt x="3750" y="2050"/>
                  </a:cubicBezTo>
                  <a:cubicBezTo>
                    <a:pt x="3750" y="2025"/>
                    <a:pt x="3775" y="2025"/>
                    <a:pt x="3775" y="2025"/>
                  </a:cubicBezTo>
                  <a:cubicBezTo>
                    <a:pt x="3800" y="2025"/>
                    <a:pt x="3800" y="2025"/>
                    <a:pt x="3825" y="2050"/>
                  </a:cubicBezTo>
                  <a:cubicBezTo>
                    <a:pt x="3850" y="2075"/>
                    <a:pt x="3900" y="2075"/>
                    <a:pt x="3925" y="2100"/>
                  </a:cubicBezTo>
                  <a:cubicBezTo>
                    <a:pt x="3975" y="2125"/>
                    <a:pt x="4025" y="2125"/>
                    <a:pt x="4100" y="2150"/>
                  </a:cubicBezTo>
                  <a:cubicBezTo>
                    <a:pt x="4150" y="2175"/>
                    <a:pt x="4225" y="2175"/>
                    <a:pt x="4325" y="2175"/>
                  </a:cubicBezTo>
                  <a:cubicBezTo>
                    <a:pt x="4400" y="2175"/>
                    <a:pt x="4475" y="2175"/>
                    <a:pt x="4550" y="2150"/>
                  </a:cubicBezTo>
                  <a:cubicBezTo>
                    <a:pt x="4625" y="2125"/>
                    <a:pt x="4675" y="2100"/>
                    <a:pt x="4725" y="2050"/>
                  </a:cubicBezTo>
                  <a:cubicBezTo>
                    <a:pt x="4775" y="2000"/>
                    <a:pt x="4825" y="1950"/>
                    <a:pt x="4850" y="1900"/>
                  </a:cubicBezTo>
                  <a:cubicBezTo>
                    <a:pt x="4875" y="1825"/>
                    <a:pt x="4875" y="1750"/>
                    <a:pt x="4875" y="1675"/>
                  </a:cubicBezTo>
                  <a:cubicBezTo>
                    <a:pt x="4875" y="1600"/>
                    <a:pt x="4875" y="1525"/>
                    <a:pt x="4850" y="1475"/>
                  </a:cubicBezTo>
                  <a:cubicBezTo>
                    <a:pt x="4825" y="1400"/>
                    <a:pt x="4775" y="1350"/>
                    <a:pt x="4725" y="1325"/>
                  </a:cubicBezTo>
                  <a:cubicBezTo>
                    <a:pt x="4700" y="1275"/>
                    <a:pt x="4625" y="1250"/>
                    <a:pt x="4550" y="1250"/>
                  </a:cubicBezTo>
                  <a:cubicBezTo>
                    <a:pt x="4475" y="1225"/>
                    <a:pt x="4375" y="1200"/>
                    <a:pt x="4275" y="1200"/>
                  </a:cubicBezTo>
                  <a:cubicBezTo>
                    <a:pt x="4200" y="1200"/>
                    <a:pt x="4150" y="1200"/>
                    <a:pt x="4075" y="1225"/>
                  </a:cubicBezTo>
                  <a:cubicBezTo>
                    <a:pt x="4025" y="1225"/>
                    <a:pt x="3975" y="1225"/>
                    <a:pt x="3925" y="1225"/>
                  </a:cubicBezTo>
                  <a:cubicBezTo>
                    <a:pt x="3900" y="1225"/>
                    <a:pt x="3875" y="1225"/>
                    <a:pt x="3875" y="1200"/>
                  </a:cubicBezTo>
                  <a:cubicBezTo>
                    <a:pt x="3850" y="1200"/>
                    <a:pt x="3850" y="1150"/>
                    <a:pt x="3850" y="1125"/>
                  </a:cubicBezTo>
                  <a:lnTo>
                    <a:pt x="3850" y="150"/>
                  </a:lnTo>
                  <a:cubicBezTo>
                    <a:pt x="3850" y="100"/>
                    <a:pt x="3850" y="75"/>
                    <a:pt x="3875" y="50"/>
                  </a:cubicBezTo>
                  <a:cubicBezTo>
                    <a:pt x="3875" y="50"/>
                    <a:pt x="3925" y="25"/>
                    <a:pt x="3950" y="25"/>
                  </a:cubicBezTo>
                  <a:lnTo>
                    <a:pt x="5000" y="25"/>
                  </a:lnTo>
                  <a:cubicBezTo>
                    <a:pt x="5000" y="25"/>
                    <a:pt x="5025" y="25"/>
                    <a:pt x="5025" y="50"/>
                  </a:cubicBezTo>
                  <a:cubicBezTo>
                    <a:pt x="5050" y="50"/>
                    <a:pt x="5050" y="50"/>
                    <a:pt x="5050" y="75"/>
                  </a:cubicBezTo>
                  <a:cubicBezTo>
                    <a:pt x="5050" y="75"/>
                    <a:pt x="5050" y="100"/>
                    <a:pt x="5075" y="100"/>
                  </a:cubicBezTo>
                  <a:cubicBezTo>
                    <a:pt x="5075" y="125"/>
                    <a:pt x="5075" y="150"/>
                    <a:pt x="5075" y="175"/>
                  </a:cubicBezTo>
                  <a:cubicBezTo>
                    <a:pt x="5075" y="200"/>
                    <a:pt x="5050" y="250"/>
                    <a:pt x="5050" y="275"/>
                  </a:cubicBezTo>
                  <a:cubicBezTo>
                    <a:pt x="5050" y="300"/>
                    <a:pt x="5025" y="300"/>
                    <a:pt x="5000" y="300"/>
                  </a:cubicBezTo>
                  <a:lnTo>
                    <a:pt x="4125" y="300"/>
                  </a:lnTo>
                  <a:lnTo>
                    <a:pt x="4125" y="975"/>
                  </a:lnTo>
                  <a:cubicBezTo>
                    <a:pt x="4150" y="975"/>
                    <a:pt x="4200" y="950"/>
                    <a:pt x="4250" y="950"/>
                  </a:cubicBezTo>
                  <a:cubicBezTo>
                    <a:pt x="4300" y="950"/>
                    <a:pt x="4350" y="950"/>
                    <a:pt x="4400" y="950"/>
                  </a:cubicBezTo>
                  <a:cubicBezTo>
                    <a:pt x="4525" y="950"/>
                    <a:pt x="4650" y="975"/>
                    <a:pt x="4750" y="1000"/>
                  </a:cubicBezTo>
                  <a:cubicBezTo>
                    <a:pt x="4850" y="1025"/>
                    <a:pt x="4950" y="1075"/>
                    <a:pt x="5000" y="1150"/>
                  </a:cubicBezTo>
                  <a:cubicBezTo>
                    <a:pt x="5075" y="1200"/>
                    <a:pt x="5125" y="1275"/>
                    <a:pt x="5150" y="1350"/>
                  </a:cubicBezTo>
                  <a:cubicBezTo>
                    <a:pt x="5200" y="1450"/>
                    <a:pt x="5225" y="1525"/>
                    <a:pt x="5225" y="1650"/>
                  </a:cubicBezTo>
                  <a:close/>
                </a:path>
              </a:pathLst>
            </a:custGeom>
            <a:noFill/>
            <a:ln cap="rnd" cmpd="sng" w="2375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4411125" y="3513000"/>
              <a:ext cx="130625" cy="60625"/>
            </a:xfrm>
            <a:custGeom>
              <a:rect b="b" l="l" r="r" t="t"/>
              <a:pathLst>
                <a:path extrusionOk="0" h="2425" w="5225">
                  <a:moveTo>
                    <a:pt x="2675" y="1200"/>
                  </a:moveTo>
                  <a:cubicBezTo>
                    <a:pt x="2750" y="1200"/>
                    <a:pt x="2825" y="1200"/>
                    <a:pt x="2875" y="1225"/>
                  </a:cubicBezTo>
                  <a:cubicBezTo>
                    <a:pt x="2925" y="1250"/>
                    <a:pt x="2975" y="1275"/>
                    <a:pt x="3000" y="1325"/>
                  </a:cubicBezTo>
                  <a:cubicBezTo>
                    <a:pt x="3025" y="1350"/>
                    <a:pt x="3050" y="1400"/>
                    <a:pt x="3075" y="1475"/>
                  </a:cubicBezTo>
                  <a:cubicBezTo>
                    <a:pt x="3100" y="1525"/>
                    <a:pt x="3100" y="1600"/>
                    <a:pt x="3100" y="1675"/>
                  </a:cubicBezTo>
                  <a:cubicBezTo>
                    <a:pt x="3100" y="1725"/>
                    <a:pt x="3075" y="1800"/>
                    <a:pt x="3075" y="1850"/>
                  </a:cubicBezTo>
                  <a:cubicBezTo>
                    <a:pt x="3050" y="1925"/>
                    <a:pt x="3025" y="1975"/>
                    <a:pt x="2975" y="2025"/>
                  </a:cubicBezTo>
                  <a:cubicBezTo>
                    <a:pt x="2950" y="2075"/>
                    <a:pt x="2900" y="2100"/>
                    <a:pt x="2850" y="2125"/>
                  </a:cubicBezTo>
                  <a:cubicBezTo>
                    <a:pt x="2775" y="2175"/>
                    <a:pt x="2725" y="2175"/>
                    <a:pt x="2625" y="2175"/>
                  </a:cubicBezTo>
                  <a:cubicBezTo>
                    <a:pt x="2550" y="2175"/>
                    <a:pt x="2500" y="2175"/>
                    <a:pt x="2425" y="2150"/>
                  </a:cubicBezTo>
                  <a:cubicBezTo>
                    <a:pt x="2375" y="2100"/>
                    <a:pt x="2325" y="2075"/>
                    <a:pt x="2300" y="2000"/>
                  </a:cubicBezTo>
                  <a:cubicBezTo>
                    <a:pt x="2250" y="1950"/>
                    <a:pt x="2225" y="1850"/>
                    <a:pt x="2200" y="1750"/>
                  </a:cubicBezTo>
                  <a:cubicBezTo>
                    <a:pt x="2175" y="1650"/>
                    <a:pt x="2175" y="1500"/>
                    <a:pt x="2175" y="1350"/>
                  </a:cubicBezTo>
                  <a:cubicBezTo>
                    <a:pt x="2200" y="1325"/>
                    <a:pt x="2250" y="1300"/>
                    <a:pt x="2275" y="1300"/>
                  </a:cubicBezTo>
                  <a:cubicBezTo>
                    <a:pt x="2325" y="1275"/>
                    <a:pt x="2350" y="1250"/>
                    <a:pt x="2400" y="1250"/>
                  </a:cubicBezTo>
                  <a:cubicBezTo>
                    <a:pt x="2450" y="1225"/>
                    <a:pt x="2475" y="1225"/>
                    <a:pt x="2525" y="1200"/>
                  </a:cubicBezTo>
                  <a:close/>
                  <a:moveTo>
                    <a:pt x="676" y="0"/>
                  </a:moveTo>
                  <a:cubicBezTo>
                    <a:pt x="601" y="0"/>
                    <a:pt x="551" y="0"/>
                    <a:pt x="476" y="25"/>
                  </a:cubicBezTo>
                  <a:cubicBezTo>
                    <a:pt x="426" y="25"/>
                    <a:pt x="351" y="50"/>
                    <a:pt x="301" y="75"/>
                  </a:cubicBezTo>
                  <a:cubicBezTo>
                    <a:pt x="251" y="100"/>
                    <a:pt x="201" y="125"/>
                    <a:pt x="151" y="150"/>
                  </a:cubicBezTo>
                  <a:cubicBezTo>
                    <a:pt x="126" y="150"/>
                    <a:pt x="101" y="175"/>
                    <a:pt x="76" y="200"/>
                  </a:cubicBezTo>
                  <a:cubicBezTo>
                    <a:pt x="76" y="200"/>
                    <a:pt x="51" y="225"/>
                    <a:pt x="51" y="225"/>
                  </a:cubicBezTo>
                  <a:cubicBezTo>
                    <a:pt x="51" y="225"/>
                    <a:pt x="51" y="225"/>
                    <a:pt x="51" y="250"/>
                  </a:cubicBezTo>
                  <a:cubicBezTo>
                    <a:pt x="51" y="250"/>
                    <a:pt x="51" y="275"/>
                    <a:pt x="51" y="275"/>
                  </a:cubicBezTo>
                  <a:lnTo>
                    <a:pt x="51" y="325"/>
                  </a:lnTo>
                  <a:lnTo>
                    <a:pt x="51" y="400"/>
                  </a:lnTo>
                  <a:cubicBezTo>
                    <a:pt x="51" y="425"/>
                    <a:pt x="51" y="425"/>
                    <a:pt x="51" y="450"/>
                  </a:cubicBezTo>
                  <a:cubicBezTo>
                    <a:pt x="51" y="450"/>
                    <a:pt x="51" y="450"/>
                    <a:pt x="76" y="475"/>
                  </a:cubicBezTo>
                  <a:lnTo>
                    <a:pt x="101" y="475"/>
                  </a:lnTo>
                  <a:cubicBezTo>
                    <a:pt x="101" y="475"/>
                    <a:pt x="126" y="450"/>
                    <a:pt x="151" y="450"/>
                  </a:cubicBezTo>
                  <a:cubicBezTo>
                    <a:pt x="201" y="425"/>
                    <a:pt x="226" y="400"/>
                    <a:pt x="276" y="375"/>
                  </a:cubicBezTo>
                  <a:cubicBezTo>
                    <a:pt x="326" y="350"/>
                    <a:pt x="376" y="325"/>
                    <a:pt x="426" y="300"/>
                  </a:cubicBezTo>
                  <a:cubicBezTo>
                    <a:pt x="476" y="275"/>
                    <a:pt x="551" y="275"/>
                    <a:pt x="626" y="275"/>
                  </a:cubicBezTo>
                  <a:cubicBezTo>
                    <a:pt x="701" y="275"/>
                    <a:pt x="751" y="275"/>
                    <a:pt x="801" y="300"/>
                  </a:cubicBezTo>
                  <a:cubicBezTo>
                    <a:pt x="851" y="325"/>
                    <a:pt x="876" y="350"/>
                    <a:pt x="926" y="400"/>
                  </a:cubicBezTo>
                  <a:cubicBezTo>
                    <a:pt x="951" y="425"/>
                    <a:pt x="976" y="475"/>
                    <a:pt x="1001" y="525"/>
                  </a:cubicBezTo>
                  <a:cubicBezTo>
                    <a:pt x="1001" y="550"/>
                    <a:pt x="1026" y="600"/>
                    <a:pt x="1026" y="650"/>
                  </a:cubicBezTo>
                  <a:cubicBezTo>
                    <a:pt x="1026" y="725"/>
                    <a:pt x="1001" y="775"/>
                    <a:pt x="1001" y="825"/>
                  </a:cubicBezTo>
                  <a:cubicBezTo>
                    <a:pt x="976" y="900"/>
                    <a:pt x="976" y="950"/>
                    <a:pt x="926" y="1025"/>
                  </a:cubicBezTo>
                  <a:cubicBezTo>
                    <a:pt x="901" y="1100"/>
                    <a:pt x="851" y="1175"/>
                    <a:pt x="776" y="1275"/>
                  </a:cubicBezTo>
                  <a:cubicBezTo>
                    <a:pt x="726" y="1375"/>
                    <a:pt x="626" y="1475"/>
                    <a:pt x="526" y="1575"/>
                  </a:cubicBezTo>
                  <a:lnTo>
                    <a:pt x="76" y="2075"/>
                  </a:lnTo>
                  <a:cubicBezTo>
                    <a:pt x="51" y="2075"/>
                    <a:pt x="51" y="2100"/>
                    <a:pt x="26" y="2100"/>
                  </a:cubicBezTo>
                  <a:cubicBezTo>
                    <a:pt x="26" y="2125"/>
                    <a:pt x="26" y="2125"/>
                    <a:pt x="1" y="2150"/>
                  </a:cubicBezTo>
                  <a:cubicBezTo>
                    <a:pt x="1" y="2175"/>
                    <a:pt x="1" y="2175"/>
                    <a:pt x="1" y="2200"/>
                  </a:cubicBezTo>
                  <a:lnTo>
                    <a:pt x="1" y="2275"/>
                  </a:lnTo>
                  <a:cubicBezTo>
                    <a:pt x="1" y="2300"/>
                    <a:pt x="1" y="2300"/>
                    <a:pt x="1" y="2325"/>
                  </a:cubicBezTo>
                  <a:cubicBezTo>
                    <a:pt x="1" y="2350"/>
                    <a:pt x="1" y="2350"/>
                    <a:pt x="26" y="2375"/>
                  </a:cubicBezTo>
                  <a:cubicBezTo>
                    <a:pt x="26" y="2375"/>
                    <a:pt x="51" y="2400"/>
                    <a:pt x="51" y="2400"/>
                  </a:cubicBezTo>
                  <a:lnTo>
                    <a:pt x="1426" y="2400"/>
                  </a:lnTo>
                  <a:cubicBezTo>
                    <a:pt x="1451" y="2400"/>
                    <a:pt x="1451" y="2375"/>
                    <a:pt x="1451" y="2375"/>
                  </a:cubicBezTo>
                  <a:cubicBezTo>
                    <a:pt x="1476" y="2350"/>
                    <a:pt x="1476" y="2350"/>
                    <a:pt x="1476" y="2325"/>
                  </a:cubicBezTo>
                  <a:cubicBezTo>
                    <a:pt x="1476" y="2300"/>
                    <a:pt x="1476" y="2275"/>
                    <a:pt x="1476" y="2275"/>
                  </a:cubicBezTo>
                  <a:cubicBezTo>
                    <a:pt x="1476" y="2250"/>
                    <a:pt x="1476" y="2225"/>
                    <a:pt x="1476" y="2200"/>
                  </a:cubicBezTo>
                  <a:cubicBezTo>
                    <a:pt x="1476" y="2200"/>
                    <a:pt x="1476" y="2175"/>
                    <a:pt x="1451" y="2175"/>
                  </a:cubicBezTo>
                  <a:cubicBezTo>
                    <a:pt x="1451" y="2150"/>
                    <a:pt x="1451" y="2150"/>
                    <a:pt x="1426" y="2150"/>
                  </a:cubicBezTo>
                  <a:cubicBezTo>
                    <a:pt x="1426" y="2125"/>
                    <a:pt x="1426" y="2125"/>
                    <a:pt x="1401" y="2125"/>
                  </a:cubicBezTo>
                  <a:lnTo>
                    <a:pt x="376" y="2125"/>
                  </a:lnTo>
                  <a:lnTo>
                    <a:pt x="751" y="1750"/>
                  </a:lnTo>
                  <a:cubicBezTo>
                    <a:pt x="876" y="1600"/>
                    <a:pt x="1001" y="1475"/>
                    <a:pt x="1076" y="1375"/>
                  </a:cubicBezTo>
                  <a:cubicBezTo>
                    <a:pt x="1151" y="1275"/>
                    <a:pt x="1226" y="1175"/>
                    <a:pt x="1276" y="1075"/>
                  </a:cubicBezTo>
                  <a:cubicBezTo>
                    <a:pt x="1301" y="1000"/>
                    <a:pt x="1326" y="900"/>
                    <a:pt x="1351" y="850"/>
                  </a:cubicBezTo>
                  <a:cubicBezTo>
                    <a:pt x="1351" y="775"/>
                    <a:pt x="1376" y="700"/>
                    <a:pt x="1376" y="625"/>
                  </a:cubicBezTo>
                  <a:cubicBezTo>
                    <a:pt x="1376" y="525"/>
                    <a:pt x="1351" y="450"/>
                    <a:pt x="1326" y="375"/>
                  </a:cubicBezTo>
                  <a:cubicBezTo>
                    <a:pt x="1301" y="300"/>
                    <a:pt x="1251" y="225"/>
                    <a:pt x="1201" y="175"/>
                  </a:cubicBezTo>
                  <a:cubicBezTo>
                    <a:pt x="1151" y="125"/>
                    <a:pt x="1076" y="75"/>
                    <a:pt x="976" y="50"/>
                  </a:cubicBezTo>
                  <a:cubicBezTo>
                    <a:pt x="901" y="25"/>
                    <a:pt x="801" y="0"/>
                    <a:pt x="676" y="0"/>
                  </a:cubicBezTo>
                  <a:close/>
                  <a:moveTo>
                    <a:pt x="2850" y="0"/>
                  </a:moveTo>
                  <a:cubicBezTo>
                    <a:pt x="2700" y="0"/>
                    <a:pt x="2600" y="25"/>
                    <a:pt x="2475" y="50"/>
                  </a:cubicBezTo>
                  <a:cubicBezTo>
                    <a:pt x="2375" y="75"/>
                    <a:pt x="2300" y="150"/>
                    <a:pt x="2225" y="200"/>
                  </a:cubicBezTo>
                  <a:cubicBezTo>
                    <a:pt x="2150" y="275"/>
                    <a:pt x="2100" y="350"/>
                    <a:pt x="2050" y="425"/>
                  </a:cubicBezTo>
                  <a:cubicBezTo>
                    <a:pt x="2000" y="500"/>
                    <a:pt x="1950" y="600"/>
                    <a:pt x="1925" y="700"/>
                  </a:cubicBezTo>
                  <a:cubicBezTo>
                    <a:pt x="1900" y="800"/>
                    <a:pt x="1875" y="900"/>
                    <a:pt x="1875" y="1000"/>
                  </a:cubicBezTo>
                  <a:cubicBezTo>
                    <a:pt x="1850" y="1100"/>
                    <a:pt x="1850" y="1200"/>
                    <a:pt x="1850" y="1300"/>
                  </a:cubicBezTo>
                  <a:cubicBezTo>
                    <a:pt x="1850" y="1425"/>
                    <a:pt x="1850" y="1525"/>
                    <a:pt x="1875" y="1625"/>
                  </a:cubicBezTo>
                  <a:cubicBezTo>
                    <a:pt x="1875" y="1725"/>
                    <a:pt x="1900" y="1825"/>
                    <a:pt x="1925" y="1900"/>
                  </a:cubicBezTo>
                  <a:cubicBezTo>
                    <a:pt x="1950" y="1975"/>
                    <a:pt x="1975" y="2050"/>
                    <a:pt x="2000" y="2125"/>
                  </a:cubicBezTo>
                  <a:cubicBezTo>
                    <a:pt x="2050" y="2200"/>
                    <a:pt x="2100" y="2250"/>
                    <a:pt x="2150" y="2300"/>
                  </a:cubicBezTo>
                  <a:cubicBezTo>
                    <a:pt x="2200" y="2350"/>
                    <a:pt x="2275" y="2375"/>
                    <a:pt x="2350" y="2400"/>
                  </a:cubicBezTo>
                  <a:cubicBezTo>
                    <a:pt x="2425" y="2425"/>
                    <a:pt x="2500" y="2425"/>
                    <a:pt x="2600" y="2425"/>
                  </a:cubicBezTo>
                  <a:cubicBezTo>
                    <a:pt x="2750" y="2425"/>
                    <a:pt x="2875" y="2425"/>
                    <a:pt x="2975" y="2375"/>
                  </a:cubicBezTo>
                  <a:cubicBezTo>
                    <a:pt x="3075" y="2325"/>
                    <a:pt x="3150" y="2275"/>
                    <a:pt x="3225" y="2200"/>
                  </a:cubicBezTo>
                  <a:cubicBezTo>
                    <a:pt x="3275" y="2125"/>
                    <a:pt x="3325" y="2025"/>
                    <a:pt x="3375" y="1925"/>
                  </a:cubicBezTo>
                  <a:cubicBezTo>
                    <a:pt x="3400" y="1850"/>
                    <a:pt x="3425" y="1750"/>
                    <a:pt x="3425" y="1625"/>
                  </a:cubicBezTo>
                  <a:cubicBezTo>
                    <a:pt x="3425" y="1525"/>
                    <a:pt x="3400" y="1450"/>
                    <a:pt x="3375" y="1350"/>
                  </a:cubicBezTo>
                  <a:cubicBezTo>
                    <a:pt x="3350" y="1275"/>
                    <a:pt x="3325" y="1200"/>
                    <a:pt x="3250" y="1150"/>
                  </a:cubicBezTo>
                  <a:cubicBezTo>
                    <a:pt x="3200" y="1075"/>
                    <a:pt x="3125" y="1025"/>
                    <a:pt x="3050" y="1000"/>
                  </a:cubicBezTo>
                  <a:cubicBezTo>
                    <a:pt x="2950" y="975"/>
                    <a:pt x="2850" y="950"/>
                    <a:pt x="2725" y="950"/>
                  </a:cubicBezTo>
                  <a:lnTo>
                    <a:pt x="2550" y="950"/>
                  </a:lnTo>
                  <a:cubicBezTo>
                    <a:pt x="2500" y="975"/>
                    <a:pt x="2450" y="975"/>
                    <a:pt x="2400" y="1000"/>
                  </a:cubicBezTo>
                  <a:cubicBezTo>
                    <a:pt x="2350" y="1000"/>
                    <a:pt x="2325" y="1025"/>
                    <a:pt x="2275" y="1050"/>
                  </a:cubicBezTo>
                  <a:cubicBezTo>
                    <a:pt x="2225" y="1075"/>
                    <a:pt x="2200" y="1075"/>
                    <a:pt x="2175" y="1100"/>
                  </a:cubicBezTo>
                  <a:cubicBezTo>
                    <a:pt x="2175" y="975"/>
                    <a:pt x="2175" y="875"/>
                    <a:pt x="2200" y="775"/>
                  </a:cubicBezTo>
                  <a:cubicBezTo>
                    <a:pt x="2250" y="675"/>
                    <a:pt x="2275" y="575"/>
                    <a:pt x="2325" y="500"/>
                  </a:cubicBezTo>
                  <a:cubicBezTo>
                    <a:pt x="2375" y="425"/>
                    <a:pt x="2450" y="375"/>
                    <a:pt x="2525" y="325"/>
                  </a:cubicBezTo>
                  <a:cubicBezTo>
                    <a:pt x="2600" y="275"/>
                    <a:pt x="2700" y="250"/>
                    <a:pt x="2825" y="250"/>
                  </a:cubicBezTo>
                  <a:lnTo>
                    <a:pt x="2975" y="250"/>
                  </a:lnTo>
                  <a:cubicBezTo>
                    <a:pt x="3025" y="275"/>
                    <a:pt x="3075" y="275"/>
                    <a:pt x="3100" y="300"/>
                  </a:cubicBezTo>
                  <a:cubicBezTo>
                    <a:pt x="3150" y="300"/>
                    <a:pt x="3175" y="300"/>
                    <a:pt x="3200" y="325"/>
                  </a:cubicBezTo>
                  <a:lnTo>
                    <a:pt x="3275" y="325"/>
                  </a:lnTo>
                  <a:cubicBezTo>
                    <a:pt x="3275" y="325"/>
                    <a:pt x="3275" y="300"/>
                    <a:pt x="3275" y="300"/>
                  </a:cubicBezTo>
                  <a:cubicBezTo>
                    <a:pt x="3300" y="300"/>
                    <a:pt x="3300" y="275"/>
                    <a:pt x="3300" y="250"/>
                  </a:cubicBezTo>
                  <a:lnTo>
                    <a:pt x="3300" y="200"/>
                  </a:lnTo>
                  <a:cubicBezTo>
                    <a:pt x="3300" y="200"/>
                    <a:pt x="3300" y="175"/>
                    <a:pt x="3300" y="175"/>
                  </a:cubicBezTo>
                  <a:cubicBezTo>
                    <a:pt x="3300" y="150"/>
                    <a:pt x="3300" y="150"/>
                    <a:pt x="3275" y="125"/>
                  </a:cubicBezTo>
                  <a:cubicBezTo>
                    <a:pt x="3275" y="125"/>
                    <a:pt x="3275" y="125"/>
                    <a:pt x="3275" y="100"/>
                  </a:cubicBezTo>
                  <a:cubicBezTo>
                    <a:pt x="3275" y="100"/>
                    <a:pt x="3275" y="100"/>
                    <a:pt x="3250" y="75"/>
                  </a:cubicBezTo>
                  <a:cubicBezTo>
                    <a:pt x="3250" y="75"/>
                    <a:pt x="3225" y="75"/>
                    <a:pt x="3200" y="50"/>
                  </a:cubicBezTo>
                  <a:cubicBezTo>
                    <a:pt x="3175" y="50"/>
                    <a:pt x="3150" y="25"/>
                    <a:pt x="3100" y="25"/>
                  </a:cubicBezTo>
                  <a:cubicBezTo>
                    <a:pt x="3075" y="25"/>
                    <a:pt x="3025" y="0"/>
                    <a:pt x="2975" y="0"/>
                  </a:cubicBezTo>
                  <a:close/>
                  <a:moveTo>
                    <a:pt x="3950" y="25"/>
                  </a:moveTo>
                  <a:cubicBezTo>
                    <a:pt x="3925" y="25"/>
                    <a:pt x="3875" y="50"/>
                    <a:pt x="3875" y="50"/>
                  </a:cubicBezTo>
                  <a:cubicBezTo>
                    <a:pt x="3850" y="75"/>
                    <a:pt x="3850" y="100"/>
                    <a:pt x="3850" y="150"/>
                  </a:cubicBezTo>
                  <a:lnTo>
                    <a:pt x="3850" y="1125"/>
                  </a:lnTo>
                  <a:cubicBezTo>
                    <a:pt x="3850" y="1150"/>
                    <a:pt x="3850" y="1200"/>
                    <a:pt x="3875" y="1200"/>
                  </a:cubicBezTo>
                  <a:cubicBezTo>
                    <a:pt x="3875" y="1225"/>
                    <a:pt x="3900" y="1225"/>
                    <a:pt x="3925" y="1225"/>
                  </a:cubicBezTo>
                  <a:lnTo>
                    <a:pt x="4075" y="1225"/>
                  </a:lnTo>
                  <a:cubicBezTo>
                    <a:pt x="4150" y="1200"/>
                    <a:pt x="4200" y="1200"/>
                    <a:pt x="4275" y="1200"/>
                  </a:cubicBezTo>
                  <a:cubicBezTo>
                    <a:pt x="4375" y="1200"/>
                    <a:pt x="4475" y="1225"/>
                    <a:pt x="4550" y="1250"/>
                  </a:cubicBezTo>
                  <a:cubicBezTo>
                    <a:pt x="4625" y="1250"/>
                    <a:pt x="4700" y="1275"/>
                    <a:pt x="4725" y="1325"/>
                  </a:cubicBezTo>
                  <a:cubicBezTo>
                    <a:pt x="4775" y="1350"/>
                    <a:pt x="4825" y="1400"/>
                    <a:pt x="4850" y="1475"/>
                  </a:cubicBezTo>
                  <a:cubicBezTo>
                    <a:pt x="4875" y="1525"/>
                    <a:pt x="4875" y="1600"/>
                    <a:pt x="4875" y="1675"/>
                  </a:cubicBezTo>
                  <a:cubicBezTo>
                    <a:pt x="4875" y="1750"/>
                    <a:pt x="4875" y="1825"/>
                    <a:pt x="4850" y="1900"/>
                  </a:cubicBezTo>
                  <a:cubicBezTo>
                    <a:pt x="4825" y="1950"/>
                    <a:pt x="4775" y="2000"/>
                    <a:pt x="4725" y="2050"/>
                  </a:cubicBezTo>
                  <a:cubicBezTo>
                    <a:pt x="4675" y="2100"/>
                    <a:pt x="4625" y="2125"/>
                    <a:pt x="4550" y="2150"/>
                  </a:cubicBezTo>
                  <a:cubicBezTo>
                    <a:pt x="4475" y="2175"/>
                    <a:pt x="4400" y="2175"/>
                    <a:pt x="4325" y="2175"/>
                  </a:cubicBezTo>
                  <a:cubicBezTo>
                    <a:pt x="4225" y="2175"/>
                    <a:pt x="4150" y="2175"/>
                    <a:pt x="4100" y="2150"/>
                  </a:cubicBezTo>
                  <a:cubicBezTo>
                    <a:pt x="4025" y="2125"/>
                    <a:pt x="3975" y="2125"/>
                    <a:pt x="3925" y="2100"/>
                  </a:cubicBezTo>
                  <a:cubicBezTo>
                    <a:pt x="3900" y="2075"/>
                    <a:pt x="3850" y="2075"/>
                    <a:pt x="3825" y="2050"/>
                  </a:cubicBezTo>
                  <a:cubicBezTo>
                    <a:pt x="3800" y="2025"/>
                    <a:pt x="3800" y="2025"/>
                    <a:pt x="3775" y="2025"/>
                  </a:cubicBezTo>
                  <a:cubicBezTo>
                    <a:pt x="3775" y="2025"/>
                    <a:pt x="3750" y="2025"/>
                    <a:pt x="3750" y="2050"/>
                  </a:cubicBezTo>
                  <a:lnTo>
                    <a:pt x="3725" y="2050"/>
                  </a:lnTo>
                  <a:cubicBezTo>
                    <a:pt x="3725" y="2075"/>
                    <a:pt x="3725" y="2075"/>
                    <a:pt x="3725" y="2100"/>
                  </a:cubicBezTo>
                  <a:lnTo>
                    <a:pt x="3725" y="2150"/>
                  </a:lnTo>
                  <a:lnTo>
                    <a:pt x="3725" y="2200"/>
                  </a:lnTo>
                  <a:cubicBezTo>
                    <a:pt x="3725" y="2225"/>
                    <a:pt x="3725" y="2250"/>
                    <a:pt x="3725" y="2250"/>
                  </a:cubicBezTo>
                  <a:cubicBezTo>
                    <a:pt x="3725" y="2275"/>
                    <a:pt x="3725" y="2275"/>
                    <a:pt x="3750" y="2275"/>
                  </a:cubicBezTo>
                  <a:cubicBezTo>
                    <a:pt x="3750" y="2275"/>
                    <a:pt x="3750" y="2300"/>
                    <a:pt x="3750" y="2300"/>
                  </a:cubicBezTo>
                  <a:cubicBezTo>
                    <a:pt x="3775" y="2300"/>
                    <a:pt x="3775" y="2325"/>
                    <a:pt x="3825" y="2325"/>
                  </a:cubicBezTo>
                  <a:cubicBezTo>
                    <a:pt x="3850" y="2350"/>
                    <a:pt x="3900" y="2375"/>
                    <a:pt x="3950" y="2375"/>
                  </a:cubicBezTo>
                  <a:cubicBezTo>
                    <a:pt x="4000" y="2400"/>
                    <a:pt x="4050" y="2400"/>
                    <a:pt x="4125" y="2425"/>
                  </a:cubicBezTo>
                  <a:lnTo>
                    <a:pt x="4325" y="2425"/>
                  </a:lnTo>
                  <a:cubicBezTo>
                    <a:pt x="4475" y="2425"/>
                    <a:pt x="4575" y="2425"/>
                    <a:pt x="4700" y="2375"/>
                  </a:cubicBezTo>
                  <a:cubicBezTo>
                    <a:pt x="4800" y="2350"/>
                    <a:pt x="4900" y="2300"/>
                    <a:pt x="4975" y="2225"/>
                  </a:cubicBezTo>
                  <a:cubicBezTo>
                    <a:pt x="5050" y="2150"/>
                    <a:pt x="5100" y="2075"/>
                    <a:pt x="5150" y="1975"/>
                  </a:cubicBezTo>
                  <a:cubicBezTo>
                    <a:pt x="5200" y="1875"/>
                    <a:pt x="5225" y="1775"/>
                    <a:pt x="5225" y="1650"/>
                  </a:cubicBezTo>
                  <a:cubicBezTo>
                    <a:pt x="5225" y="1525"/>
                    <a:pt x="5200" y="1450"/>
                    <a:pt x="5150" y="1350"/>
                  </a:cubicBezTo>
                  <a:cubicBezTo>
                    <a:pt x="5125" y="1275"/>
                    <a:pt x="5075" y="1200"/>
                    <a:pt x="5000" y="1150"/>
                  </a:cubicBezTo>
                  <a:cubicBezTo>
                    <a:pt x="4950" y="1075"/>
                    <a:pt x="4850" y="1025"/>
                    <a:pt x="4750" y="1000"/>
                  </a:cubicBezTo>
                  <a:cubicBezTo>
                    <a:pt x="4650" y="975"/>
                    <a:pt x="4525" y="950"/>
                    <a:pt x="4400" y="950"/>
                  </a:cubicBezTo>
                  <a:lnTo>
                    <a:pt x="4250" y="950"/>
                  </a:lnTo>
                  <a:cubicBezTo>
                    <a:pt x="4200" y="950"/>
                    <a:pt x="4150" y="975"/>
                    <a:pt x="4125" y="975"/>
                  </a:cubicBezTo>
                  <a:lnTo>
                    <a:pt x="4125" y="300"/>
                  </a:lnTo>
                  <a:lnTo>
                    <a:pt x="5000" y="300"/>
                  </a:lnTo>
                  <a:cubicBezTo>
                    <a:pt x="5025" y="300"/>
                    <a:pt x="5050" y="300"/>
                    <a:pt x="5050" y="275"/>
                  </a:cubicBezTo>
                  <a:cubicBezTo>
                    <a:pt x="5050" y="250"/>
                    <a:pt x="5075" y="200"/>
                    <a:pt x="5075" y="175"/>
                  </a:cubicBezTo>
                  <a:cubicBezTo>
                    <a:pt x="5075" y="150"/>
                    <a:pt x="5075" y="125"/>
                    <a:pt x="5075" y="100"/>
                  </a:cubicBezTo>
                  <a:cubicBezTo>
                    <a:pt x="5050" y="100"/>
                    <a:pt x="5050" y="75"/>
                    <a:pt x="5050" y="75"/>
                  </a:cubicBezTo>
                  <a:cubicBezTo>
                    <a:pt x="5050" y="50"/>
                    <a:pt x="5050" y="50"/>
                    <a:pt x="5025" y="50"/>
                  </a:cubicBezTo>
                  <a:cubicBezTo>
                    <a:pt x="5025" y="25"/>
                    <a:pt x="5000" y="25"/>
                    <a:pt x="5000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6320175" y="3684850"/>
              <a:ext cx="86250" cy="60625"/>
            </a:xfrm>
            <a:custGeom>
              <a:rect b="b" l="l" r="r" t="t"/>
              <a:pathLst>
                <a:path extrusionOk="0" fill="none" h="2425" w="3450">
                  <a:moveTo>
                    <a:pt x="1475" y="1725"/>
                  </a:moveTo>
                  <a:cubicBezTo>
                    <a:pt x="1475" y="1825"/>
                    <a:pt x="1450" y="1925"/>
                    <a:pt x="1425" y="2025"/>
                  </a:cubicBezTo>
                  <a:cubicBezTo>
                    <a:pt x="1375" y="2100"/>
                    <a:pt x="1325" y="2175"/>
                    <a:pt x="1250" y="2250"/>
                  </a:cubicBezTo>
                  <a:cubicBezTo>
                    <a:pt x="1175" y="2300"/>
                    <a:pt x="1100" y="2350"/>
                    <a:pt x="1000" y="2375"/>
                  </a:cubicBezTo>
                  <a:cubicBezTo>
                    <a:pt x="900" y="2425"/>
                    <a:pt x="775" y="2425"/>
                    <a:pt x="650" y="2425"/>
                  </a:cubicBezTo>
                  <a:cubicBezTo>
                    <a:pt x="575" y="2425"/>
                    <a:pt x="500" y="2425"/>
                    <a:pt x="425" y="2425"/>
                  </a:cubicBezTo>
                  <a:cubicBezTo>
                    <a:pt x="350" y="2400"/>
                    <a:pt x="300" y="2375"/>
                    <a:pt x="225" y="2375"/>
                  </a:cubicBezTo>
                  <a:cubicBezTo>
                    <a:pt x="175" y="2350"/>
                    <a:pt x="125" y="2325"/>
                    <a:pt x="100" y="2325"/>
                  </a:cubicBezTo>
                  <a:cubicBezTo>
                    <a:pt x="75" y="2300"/>
                    <a:pt x="50" y="2275"/>
                    <a:pt x="50" y="2275"/>
                  </a:cubicBezTo>
                  <a:cubicBezTo>
                    <a:pt x="25" y="2275"/>
                    <a:pt x="25" y="2250"/>
                    <a:pt x="25" y="2250"/>
                  </a:cubicBezTo>
                  <a:cubicBezTo>
                    <a:pt x="0" y="2250"/>
                    <a:pt x="0" y="2225"/>
                    <a:pt x="0" y="2225"/>
                  </a:cubicBezTo>
                  <a:cubicBezTo>
                    <a:pt x="0" y="2200"/>
                    <a:pt x="0" y="2200"/>
                    <a:pt x="0" y="2175"/>
                  </a:cubicBezTo>
                  <a:lnTo>
                    <a:pt x="0" y="2100"/>
                  </a:lnTo>
                  <a:cubicBezTo>
                    <a:pt x="0" y="2050"/>
                    <a:pt x="0" y="2025"/>
                    <a:pt x="0" y="2025"/>
                  </a:cubicBezTo>
                  <a:cubicBezTo>
                    <a:pt x="25" y="2000"/>
                    <a:pt x="25" y="2000"/>
                    <a:pt x="50" y="2000"/>
                  </a:cubicBezTo>
                  <a:cubicBezTo>
                    <a:pt x="50" y="2000"/>
                    <a:pt x="75" y="2000"/>
                    <a:pt x="100" y="2025"/>
                  </a:cubicBezTo>
                  <a:cubicBezTo>
                    <a:pt x="150" y="2050"/>
                    <a:pt x="175" y="2050"/>
                    <a:pt x="225" y="2075"/>
                  </a:cubicBezTo>
                  <a:cubicBezTo>
                    <a:pt x="275" y="2100"/>
                    <a:pt x="350" y="2125"/>
                    <a:pt x="400" y="2150"/>
                  </a:cubicBezTo>
                  <a:cubicBezTo>
                    <a:pt x="475" y="2175"/>
                    <a:pt x="550" y="2175"/>
                    <a:pt x="625" y="2175"/>
                  </a:cubicBezTo>
                  <a:cubicBezTo>
                    <a:pt x="725" y="2175"/>
                    <a:pt x="775" y="2175"/>
                    <a:pt x="850" y="2150"/>
                  </a:cubicBezTo>
                  <a:cubicBezTo>
                    <a:pt x="900" y="2125"/>
                    <a:pt x="950" y="2100"/>
                    <a:pt x="1000" y="2050"/>
                  </a:cubicBezTo>
                  <a:cubicBezTo>
                    <a:pt x="1050" y="2025"/>
                    <a:pt x="1075" y="1975"/>
                    <a:pt x="1100" y="1925"/>
                  </a:cubicBezTo>
                  <a:cubicBezTo>
                    <a:pt x="1125" y="1875"/>
                    <a:pt x="1125" y="1800"/>
                    <a:pt x="1125" y="1750"/>
                  </a:cubicBezTo>
                  <a:cubicBezTo>
                    <a:pt x="1125" y="1675"/>
                    <a:pt x="1125" y="1625"/>
                    <a:pt x="1100" y="1575"/>
                  </a:cubicBezTo>
                  <a:cubicBezTo>
                    <a:pt x="1050" y="1525"/>
                    <a:pt x="1025" y="1475"/>
                    <a:pt x="975" y="1425"/>
                  </a:cubicBezTo>
                  <a:cubicBezTo>
                    <a:pt x="925" y="1400"/>
                    <a:pt x="850" y="1375"/>
                    <a:pt x="775" y="1350"/>
                  </a:cubicBezTo>
                  <a:cubicBezTo>
                    <a:pt x="700" y="1325"/>
                    <a:pt x="625" y="1300"/>
                    <a:pt x="525" y="1300"/>
                  </a:cubicBezTo>
                  <a:lnTo>
                    <a:pt x="300" y="1300"/>
                  </a:lnTo>
                  <a:cubicBezTo>
                    <a:pt x="300" y="1300"/>
                    <a:pt x="275" y="1300"/>
                    <a:pt x="275" y="1300"/>
                  </a:cubicBezTo>
                  <a:lnTo>
                    <a:pt x="250" y="1275"/>
                  </a:lnTo>
                  <a:cubicBezTo>
                    <a:pt x="250" y="1275"/>
                    <a:pt x="250" y="1250"/>
                    <a:pt x="250" y="1250"/>
                  </a:cubicBezTo>
                  <a:cubicBezTo>
                    <a:pt x="225" y="1225"/>
                    <a:pt x="225" y="1200"/>
                    <a:pt x="225" y="1175"/>
                  </a:cubicBezTo>
                  <a:cubicBezTo>
                    <a:pt x="225" y="1150"/>
                    <a:pt x="225" y="1150"/>
                    <a:pt x="250" y="1125"/>
                  </a:cubicBezTo>
                  <a:cubicBezTo>
                    <a:pt x="250" y="1100"/>
                    <a:pt x="250" y="1100"/>
                    <a:pt x="250" y="1075"/>
                  </a:cubicBezTo>
                  <a:cubicBezTo>
                    <a:pt x="250" y="1075"/>
                    <a:pt x="275" y="1075"/>
                    <a:pt x="275" y="1075"/>
                  </a:cubicBezTo>
                  <a:cubicBezTo>
                    <a:pt x="275" y="1075"/>
                    <a:pt x="300" y="1050"/>
                    <a:pt x="300" y="1050"/>
                  </a:cubicBezTo>
                  <a:lnTo>
                    <a:pt x="500" y="1050"/>
                  </a:lnTo>
                  <a:cubicBezTo>
                    <a:pt x="600" y="1050"/>
                    <a:pt x="675" y="1050"/>
                    <a:pt x="725" y="1025"/>
                  </a:cubicBezTo>
                  <a:cubicBezTo>
                    <a:pt x="800" y="1000"/>
                    <a:pt x="850" y="975"/>
                    <a:pt x="900" y="950"/>
                  </a:cubicBezTo>
                  <a:cubicBezTo>
                    <a:pt x="950" y="900"/>
                    <a:pt x="975" y="850"/>
                    <a:pt x="1000" y="800"/>
                  </a:cubicBezTo>
                  <a:cubicBezTo>
                    <a:pt x="1025" y="750"/>
                    <a:pt x="1025" y="675"/>
                    <a:pt x="1025" y="625"/>
                  </a:cubicBezTo>
                  <a:cubicBezTo>
                    <a:pt x="1025" y="575"/>
                    <a:pt x="1025" y="525"/>
                    <a:pt x="1000" y="475"/>
                  </a:cubicBezTo>
                  <a:cubicBezTo>
                    <a:pt x="1000" y="425"/>
                    <a:pt x="975" y="400"/>
                    <a:pt x="925" y="375"/>
                  </a:cubicBezTo>
                  <a:cubicBezTo>
                    <a:pt x="900" y="325"/>
                    <a:pt x="875" y="300"/>
                    <a:pt x="825" y="275"/>
                  </a:cubicBezTo>
                  <a:cubicBezTo>
                    <a:pt x="775" y="275"/>
                    <a:pt x="700" y="250"/>
                    <a:pt x="650" y="250"/>
                  </a:cubicBezTo>
                  <a:cubicBezTo>
                    <a:pt x="575" y="250"/>
                    <a:pt x="500" y="275"/>
                    <a:pt x="450" y="300"/>
                  </a:cubicBezTo>
                  <a:cubicBezTo>
                    <a:pt x="400" y="300"/>
                    <a:pt x="325" y="325"/>
                    <a:pt x="275" y="350"/>
                  </a:cubicBezTo>
                  <a:cubicBezTo>
                    <a:pt x="250" y="375"/>
                    <a:pt x="200" y="400"/>
                    <a:pt x="175" y="425"/>
                  </a:cubicBezTo>
                  <a:cubicBezTo>
                    <a:pt x="150" y="450"/>
                    <a:pt x="125" y="450"/>
                    <a:pt x="100" y="450"/>
                  </a:cubicBezTo>
                  <a:cubicBezTo>
                    <a:pt x="100" y="450"/>
                    <a:pt x="100" y="450"/>
                    <a:pt x="75" y="450"/>
                  </a:cubicBezTo>
                  <a:cubicBezTo>
                    <a:pt x="75" y="450"/>
                    <a:pt x="75" y="450"/>
                    <a:pt x="75" y="425"/>
                  </a:cubicBezTo>
                  <a:cubicBezTo>
                    <a:pt x="75" y="425"/>
                    <a:pt x="50" y="425"/>
                    <a:pt x="50" y="400"/>
                  </a:cubicBezTo>
                  <a:lnTo>
                    <a:pt x="50" y="325"/>
                  </a:lnTo>
                  <a:lnTo>
                    <a:pt x="50" y="275"/>
                  </a:lnTo>
                  <a:cubicBezTo>
                    <a:pt x="50" y="275"/>
                    <a:pt x="75" y="250"/>
                    <a:pt x="75" y="250"/>
                  </a:cubicBezTo>
                  <a:cubicBezTo>
                    <a:pt x="75" y="225"/>
                    <a:pt x="75" y="225"/>
                    <a:pt x="75" y="225"/>
                  </a:cubicBezTo>
                  <a:cubicBezTo>
                    <a:pt x="75" y="200"/>
                    <a:pt x="100" y="200"/>
                    <a:pt x="100" y="200"/>
                  </a:cubicBezTo>
                  <a:cubicBezTo>
                    <a:pt x="125" y="175"/>
                    <a:pt x="150" y="150"/>
                    <a:pt x="175" y="150"/>
                  </a:cubicBezTo>
                  <a:cubicBezTo>
                    <a:pt x="200" y="125"/>
                    <a:pt x="250" y="100"/>
                    <a:pt x="300" y="75"/>
                  </a:cubicBezTo>
                  <a:cubicBezTo>
                    <a:pt x="350" y="50"/>
                    <a:pt x="425" y="25"/>
                    <a:pt x="475" y="25"/>
                  </a:cubicBezTo>
                  <a:cubicBezTo>
                    <a:pt x="550" y="0"/>
                    <a:pt x="625" y="0"/>
                    <a:pt x="700" y="0"/>
                  </a:cubicBezTo>
                  <a:cubicBezTo>
                    <a:pt x="825" y="0"/>
                    <a:pt x="900" y="0"/>
                    <a:pt x="1000" y="50"/>
                  </a:cubicBezTo>
                  <a:cubicBezTo>
                    <a:pt x="1075" y="75"/>
                    <a:pt x="1150" y="100"/>
                    <a:pt x="1200" y="150"/>
                  </a:cubicBezTo>
                  <a:cubicBezTo>
                    <a:pt x="1250" y="200"/>
                    <a:pt x="1300" y="275"/>
                    <a:pt x="1325" y="350"/>
                  </a:cubicBezTo>
                  <a:cubicBezTo>
                    <a:pt x="1350" y="400"/>
                    <a:pt x="1375" y="500"/>
                    <a:pt x="1375" y="575"/>
                  </a:cubicBezTo>
                  <a:cubicBezTo>
                    <a:pt x="1375" y="650"/>
                    <a:pt x="1350" y="725"/>
                    <a:pt x="1325" y="800"/>
                  </a:cubicBezTo>
                  <a:cubicBezTo>
                    <a:pt x="1325" y="850"/>
                    <a:pt x="1300" y="900"/>
                    <a:pt x="1250" y="950"/>
                  </a:cubicBezTo>
                  <a:cubicBezTo>
                    <a:pt x="1225" y="1000"/>
                    <a:pt x="1175" y="1050"/>
                    <a:pt x="1100" y="1075"/>
                  </a:cubicBezTo>
                  <a:cubicBezTo>
                    <a:pt x="1050" y="1125"/>
                    <a:pt x="1000" y="1150"/>
                    <a:pt x="925" y="1150"/>
                  </a:cubicBezTo>
                  <a:lnTo>
                    <a:pt x="925" y="1150"/>
                  </a:lnTo>
                  <a:cubicBezTo>
                    <a:pt x="1000" y="1175"/>
                    <a:pt x="1075" y="1175"/>
                    <a:pt x="1150" y="1225"/>
                  </a:cubicBezTo>
                  <a:cubicBezTo>
                    <a:pt x="1225" y="1250"/>
                    <a:pt x="1275" y="1300"/>
                    <a:pt x="1325" y="1350"/>
                  </a:cubicBezTo>
                  <a:cubicBezTo>
                    <a:pt x="1375" y="1400"/>
                    <a:pt x="1400" y="1450"/>
                    <a:pt x="1425" y="1500"/>
                  </a:cubicBezTo>
                  <a:cubicBezTo>
                    <a:pt x="1475" y="1575"/>
                    <a:pt x="1475" y="1650"/>
                    <a:pt x="1475" y="1725"/>
                  </a:cubicBezTo>
                  <a:close/>
                  <a:moveTo>
                    <a:pt x="3450" y="1200"/>
                  </a:moveTo>
                  <a:cubicBezTo>
                    <a:pt x="3450" y="1400"/>
                    <a:pt x="3425" y="1550"/>
                    <a:pt x="3400" y="1700"/>
                  </a:cubicBezTo>
                  <a:cubicBezTo>
                    <a:pt x="3375" y="1850"/>
                    <a:pt x="3325" y="1975"/>
                    <a:pt x="3250" y="2100"/>
                  </a:cubicBezTo>
                  <a:cubicBezTo>
                    <a:pt x="3200" y="2200"/>
                    <a:pt x="3100" y="2300"/>
                    <a:pt x="3000" y="2350"/>
                  </a:cubicBezTo>
                  <a:cubicBezTo>
                    <a:pt x="2900" y="2400"/>
                    <a:pt x="2750" y="2425"/>
                    <a:pt x="2600" y="2425"/>
                  </a:cubicBezTo>
                  <a:cubicBezTo>
                    <a:pt x="2450" y="2425"/>
                    <a:pt x="2325" y="2400"/>
                    <a:pt x="2225" y="2350"/>
                  </a:cubicBezTo>
                  <a:cubicBezTo>
                    <a:pt x="2125" y="2300"/>
                    <a:pt x="2050" y="2225"/>
                    <a:pt x="1975" y="2125"/>
                  </a:cubicBezTo>
                  <a:cubicBezTo>
                    <a:pt x="1925" y="2025"/>
                    <a:pt x="1875" y="1900"/>
                    <a:pt x="1850" y="1750"/>
                  </a:cubicBezTo>
                  <a:cubicBezTo>
                    <a:pt x="1825" y="1600"/>
                    <a:pt x="1800" y="1425"/>
                    <a:pt x="1800" y="1225"/>
                  </a:cubicBezTo>
                  <a:cubicBezTo>
                    <a:pt x="1800" y="1050"/>
                    <a:pt x="1825" y="875"/>
                    <a:pt x="1850" y="725"/>
                  </a:cubicBezTo>
                  <a:cubicBezTo>
                    <a:pt x="1875" y="575"/>
                    <a:pt x="1925" y="450"/>
                    <a:pt x="2000" y="325"/>
                  </a:cubicBezTo>
                  <a:cubicBezTo>
                    <a:pt x="2075" y="225"/>
                    <a:pt x="2150" y="150"/>
                    <a:pt x="2250" y="75"/>
                  </a:cubicBezTo>
                  <a:cubicBezTo>
                    <a:pt x="2375" y="25"/>
                    <a:pt x="2500" y="0"/>
                    <a:pt x="2650" y="0"/>
                  </a:cubicBezTo>
                  <a:cubicBezTo>
                    <a:pt x="2800" y="0"/>
                    <a:pt x="2925" y="25"/>
                    <a:pt x="3025" y="75"/>
                  </a:cubicBezTo>
                  <a:cubicBezTo>
                    <a:pt x="3125" y="125"/>
                    <a:pt x="3225" y="200"/>
                    <a:pt x="3275" y="300"/>
                  </a:cubicBezTo>
                  <a:cubicBezTo>
                    <a:pt x="3350" y="425"/>
                    <a:pt x="3375" y="550"/>
                    <a:pt x="3400" y="700"/>
                  </a:cubicBezTo>
                  <a:cubicBezTo>
                    <a:pt x="3450" y="850"/>
                    <a:pt x="3450" y="1025"/>
                    <a:pt x="3450" y="1200"/>
                  </a:cubicBezTo>
                  <a:close/>
                  <a:moveTo>
                    <a:pt x="3125" y="1225"/>
                  </a:moveTo>
                  <a:cubicBezTo>
                    <a:pt x="3125" y="1125"/>
                    <a:pt x="3125" y="1000"/>
                    <a:pt x="3125" y="925"/>
                  </a:cubicBezTo>
                  <a:cubicBezTo>
                    <a:pt x="3100" y="825"/>
                    <a:pt x="3100" y="750"/>
                    <a:pt x="3075" y="675"/>
                  </a:cubicBezTo>
                  <a:cubicBezTo>
                    <a:pt x="3050" y="600"/>
                    <a:pt x="3025" y="525"/>
                    <a:pt x="3000" y="475"/>
                  </a:cubicBezTo>
                  <a:cubicBezTo>
                    <a:pt x="2975" y="425"/>
                    <a:pt x="2950" y="375"/>
                    <a:pt x="2925" y="350"/>
                  </a:cubicBezTo>
                  <a:cubicBezTo>
                    <a:pt x="2875" y="325"/>
                    <a:pt x="2850" y="300"/>
                    <a:pt x="2800" y="275"/>
                  </a:cubicBezTo>
                  <a:cubicBezTo>
                    <a:pt x="2750" y="250"/>
                    <a:pt x="2700" y="250"/>
                    <a:pt x="2625" y="250"/>
                  </a:cubicBezTo>
                  <a:cubicBezTo>
                    <a:pt x="2525" y="250"/>
                    <a:pt x="2450" y="275"/>
                    <a:pt x="2375" y="325"/>
                  </a:cubicBezTo>
                  <a:cubicBezTo>
                    <a:pt x="2325" y="375"/>
                    <a:pt x="2275" y="450"/>
                    <a:pt x="2225" y="525"/>
                  </a:cubicBezTo>
                  <a:cubicBezTo>
                    <a:pt x="2200" y="625"/>
                    <a:pt x="2175" y="725"/>
                    <a:pt x="2150" y="825"/>
                  </a:cubicBezTo>
                  <a:cubicBezTo>
                    <a:pt x="2150" y="950"/>
                    <a:pt x="2125" y="1075"/>
                    <a:pt x="2125" y="1200"/>
                  </a:cubicBezTo>
                  <a:cubicBezTo>
                    <a:pt x="2125" y="1375"/>
                    <a:pt x="2150" y="1525"/>
                    <a:pt x="2150" y="1650"/>
                  </a:cubicBezTo>
                  <a:cubicBezTo>
                    <a:pt x="2175" y="1775"/>
                    <a:pt x="2200" y="1875"/>
                    <a:pt x="2250" y="1950"/>
                  </a:cubicBezTo>
                  <a:cubicBezTo>
                    <a:pt x="2275" y="2025"/>
                    <a:pt x="2350" y="2075"/>
                    <a:pt x="2400" y="2125"/>
                  </a:cubicBezTo>
                  <a:cubicBezTo>
                    <a:pt x="2475" y="2150"/>
                    <a:pt x="2550" y="2175"/>
                    <a:pt x="2625" y="2175"/>
                  </a:cubicBezTo>
                  <a:cubicBezTo>
                    <a:pt x="2700" y="2175"/>
                    <a:pt x="2750" y="2175"/>
                    <a:pt x="2800" y="2150"/>
                  </a:cubicBezTo>
                  <a:cubicBezTo>
                    <a:pt x="2850" y="2125"/>
                    <a:pt x="2900" y="2100"/>
                    <a:pt x="2925" y="2050"/>
                  </a:cubicBezTo>
                  <a:cubicBezTo>
                    <a:pt x="2975" y="2000"/>
                    <a:pt x="3000" y="1950"/>
                    <a:pt x="3025" y="1900"/>
                  </a:cubicBezTo>
                  <a:cubicBezTo>
                    <a:pt x="3050" y="1850"/>
                    <a:pt x="3075" y="1775"/>
                    <a:pt x="3075" y="1700"/>
                  </a:cubicBezTo>
                  <a:cubicBezTo>
                    <a:pt x="3100" y="1650"/>
                    <a:pt x="3100" y="1575"/>
                    <a:pt x="3125" y="1475"/>
                  </a:cubicBezTo>
                  <a:cubicBezTo>
                    <a:pt x="3125" y="1400"/>
                    <a:pt x="3125" y="1325"/>
                    <a:pt x="3125" y="1225"/>
                  </a:cubicBezTo>
                  <a:close/>
                </a:path>
              </a:pathLst>
            </a:custGeom>
            <a:noFill/>
            <a:ln cap="rnd" cmpd="sng" w="2375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6320175" y="3684850"/>
              <a:ext cx="86250" cy="60625"/>
            </a:xfrm>
            <a:custGeom>
              <a:rect b="b" l="l" r="r" t="t"/>
              <a:pathLst>
                <a:path extrusionOk="0" h="2425" w="3450">
                  <a:moveTo>
                    <a:pt x="2625" y="250"/>
                  </a:moveTo>
                  <a:cubicBezTo>
                    <a:pt x="2700" y="250"/>
                    <a:pt x="2750" y="250"/>
                    <a:pt x="2800" y="275"/>
                  </a:cubicBezTo>
                  <a:cubicBezTo>
                    <a:pt x="2850" y="300"/>
                    <a:pt x="2875" y="325"/>
                    <a:pt x="2925" y="350"/>
                  </a:cubicBezTo>
                  <a:cubicBezTo>
                    <a:pt x="2950" y="375"/>
                    <a:pt x="2975" y="425"/>
                    <a:pt x="3000" y="475"/>
                  </a:cubicBezTo>
                  <a:cubicBezTo>
                    <a:pt x="3025" y="525"/>
                    <a:pt x="3050" y="600"/>
                    <a:pt x="3075" y="675"/>
                  </a:cubicBezTo>
                  <a:cubicBezTo>
                    <a:pt x="3100" y="750"/>
                    <a:pt x="3100" y="825"/>
                    <a:pt x="3125" y="925"/>
                  </a:cubicBezTo>
                  <a:cubicBezTo>
                    <a:pt x="3125" y="1000"/>
                    <a:pt x="3125" y="1125"/>
                    <a:pt x="3125" y="1225"/>
                  </a:cubicBezTo>
                  <a:cubicBezTo>
                    <a:pt x="3125" y="1325"/>
                    <a:pt x="3125" y="1400"/>
                    <a:pt x="3125" y="1475"/>
                  </a:cubicBezTo>
                  <a:cubicBezTo>
                    <a:pt x="3100" y="1575"/>
                    <a:pt x="3100" y="1650"/>
                    <a:pt x="3075" y="1700"/>
                  </a:cubicBezTo>
                  <a:cubicBezTo>
                    <a:pt x="3075" y="1775"/>
                    <a:pt x="3050" y="1850"/>
                    <a:pt x="3025" y="1900"/>
                  </a:cubicBezTo>
                  <a:cubicBezTo>
                    <a:pt x="3000" y="1950"/>
                    <a:pt x="2975" y="2000"/>
                    <a:pt x="2925" y="2050"/>
                  </a:cubicBezTo>
                  <a:cubicBezTo>
                    <a:pt x="2900" y="2100"/>
                    <a:pt x="2850" y="2125"/>
                    <a:pt x="2800" y="2150"/>
                  </a:cubicBezTo>
                  <a:cubicBezTo>
                    <a:pt x="2750" y="2175"/>
                    <a:pt x="2700" y="2175"/>
                    <a:pt x="2625" y="2175"/>
                  </a:cubicBezTo>
                  <a:cubicBezTo>
                    <a:pt x="2550" y="2175"/>
                    <a:pt x="2475" y="2150"/>
                    <a:pt x="2400" y="2125"/>
                  </a:cubicBezTo>
                  <a:cubicBezTo>
                    <a:pt x="2350" y="2075"/>
                    <a:pt x="2275" y="2025"/>
                    <a:pt x="2250" y="1950"/>
                  </a:cubicBezTo>
                  <a:cubicBezTo>
                    <a:pt x="2200" y="1875"/>
                    <a:pt x="2175" y="1775"/>
                    <a:pt x="2150" y="1650"/>
                  </a:cubicBezTo>
                  <a:cubicBezTo>
                    <a:pt x="2150" y="1525"/>
                    <a:pt x="2125" y="1375"/>
                    <a:pt x="2125" y="1200"/>
                  </a:cubicBezTo>
                  <a:cubicBezTo>
                    <a:pt x="2125" y="1075"/>
                    <a:pt x="2150" y="950"/>
                    <a:pt x="2150" y="825"/>
                  </a:cubicBezTo>
                  <a:cubicBezTo>
                    <a:pt x="2175" y="725"/>
                    <a:pt x="2200" y="625"/>
                    <a:pt x="2225" y="525"/>
                  </a:cubicBezTo>
                  <a:cubicBezTo>
                    <a:pt x="2275" y="450"/>
                    <a:pt x="2325" y="375"/>
                    <a:pt x="2375" y="325"/>
                  </a:cubicBezTo>
                  <a:cubicBezTo>
                    <a:pt x="2450" y="275"/>
                    <a:pt x="2525" y="250"/>
                    <a:pt x="2625" y="250"/>
                  </a:cubicBezTo>
                  <a:close/>
                  <a:moveTo>
                    <a:pt x="700" y="0"/>
                  </a:moveTo>
                  <a:cubicBezTo>
                    <a:pt x="625" y="0"/>
                    <a:pt x="550" y="0"/>
                    <a:pt x="475" y="25"/>
                  </a:cubicBezTo>
                  <a:cubicBezTo>
                    <a:pt x="425" y="25"/>
                    <a:pt x="350" y="50"/>
                    <a:pt x="300" y="75"/>
                  </a:cubicBezTo>
                  <a:cubicBezTo>
                    <a:pt x="250" y="100"/>
                    <a:pt x="200" y="125"/>
                    <a:pt x="175" y="150"/>
                  </a:cubicBezTo>
                  <a:cubicBezTo>
                    <a:pt x="150" y="150"/>
                    <a:pt x="125" y="175"/>
                    <a:pt x="100" y="200"/>
                  </a:cubicBezTo>
                  <a:cubicBezTo>
                    <a:pt x="100" y="200"/>
                    <a:pt x="75" y="200"/>
                    <a:pt x="75" y="225"/>
                  </a:cubicBezTo>
                  <a:cubicBezTo>
                    <a:pt x="75" y="225"/>
                    <a:pt x="75" y="225"/>
                    <a:pt x="75" y="250"/>
                  </a:cubicBezTo>
                  <a:cubicBezTo>
                    <a:pt x="75" y="250"/>
                    <a:pt x="50" y="275"/>
                    <a:pt x="50" y="275"/>
                  </a:cubicBezTo>
                  <a:lnTo>
                    <a:pt x="50" y="325"/>
                  </a:lnTo>
                  <a:lnTo>
                    <a:pt x="50" y="400"/>
                  </a:lnTo>
                  <a:cubicBezTo>
                    <a:pt x="50" y="425"/>
                    <a:pt x="75" y="425"/>
                    <a:pt x="75" y="425"/>
                  </a:cubicBezTo>
                  <a:cubicBezTo>
                    <a:pt x="75" y="450"/>
                    <a:pt x="75" y="450"/>
                    <a:pt x="75" y="450"/>
                  </a:cubicBezTo>
                  <a:lnTo>
                    <a:pt x="100" y="450"/>
                  </a:lnTo>
                  <a:cubicBezTo>
                    <a:pt x="125" y="450"/>
                    <a:pt x="150" y="450"/>
                    <a:pt x="175" y="425"/>
                  </a:cubicBezTo>
                  <a:cubicBezTo>
                    <a:pt x="200" y="400"/>
                    <a:pt x="250" y="375"/>
                    <a:pt x="275" y="350"/>
                  </a:cubicBezTo>
                  <a:cubicBezTo>
                    <a:pt x="325" y="325"/>
                    <a:pt x="400" y="300"/>
                    <a:pt x="450" y="300"/>
                  </a:cubicBezTo>
                  <a:cubicBezTo>
                    <a:pt x="500" y="275"/>
                    <a:pt x="575" y="250"/>
                    <a:pt x="650" y="250"/>
                  </a:cubicBezTo>
                  <a:cubicBezTo>
                    <a:pt x="700" y="250"/>
                    <a:pt x="775" y="275"/>
                    <a:pt x="825" y="275"/>
                  </a:cubicBezTo>
                  <a:cubicBezTo>
                    <a:pt x="875" y="300"/>
                    <a:pt x="900" y="325"/>
                    <a:pt x="925" y="375"/>
                  </a:cubicBezTo>
                  <a:cubicBezTo>
                    <a:pt x="975" y="400"/>
                    <a:pt x="1000" y="425"/>
                    <a:pt x="1000" y="475"/>
                  </a:cubicBezTo>
                  <a:cubicBezTo>
                    <a:pt x="1025" y="525"/>
                    <a:pt x="1025" y="575"/>
                    <a:pt x="1025" y="625"/>
                  </a:cubicBezTo>
                  <a:cubicBezTo>
                    <a:pt x="1025" y="675"/>
                    <a:pt x="1025" y="750"/>
                    <a:pt x="1000" y="800"/>
                  </a:cubicBezTo>
                  <a:cubicBezTo>
                    <a:pt x="975" y="850"/>
                    <a:pt x="950" y="900"/>
                    <a:pt x="900" y="950"/>
                  </a:cubicBezTo>
                  <a:cubicBezTo>
                    <a:pt x="850" y="975"/>
                    <a:pt x="800" y="1000"/>
                    <a:pt x="725" y="1025"/>
                  </a:cubicBezTo>
                  <a:cubicBezTo>
                    <a:pt x="675" y="1050"/>
                    <a:pt x="600" y="1050"/>
                    <a:pt x="500" y="1050"/>
                  </a:cubicBezTo>
                  <a:lnTo>
                    <a:pt x="300" y="1050"/>
                  </a:lnTo>
                  <a:cubicBezTo>
                    <a:pt x="300" y="1050"/>
                    <a:pt x="275" y="1075"/>
                    <a:pt x="275" y="1075"/>
                  </a:cubicBezTo>
                  <a:lnTo>
                    <a:pt x="250" y="1075"/>
                  </a:lnTo>
                  <a:cubicBezTo>
                    <a:pt x="250" y="1100"/>
                    <a:pt x="250" y="1100"/>
                    <a:pt x="250" y="1125"/>
                  </a:cubicBezTo>
                  <a:cubicBezTo>
                    <a:pt x="225" y="1150"/>
                    <a:pt x="225" y="1150"/>
                    <a:pt x="225" y="1175"/>
                  </a:cubicBezTo>
                  <a:cubicBezTo>
                    <a:pt x="225" y="1200"/>
                    <a:pt x="225" y="1225"/>
                    <a:pt x="250" y="1250"/>
                  </a:cubicBezTo>
                  <a:cubicBezTo>
                    <a:pt x="250" y="1250"/>
                    <a:pt x="250" y="1275"/>
                    <a:pt x="250" y="1275"/>
                  </a:cubicBezTo>
                  <a:lnTo>
                    <a:pt x="275" y="1300"/>
                  </a:lnTo>
                  <a:lnTo>
                    <a:pt x="525" y="1300"/>
                  </a:lnTo>
                  <a:cubicBezTo>
                    <a:pt x="625" y="1300"/>
                    <a:pt x="700" y="1325"/>
                    <a:pt x="775" y="1350"/>
                  </a:cubicBezTo>
                  <a:cubicBezTo>
                    <a:pt x="850" y="1375"/>
                    <a:pt x="925" y="1400"/>
                    <a:pt x="975" y="1425"/>
                  </a:cubicBezTo>
                  <a:cubicBezTo>
                    <a:pt x="1025" y="1475"/>
                    <a:pt x="1050" y="1525"/>
                    <a:pt x="1100" y="1575"/>
                  </a:cubicBezTo>
                  <a:cubicBezTo>
                    <a:pt x="1125" y="1625"/>
                    <a:pt x="1125" y="1675"/>
                    <a:pt x="1125" y="1750"/>
                  </a:cubicBezTo>
                  <a:cubicBezTo>
                    <a:pt x="1125" y="1800"/>
                    <a:pt x="1125" y="1875"/>
                    <a:pt x="1100" y="1925"/>
                  </a:cubicBezTo>
                  <a:cubicBezTo>
                    <a:pt x="1075" y="1975"/>
                    <a:pt x="1050" y="2025"/>
                    <a:pt x="1000" y="2050"/>
                  </a:cubicBezTo>
                  <a:cubicBezTo>
                    <a:pt x="950" y="2100"/>
                    <a:pt x="900" y="2125"/>
                    <a:pt x="850" y="2150"/>
                  </a:cubicBezTo>
                  <a:cubicBezTo>
                    <a:pt x="775" y="2175"/>
                    <a:pt x="725" y="2175"/>
                    <a:pt x="625" y="2175"/>
                  </a:cubicBezTo>
                  <a:cubicBezTo>
                    <a:pt x="550" y="2175"/>
                    <a:pt x="475" y="2175"/>
                    <a:pt x="400" y="2150"/>
                  </a:cubicBezTo>
                  <a:cubicBezTo>
                    <a:pt x="350" y="2125"/>
                    <a:pt x="275" y="2100"/>
                    <a:pt x="225" y="2075"/>
                  </a:cubicBezTo>
                  <a:cubicBezTo>
                    <a:pt x="175" y="2050"/>
                    <a:pt x="150" y="2050"/>
                    <a:pt x="100" y="2025"/>
                  </a:cubicBezTo>
                  <a:cubicBezTo>
                    <a:pt x="75" y="2000"/>
                    <a:pt x="50" y="2000"/>
                    <a:pt x="50" y="2000"/>
                  </a:cubicBezTo>
                  <a:cubicBezTo>
                    <a:pt x="25" y="2000"/>
                    <a:pt x="25" y="2000"/>
                    <a:pt x="0" y="2025"/>
                  </a:cubicBezTo>
                  <a:cubicBezTo>
                    <a:pt x="0" y="2025"/>
                    <a:pt x="0" y="2050"/>
                    <a:pt x="0" y="2100"/>
                  </a:cubicBezTo>
                  <a:lnTo>
                    <a:pt x="0" y="2175"/>
                  </a:lnTo>
                  <a:cubicBezTo>
                    <a:pt x="0" y="2200"/>
                    <a:pt x="0" y="2200"/>
                    <a:pt x="0" y="2225"/>
                  </a:cubicBezTo>
                  <a:cubicBezTo>
                    <a:pt x="0" y="2225"/>
                    <a:pt x="0" y="2250"/>
                    <a:pt x="25" y="2250"/>
                  </a:cubicBezTo>
                  <a:cubicBezTo>
                    <a:pt x="25" y="2250"/>
                    <a:pt x="25" y="2275"/>
                    <a:pt x="50" y="2275"/>
                  </a:cubicBezTo>
                  <a:cubicBezTo>
                    <a:pt x="50" y="2275"/>
                    <a:pt x="75" y="2300"/>
                    <a:pt x="100" y="2325"/>
                  </a:cubicBezTo>
                  <a:cubicBezTo>
                    <a:pt x="125" y="2325"/>
                    <a:pt x="175" y="2350"/>
                    <a:pt x="225" y="2375"/>
                  </a:cubicBezTo>
                  <a:cubicBezTo>
                    <a:pt x="300" y="2375"/>
                    <a:pt x="350" y="2400"/>
                    <a:pt x="425" y="2425"/>
                  </a:cubicBezTo>
                  <a:lnTo>
                    <a:pt x="650" y="2425"/>
                  </a:lnTo>
                  <a:cubicBezTo>
                    <a:pt x="775" y="2425"/>
                    <a:pt x="900" y="2425"/>
                    <a:pt x="1000" y="2375"/>
                  </a:cubicBezTo>
                  <a:cubicBezTo>
                    <a:pt x="1100" y="2350"/>
                    <a:pt x="1175" y="2300"/>
                    <a:pt x="1250" y="2250"/>
                  </a:cubicBezTo>
                  <a:cubicBezTo>
                    <a:pt x="1325" y="2175"/>
                    <a:pt x="1375" y="2100"/>
                    <a:pt x="1425" y="2025"/>
                  </a:cubicBezTo>
                  <a:cubicBezTo>
                    <a:pt x="1450" y="1925"/>
                    <a:pt x="1475" y="1825"/>
                    <a:pt x="1475" y="1725"/>
                  </a:cubicBezTo>
                  <a:cubicBezTo>
                    <a:pt x="1475" y="1650"/>
                    <a:pt x="1475" y="1575"/>
                    <a:pt x="1425" y="1500"/>
                  </a:cubicBezTo>
                  <a:cubicBezTo>
                    <a:pt x="1400" y="1450"/>
                    <a:pt x="1375" y="1400"/>
                    <a:pt x="1325" y="1350"/>
                  </a:cubicBezTo>
                  <a:cubicBezTo>
                    <a:pt x="1275" y="1300"/>
                    <a:pt x="1225" y="1250"/>
                    <a:pt x="1150" y="1225"/>
                  </a:cubicBezTo>
                  <a:cubicBezTo>
                    <a:pt x="1075" y="1175"/>
                    <a:pt x="1000" y="1175"/>
                    <a:pt x="925" y="1150"/>
                  </a:cubicBezTo>
                  <a:cubicBezTo>
                    <a:pt x="1000" y="1150"/>
                    <a:pt x="1050" y="1125"/>
                    <a:pt x="1100" y="1075"/>
                  </a:cubicBezTo>
                  <a:cubicBezTo>
                    <a:pt x="1175" y="1050"/>
                    <a:pt x="1225" y="1000"/>
                    <a:pt x="1250" y="950"/>
                  </a:cubicBezTo>
                  <a:cubicBezTo>
                    <a:pt x="1300" y="900"/>
                    <a:pt x="1325" y="850"/>
                    <a:pt x="1325" y="800"/>
                  </a:cubicBezTo>
                  <a:cubicBezTo>
                    <a:pt x="1350" y="725"/>
                    <a:pt x="1375" y="650"/>
                    <a:pt x="1375" y="575"/>
                  </a:cubicBezTo>
                  <a:cubicBezTo>
                    <a:pt x="1375" y="500"/>
                    <a:pt x="1350" y="400"/>
                    <a:pt x="1325" y="350"/>
                  </a:cubicBezTo>
                  <a:cubicBezTo>
                    <a:pt x="1300" y="275"/>
                    <a:pt x="1250" y="200"/>
                    <a:pt x="1200" y="150"/>
                  </a:cubicBezTo>
                  <a:cubicBezTo>
                    <a:pt x="1150" y="100"/>
                    <a:pt x="1075" y="75"/>
                    <a:pt x="1000" y="50"/>
                  </a:cubicBezTo>
                  <a:cubicBezTo>
                    <a:pt x="900" y="0"/>
                    <a:pt x="825" y="0"/>
                    <a:pt x="700" y="0"/>
                  </a:cubicBezTo>
                  <a:close/>
                  <a:moveTo>
                    <a:pt x="2650" y="0"/>
                  </a:moveTo>
                  <a:cubicBezTo>
                    <a:pt x="2500" y="0"/>
                    <a:pt x="2375" y="25"/>
                    <a:pt x="2250" y="75"/>
                  </a:cubicBezTo>
                  <a:cubicBezTo>
                    <a:pt x="2150" y="150"/>
                    <a:pt x="2075" y="225"/>
                    <a:pt x="2000" y="325"/>
                  </a:cubicBezTo>
                  <a:cubicBezTo>
                    <a:pt x="1925" y="450"/>
                    <a:pt x="1875" y="575"/>
                    <a:pt x="1850" y="725"/>
                  </a:cubicBezTo>
                  <a:cubicBezTo>
                    <a:pt x="1825" y="875"/>
                    <a:pt x="1800" y="1050"/>
                    <a:pt x="1800" y="1225"/>
                  </a:cubicBezTo>
                  <a:cubicBezTo>
                    <a:pt x="1800" y="1425"/>
                    <a:pt x="1825" y="1600"/>
                    <a:pt x="1850" y="1750"/>
                  </a:cubicBezTo>
                  <a:cubicBezTo>
                    <a:pt x="1875" y="1900"/>
                    <a:pt x="1925" y="2025"/>
                    <a:pt x="1975" y="2125"/>
                  </a:cubicBezTo>
                  <a:cubicBezTo>
                    <a:pt x="2050" y="2225"/>
                    <a:pt x="2125" y="2300"/>
                    <a:pt x="2225" y="2350"/>
                  </a:cubicBezTo>
                  <a:cubicBezTo>
                    <a:pt x="2325" y="2400"/>
                    <a:pt x="2450" y="2425"/>
                    <a:pt x="2600" y="2425"/>
                  </a:cubicBezTo>
                  <a:cubicBezTo>
                    <a:pt x="2750" y="2425"/>
                    <a:pt x="2900" y="2400"/>
                    <a:pt x="3000" y="2350"/>
                  </a:cubicBezTo>
                  <a:cubicBezTo>
                    <a:pt x="3100" y="2300"/>
                    <a:pt x="3200" y="2200"/>
                    <a:pt x="3250" y="2100"/>
                  </a:cubicBezTo>
                  <a:cubicBezTo>
                    <a:pt x="3325" y="1975"/>
                    <a:pt x="3375" y="1850"/>
                    <a:pt x="3400" y="1700"/>
                  </a:cubicBezTo>
                  <a:cubicBezTo>
                    <a:pt x="3425" y="1550"/>
                    <a:pt x="3450" y="1400"/>
                    <a:pt x="3450" y="1200"/>
                  </a:cubicBezTo>
                  <a:cubicBezTo>
                    <a:pt x="3450" y="1025"/>
                    <a:pt x="3450" y="850"/>
                    <a:pt x="3400" y="700"/>
                  </a:cubicBezTo>
                  <a:cubicBezTo>
                    <a:pt x="3375" y="550"/>
                    <a:pt x="3350" y="425"/>
                    <a:pt x="3275" y="300"/>
                  </a:cubicBezTo>
                  <a:cubicBezTo>
                    <a:pt x="3225" y="200"/>
                    <a:pt x="3125" y="125"/>
                    <a:pt x="3025" y="75"/>
                  </a:cubicBezTo>
                  <a:cubicBezTo>
                    <a:pt x="2925" y="25"/>
                    <a:pt x="2800" y="0"/>
                    <a:pt x="26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6582625" y="3848550"/>
              <a:ext cx="83125" cy="61275"/>
            </a:xfrm>
            <a:custGeom>
              <a:rect b="b" l="l" r="r" t="t"/>
              <a:pathLst>
                <a:path extrusionOk="0" fill="none" h="2451" w="3325">
                  <a:moveTo>
                    <a:pt x="1375" y="2276"/>
                  </a:moveTo>
                  <a:cubicBezTo>
                    <a:pt x="1375" y="2300"/>
                    <a:pt x="1375" y="2325"/>
                    <a:pt x="1375" y="2350"/>
                  </a:cubicBezTo>
                  <a:cubicBezTo>
                    <a:pt x="1350" y="2350"/>
                    <a:pt x="1350" y="2375"/>
                    <a:pt x="1350" y="2375"/>
                  </a:cubicBezTo>
                  <a:cubicBezTo>
                    <a:pt x="1350" y="2400"/>
                    <a:pt x="1350" y="2400"/>
                    <a:pt x="1325" y="2400"/>
                  </a:cubicBezTo>
                  <a:cubicBezTo>
                    <a:pt x="1325" y="2400"/>
                    <a:pt x="1325" y="2425"/>
                    <a:pt x="1300" y="2425"/>
                  </a:cubicBezTo>
                  <a:lnTo>
                    <a:pt x="76" y="2425"/>
                  </a:lnTo>
                  <a:cubicBezTo>
                    <a:pt x="51" y="2425"/>
                    <a:pt x="51" y="2400"/>
                    <a:pt x="51" y="2400"/>
                  </a:cubicBezTo>
                  <a:cubicBezTo>
                    <a:pt x="51" y="2400"/>
                    <a:pt x="26" y="2400"/>
                    <a:pt x="26" y="2375"/>
                  </a:cubicBezTo>
                  <a:cubicBezTo>
                    <a:pt x="26" y="2375"/>
                    <a:pt x="1" y="2350"/>
                    <a:pt x="1" y="2350"/>
                  </a:cubicBezTo>
                  <a:cubicBezTo>
                    <a:pt x="1" y="2325"/>
                    <a:pt x="1" y="2300"/>
                    <a:pt x="1" y="2276"/>
                  </a:cubicBezTo>
                  <a:cubicBezTo>
                    <a:pt x="1" y="2276"/>
                    <a:pt x="1" y="2251"/>
                    <a:pt x="1" y="2226"/>
                  </a:cubicBezTo>
                  <a:cubicBezTo>
                    <a:pt x="1" y="2226"/>
                    <a:pt x="26" y="2201"/>
                    <a:pt x="26" y="2201"/>
                  </a:cubicBezTo>
                  <a:cubicBezTo>
                    <a:pt x="26" y="2176"/>
                    <a:pt x="26" y="2176"/>
                    <a:pt x="51" y="2176"/>
                  </a:cubicBezTo>
                  <a:cubicBezTo>
                    <a:pt x="51" y="2151"/>
                    <a:pt x="51" y="2151"/>
                    <a:pt x="76" y="2151"/>
                  </a:cubicBezTo>
                  <a:lnTo>
                    <a:pt x="576" y="2151"/>
                  </a:lnTo>
                  <a:lnTo>
                    <a:pt x="576" y="351"/>
                  </a:lnTo>
                  <a:lnTo>
                    <a:pt x="101" y="626"/>
                  </a:lnTo>
                  <a:cubicBezTo>
                    <a:pt x="76" y="651"/>
                    <a:pt x="76" y="651"/>
                    <a:pt x="51" y="651"/>
                  </a:cubicBezTo>
                  <a:cubicBezTo>
                    <a:pt x="26" y="651"/>
                    <a:pt x="26" y="651"/>
                    <a:pt x="1" y="651"/>
                  </a:cubicBezTo>
                  <a:cubicBezTo>
                    <a:pt x="1" y="626"/>
                    <a:pt x="1" y="626"/>
                    <a:pt x="1" y="601"/>
                  </a:cubicBezTo>
                  <a:cubicBezTo>
                    <a:pt x="1" y="576"/>
                    <a:pt x="1" y="576"/>
                    <a:pt x="1" y="551"/>
                  </a:cubicBezTo>
                  <a:lnTo>
                    <a:pt x="1" y="476"/>
                  </a:lnTo>
                  <a:cubicBezTo>
                    <a:pt x="1" y="476"/>
                    <a:pt x="1" y="451"/>
                    <a:pt x="1" y="451"/>
                  </a:cubicBezTo>
                  <a:cubicBezTo>
                    <a:pt x="1" y="426"/>
                    <a:pt x="26" y="426"/>
                    <a:pt x="26" y="426"/>
                  </a:cubicBezTo>
                  <a:cubicBezTo>
                    <a:pt x="26" y="426"/>
                    <a:pt x="26" y="401"/>
                    <a:pt x="51" y="401"/>
                  </a:cubicBezTo>
                  <a:lnTo>
                    <a:pt x="601" y="51"/>
                  </a:lnTo>
                  <a:cubicBezTo>
                    <a:pt x="601" y="51"/>
                    <a:pt x="601" y="51"/>
                    <a:pt x="601" y="51"/>
                  </a:cubicBezTo>
                  <a:cubicBezTo>
                    <a:pt x="626" y="26"/>
                    <a:pt x="626" y="26"/>
                    <a:pt x="626" y="26"/>
                  </a:cubicBezTo>
                  <a:cubicBezTo>
                    <a:pt x="650" y="26"/>
                    <a:pt x="675" y="26"/>
                    <a:pt x="675" y="26"/>
                  </a:cubicBezTo>
                  <a:cubicBezTo>
                    <a:pt x="700" y="26"/>
                    <a:pt x="700" y="26"/>
                    <a:pt x="725" y="26"/>
                  </a:cubicBezTo>
                  <a:cubicBezTo>
                    <a:pt x="750" y="26"/>
                    <a:pt x="775" y="26"/>
                    <a:pt x="800" y="26"/>
                  </a:cubicBezTo>
                  <a:cubicBezTo>
                    <a:pt x="825" y="26"/>
                    <a:pt x="825" y="26"/>
                    <a:pt x="850" y="51"/>
                  </a:cubicBezTo>
                  <a:cubicBezTo>
                    <a:pt x="850" y="51"/>
                    <a:pt x="875" y="51"/>
                    <a:pt x="875" y="51"/>
                  </a:cubicBezTo>
                  <a:cubicBezTo>
                    <a:pt x="875" y="76"/>
                    <a:pt x="875" y="76"/>
                    <a:pt x="875" y="76"/>
                  </a:cubicBezTo>
                  <a:lnTo>
                    <a:pt x="875" y="2151"/>
                  </a:lnTo>
                  <a:lnTo>
                    <a:pt x="1300" y="2151"/>
                  </a:lnTo>
                  <a:cubicBezTo>
                    <a:pt x="1325" y="2151"/>
                    <a:pt x="1325" y="2151"/>
                    <a:pt x="1325" y="2176"/>
                  </a:cubicBezTo>
                  <a:cubicBezTo>
                    <a:pt x="1350" y="2176"/>
                    <a:pt x="1350" y="2176"/>
                    <a:pt x="1350" y="2201"/>
                  </a:cubicBezTo>
                  <a:cubicBezTo>
                    <a:pt x="1350" y="2201"/>
                    <a:pt x="1375" y="2226"/>
                    <a:pt x="1375" y="2226"/>
                  </a:cubicBezTo>
                  <a:cubicBezTo>
                    <a:pt x="1375" y="2251"/>
                    <a:pt x="1375" y="2276"/>
                    <a:pt x="1375" y="2276"/>
                  </a:cubicBezTo>
                  <a:close/>
                  <a:moveTo>
                    <a:pt x="3325" y="1226"/>
                  </a:moveTo>
                  <a:cubicBezTo>
                    <a:pt x="3325" y="1401"/>
                    <a:pt x="3300" y="1576"/>
                    <a:pt x="3275" y="1726"/>
                  </a:cubicBezTo>
                  <a:cubicBezTo>
                    <a:pt x="3250" y="1876"/>
                    <a:pt x="3200" y="2001"/>
                    <a:pt x="3125" y="2101"/>
                  </a:cubicBezTo>
                  <a:cubicBezTo>
                    <a:pt x="3075" y="2226"/>
                    <a:pt x="2975" y="2300"/>
                    <a:pt x="2875" y="2350"/>
                  </a:cubicBezTo>
                  <a:cubicBezTo>
                    <a:pt x="2775" y="2425"/>
                    <a:pt x="2625" y="2450"/>
                    <a:pt x="2475" y="2450"/>
                  </a:cubicBezTo>
                  <a:cubicBezTo>
                    <a:pt x="2325" y="2450"/>
                    <a:pt x="2200" y="2425"/>
                    <a:pt x="2100" y="2375"/>
                  </a:cubicBezTo>
                  <a:cubicBezTo>
                    <a:pt x="2000" y="2325"/>
                    <a:pt x="1925" y="2226"/>
                    <a:pt x="1850" y="2126"/>
                  </a:cubicBezTo>
                  <a:cubicBezTo>
                    <a:pt x="1800" y="2026"/>
                    <a:pt x="1750" y="1901"/>
                    <a:pt x="1725" y="1751"/>
                  </a:cubicBezTo>
                  <a:cubicBezTo>
                    <a:pt x="1700" y="1601"/>
                    <a:pt x="1675" y="1426"/>
                    <a:pt x="1675" y="1226"/>
                  </a:cubicBezTo>
                  <a:cubicBezTo>
                    <a:pt x="1675" y="1051"/>
                    <a:pt x="1700" y="876"/>
                    <a:pt x="1725" y="751"/>
                  </a:cubicBezTo>
                  <a:cubicBezTo>
                    <a:pt x="1750" y="576"/>
                    <a:pt x="1800" y="451"/>
                    <a:pt x="1875" y="351"/>
                  </a:cubicBezTo>
                  <a:cubicBezTo>
                    <a:pt x="1925" y="251"/>
                    <a:pt x="2025" y="151"/>
                    <a:pt x="2125" y="101"/>
                  </a:cubicBezTo>
                  <a:cubicBezTo>
                    <a:pt x="2250" y="51"/>
                    <a:pt x="2375" y="1"/>
                    <a:pt x="2525" y="1"/>
                  </a:cubicBezTo>
                  <a:cubicBezTo>
                    <a:pt x="2675" y="1"/>
                    <a:pt x="2800" y="26"/>
                    <a:pt x="2900" y="101"/>
                  </a:cubicBezTo>
                  <a:cubicBezTo>
                    <a:pt x="3000" y="151"/>
                    <a:pt x="3075" y="226"/>
                    <a:pt x="3150" y="326"/>
                  </a:cubicBezTo>
                  <a:cubicBezTo>
                    <a:pt x="3200" y="426"/>
                    <a:pt x="3250" y="551"/>
                    <a:pt x="3275" y="701"/>
                  </a:cubicBezTo>
                  <a:cubicBezTo>
                    <a:pt x="3300" y="851"/>
                    <a:pt x="3325" y="1026"/>
                    <a:pt x="3325" y="1226"/>
                  </a:cubicBezTo>
                  <a:close/>
                  <a:moveTo>
                    <a:pt x="3000" y="1251"/>
                  </a:moveTo>
                  <a:cubicBezTo>
                    <a:pt x="3000" y="1126"/>
                    <a:pt x="3000" y="1026"/>
                    <a:pt x="2975" y="926"/>
                  </a:cubicBezTo>
                  <a:cubicBezTo>
                    <a:pt x="2975" y="826"/>
                    <a:pt x="2975" y="751"/>
                    <a:pt x="2950" y="676"/>
                  </a:cubicBezTo>
                  <a:cubicBezTo>
                    <a:pt x="2925" y="601"/>
                    <a:pt x="2900" y="551"/>
                    <a:pt x="2875" y="501"/>
                  </a:cubicBezTo>
                  <a:cubicBezTo>
                    <a:pt x="2850" y="426"/>
                    <a:pt x="2825" y="401"/>
                    <a:pt x="2800" y="351"/>
                  </a:cubicBezTo>
                  <a:cubicBezTo>
                    <a:pt x="2750" y="326"/>
                    <a:pt x="2700" y="301"/>
                    <a:pt x="2675" y="301"/>
                  </a:cubicBezTo>
                  <a:cubicBezTo>
                    <a:pt x="2625" y="276"/>
                    <a:pt x="2575" y="276"/>
                    <a:pt x="2500" y="276"/>
                  </a:cubicBezTo>
                  <a:cubicBezTo>
                    <a:pt x="2400" y="276"/>
                    <a:pt x="2325" y="301"/>
                    <a:pt x="2250" y="326"/>
                  </a:cubicBezTo>
                  <a:cubicBezTo>
                    <a:pt x="2200" y="376"/>
                    <a:pt x="2125" y="451"/>
                    <a:pt x="2100" y="551"/>
                  </a:cubicBezTo>
                  <a:cubicBezTo>
                    <a:pt x="2050" y="626"/>
                    <a:pt x="2025" y="726"/>
                    <a:pt x="2025" y="851"/>
                  </a:cubicBezTo>
                  <a:cubicBezTo>
                    <a:pt x="2000" y="951"/>
                    <a:pt x="2000" y="1076"/>
                    <a:pt x="2000" y="1201"/>
                  </a:cubicBezTo>
                  <a:cubicBezTo>
                    <a:pt x="2000" y="1376"/>
                    <a:pt x="2025" y="1526"/>
                    <a:pt x="2025" y="1651"/>
                  </a:cubicBezTo>
                  <a:cubicBezTo>
                    <a:pt x="2050" y="1776"/>
                    <a:pt x="2075" y="1876"/>
                    <a:pt x="2125" y="1976"/>
                  </a:cubicBezTo>
                  <a:cubicBezTo>
                    <a:pt x="2150" y="2051"/>
                    <a:pt x="2200" y="2101"/>
                    <a:pt x="2275" y="2126"/>
                  </a:cubicBezTo>
                  <a:cubicBezTo>
                    <a:pt x="2325" y="2176"/>
                    <a:pt x="2400" y="2201"/>
                    <a:pt x="2500" y="2201"/>
                  </a:cubicBezTo>
                  <a:cubicBezTo>
                    <a:pt x="2575" y="2201"/>
                    <a:pt x="2625" y="2176"/>
                    <a:pt x="2675" y="2151"/>
                  </a:cubicBezTo>
                  <a:cubicBezTo>
                    <a:pt x="2725" y="2126"/>
                    <a:pt x="2775" y="2101"/>
                    <a:pt x="2800" y="2076"/>
                  </a:cubicBezTo>
                  <a:cubicBezTo>
                    <a:pt x="2850" y="2026"/>
                    <a:pt x="2875" y="1976"/>
                    <a:pt x="2900" y="1926"/>
                  </a:cubicBezTo>
                  <a:cubicBezTo>
                    <a:pt x="2925" y="1851"/>
                    <a:pt x="2950" y="1801"/>
                    <a:pt x="2950" y="1726"/>
                  </a:cubicBezTo>
                  <a:cubicBezTo>
                    <a:pt x="2975" y="1651"/>
                    <a:pt x="2975" y="1576"/>
                    <a:pt x="3000" y="1501"/>
                  </a:cubicBezTo>
                  <a:cubicBezTo>
                    <a:pt x="3000" y="1426"/>
                    <a:pt x="3000" y="1326"/>
                    <a:pt x="3000" y="1251"/>
                  </a:cubicBezTo>
                  <a:close/>
                </a:path>
              </a:pathLst>
            </a:custGeom>
            <a:noFill/>
            <a:ln cap="rnd" cmpd="sng" w="23750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6582625" y="3848550"/>
              <a:ext cx="83125" cy="61275"/>
            </a:xfrm>
            <a:custGeom>
              <a:rect b="b" l="l" r="r" t="t"/>
              <a:pathLst>
                <a:path extrusionOk="0" h="2451" w="3325">
                  <a:moveTo>
                    <a:pt x="2500" y="276"/>
                  </a:moveTo>
                  <a:cubicBezTo>
                    <a:pt x="2575" y="276"/>
                    <a:pt x="2625" y="276"/>
                    <a:pt x="2675" y="301"/>
                  </a:cubicBezTo>
                  <a:cubicBezTo>
                    <a:pt x="2700" y="301"/>
                    <a:pt x="2750" y="326"/>
                    <a:pt x="2800" y="351"/>
                  </a:cubicBezTo>
                  <a:cubicBezTo>
                    <a:pt x="2825" y="401"/>
                    <a:pt x="2850" y="426"/>
                    <a:pt x="2875" y="501"/>
                  </a:cubicBezTo>
                  <a:cubicBezTo>
                    <a:pt x="2900" y="551"/>
                    <a:pt x="2925" y="601"/>
                    <a:pt x="2950" y="676"/>
                  </a:cubicBezTo>
                  <a:cubicBezTo>
                    <a:pt x="2975" y="751"/>
                    <a:pt x="2975" y="826"/>
                    <a:pt x="2975" y="926"/>
                  </a:cubicBezTo>
                  <a:cubicBezTo>
                    <a:pt x="3000" y="1026"/>
                    <a:pt x="3000" y="1126"/>
                    <a:pt x="3000" y="1251"/>
                  </a:cubicBezTo>
                  <a:cubicBezTo>
                    <a:pt x="3000" y="1326"/>
                    <a:pt x="3000" y="1426"/>
                    <a:pt x="3000" y="1501"/>
                  </a:cubicBezTo>
                  <a:cubicBezTo>
                    <a:pt x="2975" y="1576"/>
                    <a:pt x="2975" y="1651"/>
                    <a:pt x="2950" y="1726"/>
                  </a:cubicBezTo>
                  <a:cubicBezTo>
                    <a:pt x="2950" y="1801"/>
                    <a:pt x="2925" y="1851"/>
                    <a:pt x="2900" y="1926"/>
                  </a:cubicBezTo>
                  <a:cubicBezTo>
                    <a:pt x="2875" y="1976"/>
                    <a:pt x="2850" y="2026"/>
                    <a:pt x="2800" y="2076"/>
                  </a:cubicBezTo>
                  <a:cubicBezTo>
                    <a:pt x="2775" y="2101"/>
                    <a:pt x="2725" y="2126"/>
                    <a:pt x="2675" y="2151"/>
                  </a:cubicBezTo>
                  <a:cubicBezTo>
                    <a:pt x="2625" y="2176"/>
                    <a:pt x="2575" y="2201"/>
                    <a:pt x="2500" y="2201"/>
                  </a:cubicBezTo>
                  <a:cubicBezTo>
                    <a:pt x="2400" y="2201"/>
                    <a:pt x="2325" y="2176"/>
                    <a:pt x="2275" y="2126"/>
                  </a:cubicBezTo>
                  <a:cubicBezTo>
                    <a:pt x="2200" y="2101"/>
                    <a:pt x="2150" y="2051"/>
                    <a:pt x="2125" y="1976"/>
                  </a:cubicBezTo>
                  <a:cubicBezTo>
                    <a:pt x="2075" y="1876"/>
                    <a:pt x="2050" y="1776"/>
                    <a:pt x="2025" y="1651"/>
                  </a:cubicBezTo>
                  <a:cubicBezTo>
                    <a:pt x="2025" y="1526"/>
                    <a:pt x="2000" y="1376"/>
                    <a:pt x="2000" y="1201"/>
                  </a:cubicBezTo>
                  <a:cubicBezTo>
                    <a:pt x="2000" y="1076"/>
                    <a:pt x="2000" y="951"/>
                    <a:pt x="2025" y="851"/>
                  </a:cubicBezTo>
                  <a:cubicBezTo>
                    <a:pt x="2025" y="726"/>
                    <a:pt x="2050" y="626"/>
                    <a:pt x="2100" y="551"/>
                  </a:cubicBezTo>
                  <a:cubicBezTo>
                    <a:pt x="2125" y="451"/>
                    <a:pt x="2200" y="376"/>
                    <a:pt x="2250" y="326"/>
                  </a:cubicBezTo>
                  <a:cubicBezTo>
                    <a:pt x="2325" y="301"/>
                    <a:pt x="2400" y="276"/>
                    <a:pt x="2500" y="276"/>
                  </a:cubicBezTo>
                  <a:close/>
                  <a:moveTo>
                    <a:pt x="626" y="26"/>
                  </a:moveTo>
                  <a:cubicBezTo>
                    <a:pt x="626" y="26"/>
                    <a:pt x="626" y="26"/>
                    <a:pt x="601" y="51"/>
                  </a:cubicBezTo>
                  <a:lnTo>
                    <a:pt x="51" y="401"/>
                  </a:lnTo>
                  <a:cubicBezTo>
                    <a:pt x="26" y="401"/>
                    <a:pt x="26" y="426"/>
                    <a:pt x="26" y="426"/>
                  </a:cubicBezTo>
                  <a:cubicBezTo>
                    <a:pt x="26" y="426"/>
                    <a:pt x="1" y="426"/>
                    <a:pt x="1" y="451"/>
                  </a:cubicBezTo>
                  <a:cubicBezTo>
                    <a:pt x="1" y="451"/>
                    <a:pt x="1" y="476"/>
                    <a:pt x="1" y="476"/>
                  </a:cubicBezTo>
                  <a:lnTo>
                    <a:pt x="1" y="551"/>
                  </a:lnTo>
                  <a:cubicBezTo>
                    <a:pt x="1" y="576"/>
                    <a:pt x="1" y="576"/>
                    <a:pt x="1" y="601"/>
                  </a:cubicBezTo>
                  <a:cubicBezTo>
                    <a:pt x="1" y="626"/>
                    <a:pt x="1" y="626"/>
                    <a:pt x="1" y="651"/>
                  </a:cubicBezTo>
                  <a:lnTo>
                    <a:pt x="51" y="651"/>
                  </a:lnTo>
                  <a:cubicBezTo>
                    <a:pt x="76" y="651"/>
                    <a:pt x="76" y="651"/>
                    <a:pt x="101" y="626"/>
                  </a:cubicBezTo>
                  <a:lnTo>
                    <a:pt x="576" y="351"/>
                  </a:lnTo>
                  <a:lnTo>
                    <a:pt x="576" y="2151"/>
                  </a:lnTo>
                  <a:lnTo>
                    <a:pt x="76" y="2151"/>
                  </a:lnTo>
                  <a:cubicBezTo>
                    <a:pt x="51" y="2151"/>
                    <a:pt x="51" y="2151"/>
                    <a:pt x="51" y="2176"/>
                  </a:cubicBezTo>
                  <a:cubicBezTo>
                    <a:pt x="26" y="2176"/>
                    <a:pt x="26" y="2176"/>
                    <a:pt x="26" y="2201"/>
                  </a:cubicBezTo>
                  <a:cubicBezTo>
                    <a:pt x="26" y="2201"/>
                    <a:pt x="1" y="2226"/>
                    <a:pt x="1" y="2226"/>
                  </a:cubicBezTo>
                  <a:cubicBezTo>
                    <a:pt x="1" y="2251"/>
                    <a:pt x="1" y="2276"/>
                    <a:pt x="1" y="2276"/>
                  </a:cubicBezTo>
                  <a:cubicBezTo>
                    <a:pt x="1" y="2300"/>
                    <a:pt x="1" y="2325"/>
                    <a:pt x="1" y="2350"/>
                  </a:cubicBezTo>
                  <a:cubicBezTo>
                    <a:pt x="1" y="2350"/>
                    <a:pt x="26" y="2375"/>
                    <a:pt x="26" y="2375"/>
                  </a:cubicBezTo>
                  <a:cubicBezTo>
                    <a:pt x="26" y="2400"/>
                    <a:pt x="51" y="2400"/>
                    <a:pt x="51" y="2400"/>
                  </a:cubicBezTo>
                  <a:cubicBezTo>
                    <a:pt x="51" y="2400"/>
                    <a:pt x="51" y="2425"/>
                    <a:pt x="76" y="2425"/>
                  </a:cubicBezTo>
                  <a:lnTo>
                    <a:pt x="1300" y="2425"/>
                  </a:lnTo>
                  <a:cubicBezTo>
                    <a:pt x="1325" y="2425"/>
                    <a:pt x="1325" y="2400"/>
                    <a:pt x="1325" y="2400"/>
                  </a:cubicBezTo>
                  <a:cubicBezTo>
                    <a:pt x="1350" y="2400"/>
                    <a:pt x="1350" y="2400"/>
                    <a:pt x="1350" y="2375"/>
                  </a:cubicBezTo>
                  <a:cubicBezTo>
                    <a:pt x="1350" y="2375"/>
                    <a:pt x="1350" y="2350"/>
                    <a:pt x="1375" y="2350"/>
                  </a:cubicBezTo>
                  <a:cubicBezTo>
                    <a:pt x="1375" y="2325"/>
                    <a:pt x="1375" y="2300"/>
                    <a:pt x="1375" y="2276"/>
                  </a:cubicBezTo>
                  <a:cubicBezTo>
                    <a:pt x="1375" y="2276"/>
                    <a:pt x="1375" y="2251"/>
                    <a:pt x="1375" y="2226"/>
                  </a:cubicBezTo>
                  <a:cubicBezTo>
                    <a:pt x="1375" y="2226"/>
                    <a:pt x="1350" y="2201"/>
                    <a:pt x="1350" y="2201"/>
                  </a:cubicBezTo>
                  <a:cubicBezTo>
                    <a:pt x="1350" y="2176"/>
                    <a:pt x="1350" y="2176"/>
                    <a:pt x="1325" y="2176"/>
                  </a:cubicBezTo>
                  <a:cubicBezTo>
                    <a:pt x="1325" y="2151"/>
                    <a:pt x="1325" y="2151"/>
                    <a:pt x="1300" y="2151"/>
                  </a:cubicBezTo>
                  <a:lnTo>
                    <a:pt x="875" y="2151"/>
                  </a:lnTo>
                  <a:lnTo>
                    <a:pt x="875" y="76"/>
                  </a:lnTo>
                  <a:cubicBezTo>
                    <a:pt x="875" y="76"/>
                    <a:pt x="875" y="76"/>
                    <a:pt x="875" y="51"/>
                  </a:cubicBezTo>
                  <a:lnTo>
                    <a:pt x="850" y="51"/>
                  </a:lnTo>
                  <a:cubicBezTo>
                    <a:pt x="825" y="26"/>
                    <a:pt x="825" y="26"/>
                    <a:pt x="800" y="26"/>
                  </a:cubicBezTo>
                  <a:close/>
                  <a:moveTo>
                    <a:pt x="2525" y="1"/>
                  </a:moveTo>
                  <a:cubicBezTo>
                    <a:pt x="2375" y="1"/>
                    <a:pt x="2250" y="51"/>
                    <a:pt x="2125" y="101"/>
                  </a:cubicBezTo>
                  <a:cubicBezTo>
                    <a:pt x="2025" y="151"/>
                    <a:pt x="1925" y="251"/>
                    <a:pt x="1875" y="351"/>
                  </a:cubicBezTo>
                  <a:cubicBezTo>
                    <a:pt x="1800" y="451"/>
                    <a:pt x="1750" y="576"/>
                    <a:pt x="1725" y="751"/>
                  </a:cubicBezTo>
                  <a:cubicBezTo>
                    <a:pt x="1700" y="876"/>
                    <a:pt x="1675" y="1051"/>
                    <a:pt x="1675" y="1226"/>
                  </a:cubicBezTo>
                  <a:cubicBezTo>
                    <a:pt x="1675" y="1426"/>
                    <a:pt x="1700" y="1601"/>
                    <a:pt x="1725" y="1751"/>
                  </a:cubicBezTo>
                  <a:cubicBezTo>
                    <a:pt x="1750" y="1901"/>
                    <a:pt x="1800" y="2026"/>
                    <a:pt x="1850" y="2126"/>
                  </a:cubicBezTo>
                  <a:cubicBezTo>
                    <a:pt x="1925" y="2226"/>
                    <a:pt x="2000" y="2325"/>
                    <a:pt x="2100" y="2375"/>
                  </a:cubicBezTo>
                  <a:cubicBezTo>
                    <a:pt x="2200" y="2425"/>
                    <a:pt x="2325" y="2450"/>
                    <a:pt x="2475" y="2450"/>
                  </a:cubicBezTo>
                  <a:cubicBezTo>
                    <a:pt x="2625" y="2450"/>
                    <a:pt x="2775" y="2425"/>
                    <a:pt x="2875" y="2350"/>
                  </a:cubicBezTo>
                  <a:cubicBezTo>
                    <a:pt x="2975" y="2300"/>
                    <a:pt x="3075" y="2226"/>
                    <a:pt x="3125" y="2101"/>
                  </a:cubicBezTo>
                  <a:cubicBezTo>
                    <a:pt x="3200" y="2001"/>
                    <a:pt x="3250" y="1876"/>
                    <a:pt x="3275" y="1726"/>
                  </a:cubicBezTo>
                  <a:cubicBezTo>
                    <a:pt x="3300" y="1576"/>
                    <a:pt x="3325" y="1401"/>
                    <a:pt x="3325" y="1226"/>
                  </a:cubicBezTo>
                  <a:cubicBezTo>
                    <a:pt x="3325" y="1026"/>
                    <a:pt x="3300" y="851"/>
                    <a:pt x="3275" y="701"/>
                  </a:cubicBezTo>
                  <a:cubicBezTo>
                    <a:pt x="3250" y="551"/>
                    <a:pt x="3200" y="426"/>
                    <a:pt x="3150" y="326"/>
                  </a:cubicBezTo>
                  <a:cubicBezTo>
                    <a:pt x="3075" y="226"/>
                    <a:pt x="3000" y="151"/>
                    <a:pt x="2900" y="101"/>
                  </a:cubicBezTo>
                  <a:cubicBezTo>
                    <a:pt x="2800" y="26"/>
                    <a:pt x="2675" y="1"/>
                    <a:pt x="2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4480500" y="4356600"/>
              <a:ext cx="209350" cy="84375"/>
            </a:xfrm>
            <a:custGeom>
              <a:rect b="b" l="l" r="r" t="t"/>
              <a:pathLst>
                <a:path extrusionOk="0" h="3375" w="8374">
                  <a:moveTo>
                    <a:pt x="3400" y="0"/>
                  </a:moveTo>
                  <a:cubicBezTo>
                    <a:pt x="3250" y="0"/>
                    <a:pt x="3150" y="25"/>
                    <a:pt x="3100" y="75"/>
                  </a:cubicBezTo>
                  <a:cubicBezTo>
                    <a:pt x="3075" y="100"/>
                    <a:pt x="3050" y="200"/>
                    <a:pt x="3050" y="325"/>
                  </a:cubicBezTo>
                  <a:cubicBezTo>
                    <a:pt x="3050" y="450"/>
                    <a:pt x="3050" y="525"/>
                    <a:pt x="3100" y="575"/>
                  </a:cubicBezTo>
                  <a:cubicBezTo>
                    <a:pt x="3150" y="625"/>
                    <a:pt x="3250" y="625"/>
                    <a:pt x="3400" y="625"/>
                  </a:cubicBezTo>
                  <a:cubicBezTo>
                    <a:pt x="3525" y="625"/>
                    <a:pt x="3625" y="625"/>
                    <a:pt x="3675" y="575"/>
                  </a:cubicBezTo>
                  <a:cubicBezTo>
                    <a:pt x="3725" y="525"/>
                    <a:pt x="3750" y="425"/>
                    <a:pt x="3750" y="300"/>
                  </a:cubicBezTo>
                  <a:cubicBezTo>
                    <a:pt x="3750" y="200"/>
                    <a:pt x="3725" y="100"/>
                    <a:pt x="3675" y="50"/>
                  </a:cubicBezTo>
                  <a:cubicBezTo>
                    <a:pt x="3625" y="25"/>
                    <a:pt x="3525" y="0"/>
                    <a:pt x="3400" y="0"/>
                  </a:cubicBezTo>
                  <a:close/>
                  <a:moveTo>
                    <a:pt x="950" y="650"/>
                  </a:moveTo>
                  <a:cubicBezTo>
                    <a:pt x="1150" y="650"/>
                    <a:pt x="1325" y="675"/>
                    <a:pt x="1425" y="725"/>
                  </a:cubicBezTo>
                  <a:cubicBezTo>
                    <a:pt x="1550" y="775"/>
                    <a:pt x="1650" y="850"/>
                    <a:pt x="1725" y="950"/>
                  </a:cubicBezTo>
                  <a:cubicBezTo>
                    <a:pt x="1825" y="1050"/>
                    <a:pt x="1875" y="1150"/>
                    <a:pt x="1900" y="1275"/>
                  </a:cubicBezTo>
                  <a:cubicBezTo>
                    <a:pt x="1925" y="1400"/>
                    <a:pt x="1950" y="1550"/>
                    <a:pt x="1950" y="1700"/>
                  </a:cubicBezTo>
                  <a:cubicBezTo>
                    <a:pt x="1950" y="1875"/>
                    <a:pt x="1925" y="2050"/>
                    <a:pt x="1900" y="2175"/>
                  </a:cubicBezTo>
                  <a:cubicBezTo>
                    <a:pt x="1850" y="2325"/>
                    <a:pt x="1800" y="2425"/>
                    <a:pt x="1725" y="2525"/>
                  </a:cubicBezTo>
                  <a:cubicBezTo>
                    <a:pt x="1625" y="2625"/>
                    <a:pt x="1525" y="2675"/>
                    <a:pt x="1425" y="2725"/>
                  </a:cubicBezTo>
                  <a:cubicBezTo>
                    <a:pt x="1300" y="2775"/>
                    <a:pt x="1150" y="2800"/>
                    <a:pt x="975" y="2800"/>
                  </a:cubicBezTo>
                  <a:lnTo>
                    <a:pt x="625" y="2800"/>
                  </a:lnTo>
                  <a:lnTo>
                    <a:pt x="625" y="650"/>
                  </a:lnTo>
                  <a:close/>
                  <a:moveTo>
                    <a:pt x="5599" y="2300"/>
                  </a:moveTo>
                  <a:lnTo>
                    <a:pt x="5599" y="2675"/>
                  </a:lnTo>
                  <a:cubicBezTo>
                    <a:pt x="5524" y="2750"/>
                    <a:pt x="5449" y="2825"/>
                    <a:pt x="5374" y="2850"/>
                  </a:cubicBezTo>
                  <a:cubicBezTo>
                    <a:pt x="5299" y="2900"/>
                    <a:pt x="5224" y="2925"/>
                    <a:pt x="5124" y="2925"/>
                  </a:cubicBezTo>
                  <a:cubicBezTo>
                    <a:pt x="5024" y="2925"/>
                    <a:pt x="4949" y="2900"/>
                    <a:pt x="4874" y="2850"/>
                  </a:cubicBezTo>
                  <a:cubicBezTo>
                    <a:pt x="4824" y="2800"/>
                    <a:pt x="4799" y="2725"/>
                    <a:pt x="4799" y="2625"/>
                  </a:cubicBezTo>
                  <a:cubicBezTo>
                    <a:pt x="4799" y="2575"/>
                    <a:pt x="4799" y="2525"/>
                    <a:pt x="4824" y="2500"/>
                  </a:cubicBezTo>
                  <a:cubicBezTo>
                    <a:pt x="4849" y="2450"/>
                    <a:pt x="4874" y="2425"/>
                    <a:pt x="4924" y="2375"/>
                  </a:cubicBezTo>
                  <a:cubicBezTo>
                    <a:pt x="4974" y="2350"/>
                    <a:pt x="5024" y="2325"/>
                    <a:pt x="5099" y="2325"/>
                  </a:cubicBezTo>
                  <a:cubicBezTo>
                    <a:pt x="5174" y="2300"/>
                    <a:pt x="5249" y="2300"/>
                    <a:pt x="5349" y="2300"/>
                  </a:cubicBezTo>
                  <a:close/>
                  <a:moveTo>
                    <a:pt x="175" y="150"/>
                  </a:moveTo>
                  <a:cubicBezTo>
                    <a:pt x="125" y="150"/>
                    <a:pt x="75" y="175"/>
                    <a:pt x="50" y="200"/>
                  </a:cubicBezTo>
                  <a:cubicBezTo>
                    <a:pt x="25" y="225"/>
                    <a:pt x="0" y="275"/>
                    <a:pt x="0" y="350"/>
                  </a:cubicBezTo>
                  <a:lnTo>
                    <a:pt x="0" y="3100"/>
                  </a:lnTo>
                  <a:cubicBezTo>
                    <a:pt x="0" y="3175"/>
                    <a:pt x="25" y="3225"/>
                    <a:pt x="50" y="3250"/>
                  </a:cubicBezTo>
                  <a:cubicBezTo>
                    <a:pt x="75" y="3300"/>
                    <a:pt x="125" y="3300"/>
                    <a:pt x="175" y="3300"/>
                  </a:cubicBezTo>
                  <a:lnTo>
                    <a:pt x="950" y="3300"/>
                  </a:lnTo>
                  <a:cubicBezTo>
                    <a:pt x="1225" y="3300"/>
                    <a:pt x="1450" y="3275"/>
                    <a:pt x="1650" y="3225"/>
                  </a:cubicBezTo>
                  <a:cubicBezTo>
                    <a:pt x="1875" y="3150"/>
                    <a:pt x="2050" y="3050"/>
                    <a:pt x="2175" y="2925"/>
                  </a:cubicBezTo>
                  <a:cubicBezTo>
                    <a:pt x="2325" y="2800"/>
                    <a:pt x="2425" y="2625"/>
                    <a:pt x="2500" y="2425"/>
                  </a:cubicBezTo>
                  <a:cubicBezTo>
                    <a:pt x="2575" y="2225"/>
                    <a:pt x="2625" y="1975"/>
                    <a:pt x="2625" y="1675"/>
                  </a:cubicBezTo>
                  <a:cubicBezTo>
                    <a:pt x="2625" y="1425"/>
                    <a:pt x="2575" y="1200"/>
                    <a:pt x="2500" y="1025"/>
                  </a:cubicBezTo>
                  <a:cubicBezTo>
                    <a:pt x="2450" y="825"/>
                    <a:pt x="2350" y="675"/>
                    <a:pt x="2200" y="550"/>
                  </a:cubicBezTo>
                  <a:cubicBezTo>
                    <a:pt x="2075" y="400"/>
                    <a:pt x="1900" y="300"/>
                    <a:pt x="1700" y="250"/>
                  </a:cubicBezTo>
                  <a:cubicBezTo>
                    <a:pt x="1525" y="175"/>
                    <a:pt x="1275" y="150"/>
                    <a:pt x="1000" y="150"/>
                  </a:cubicBezTo>
                  <a:close/>
                  <a:moveTo>
                    <a:pt x="3250" y="950"/>
                  </a:moveTo>
                  <a:cubicBezTo>
                    <a:pt x="3200" y="950"/>
                    <a:pt x="3175" y="975"/>
                    <a:pt x="3150" y="975"/>
                  </a:cubicBezTo>
                  <a:cubicBezTo>
                    <a:pt x="3125" y="975"/>
                    <a:pt x="3100" y="1000"/>
                    <a:pt x="3100" y="1000"/>
                  </a:cubicBezTo>
                  <a:cubicBezTo>
                    <a:pt x="3100" y="1025"/>
                    <a:pt x="3075" y="1025"/>
                    <a:pt x="3075" y="1050"/>
                  </a:cubicBezTo>
                  <a:lnTo>
                    <a:pt x="3075" y="3225"/>
                  </a:lnTo>
                  <a:cubicBezTo>
                    <a:pt x="3075" y="3250"/>
                    <a:pt x="3100" y="3250"/>
                    <a:pt x="3100" y="3275"/>
                  </a:cubicBezTo>
                  <a:cubicBezTo>
                    <a:pt x="3100" y="3275"/>
                    <a:pt x="3125" y="3275"/>
                    <a:pt x="3150" y="3300"/>
                  </a:cubicBezTo>
                  <a:cubicBezTo>
                    <a:pt x="3175" y="3300"/>
                    <a:pt x="3200" y="3325"/>
                    <a:pt x="3250" y="3325"/>
                  </a:cubicBezTo>
                  <a:lnTo>
                    <a:pt x="3550" y="3325"/>
                  </a:lnTo>
                  <a:cubicBezTo>
                    <a:pt x="3575" y="3325"/>
                    <a:pt x="3600" y="3300"/>
                    <a:pt x="3625" y="3300"/>
                  </a:cubicBezTo>
                  <a:cubicBezTo>
                    <a:pt x="3650" y="3275"/>
                    <a:pt x="3675" y="3275"/>
                    <a:pt x="3675" y="3275"/>
                  </a:cubicBezTo>
                  <a:cubicBezTo>
                    <a:pt x="3700" y="3250"/>
                    <a:pt x="3700" y="3250"/>
                    <a:pt x="3700" y="3225"/>
                  </a:cubicBezTo>
                  <a:lnTo>
                    <a:pt x="3700" y="1050"/>
                  </a:lnTo>
                  <a:cubicBezTo>
                    <a:pt x="3700" y="1025"/>
                    <a:pt x="3700" y="1025"/>
                    <a:pt x="3675" y="1000"/>
                  </a:cubicBezTo>
                  <a:cubicBezTo>
                    <a:pt x="3675" y="1000"/>
                    <a:pt x="3650" y="975"/>
                    <a:pt x="3625" y="975"/>
                  </a:cubicBezTo>
                  <a:cubicBezTo>
                    <a:pt x="3600" y="975"/>
                    <a:pt x="3575" y="950"/>
                    <a:pt x="3550" y="950"/>
                  </a:cubicBezTo>
                  <a:close/>
                  <a:moveTo>
                    <a:pt x="5224" y="900"/>
                  </a:moveTo>
                  <a:cubicBezTo>
                    <a:pt x="5124" y="900"/>
                    <a:pt x="5049" y="900"/>
                    <a:pt x="4949" y="925"/>
                  </a:cubicBezTo>
                  <a:cubicBezTo>
                    <a:pt x="4849" y="950"/>
                    <a:pt x="4774" y="975"/>
                    <a:pt x="4699" y="1000"/>
                  </a:cubicBezTo>
                  <a:cubicBezTo>
                    <a:pt x="4625" y="1025"/>
                    <a:pt x="4550" y="1050"/>
                    <a:pt x="4500" y="1075"/>
                  </a:cubicBezTo>
                  <a:cubicBezTo>
                    <a:pt x="4450" y="1100"/>
                    <a:pt x="4400" y="1125"/>
                    <a:pt x="4375" y="1150"/>
                  </a:cubicBezTo>
                  <a:cubicBezTo>
                    <a:pt x="4350" y="1175"/>
                    <a:pt x="4325" y="1200"/>
                    <a:pt x="4325" y="1225"/>
                  </a:cubicBezTo>
                  <a:cubicBezTo>
                    <a:pt x="4325" y="1250"/>
                    <a:pt x="4325" y="1300"/>
                    <a:pt x="4325" y="1350"/>
                  </a:cubicBezTo>
                  <a:cubicBezTo>
                    <a:pt x="4325" y="1375"/>
                    <a:pt x="4325" y="1425"/>
                    <a:pt x="4325" y="1450"/>
                  </a:cubicBezTo>
                  <a:cubicBezTo>
                    <a:pt x="4325" y="1475"/>
                    <a:pt x="4350" y="1500"/>
                    <a:pt x="4350" y="1525"/>
                  </a:cubicBezTo>
                  <a:cubicBezTo>
                    <a:pt x="4350" y="1550"/>
                    <a:pt x="4375" y="1575"/>
                    <a:pt x="4375" y="1575"/>
                  </a:cubicBezTo>
                  <a:cubicBezTo>
                    <a:pt x="4400" y="1575"/>
                    <a:pt x="4400" y="1600"/>
                    <a:pt x="4425" y="1600"/>
                  </a:cubicBezTo>
                  <a:cubicBezTo>
                    <a:pt x="4450" y="1600"/>
                    <a:pt x="4500" y="1575"/>
                    <a:pt x="4525" y="1550"/>
                  </a:cubicBezTo>
                  <a:cubicBezTo>
                    <a:pt x="4575" y="1525"/>
                    <a:pt x="4625" y="1500"/>
                    <a:pt x="4674" y="1475"/>
                  </a:cubicBezTo>
                  <a:cubicBezTo>
                    <a:pt x="4749" y="1450"/>
                    <a:pt x="4824" y="1425"/>
                    <a:pt x="4899" y="1400"/>
                  </a:cubicBezTo>
                  <a:cubicBezTo>
                    <a:pt x="4974" y="1375"/>
                    <a:pt x="5074" y="1375"/>
                    <a:pt x="5174" y="1375"/>
                  </a:cubicBezTo>
                  <a:cubicBezTo>
                    <a:pt x="5249" y="1375"/>
                    <a:pt x="5324" y="1375"/>
                    <a:pt x="5374" y="1400"/>
                  </a:cubicBezTo>
                  <a:cubicBezTo>
                    <a:pt x="5424" y="1425"/>
                    <a:pt x="5474" y="1450"/>
                    <a:pt x="5499" y="1475"/>
                  </a:cubicBezTo>
                  <a:cubicBezTo>
                    <a:pt x="5524" y="1500"/>
                    <a:pt x="5549" y="1550"/>
                    <a:pt x="5574" y="1600"/>
                  </a:cubicBezTo>
                  <a:cubicBezTo>
                    <a:pt x="5574" y="1650"/>
                    <a:pt x="5599" y="1700"/>
                    <a:pt x="5599" y="1775"/>
                  </a:cubicBezTo>
                  <a:lnTo>
                    <a:pt x="5599" y="1900"/>
                  </a:lnTo>
                  <a:lnTo>
                    <a:pt x="5374" y="1900"/>
                  </a:lnTo>
                  <a:cubicBezTo>
                    <a:pt x="5174" y="1900"/>
                    <a:pt x="4999" y="1925"/>
                    <a:pt x="4874" y="1950"/>
                  </a:cubicBezTo>
                  <a:cubicBezTo>
                    <a:pt x="4724" y="1975"/>
                    <a:pt x="4600" y="2025"/>
                    <a:pt x="4500" y="2100"/>
                  </a:cubicBezTo>
                  <a:cubicBezTo>
                    <a:pt x="4400" y="2150"/>
                    <a:pt x="4325" y="2225"/>
                    <a:pt x="4275" y="2325"/>
                  </a:cubicBezTo>
                  <a:cubicBezTo>
                    <a:pt x="4225" y="2425"/>
                    <a:pt x="4200" y="2525"/>
                    <a:pt x="4200" y="2650"/>
                  </a:cubicBezTo>
                  <a:cubicBezTo>
                    <a:pt x="4200" y="2775"/>
                    <a:pt x="4225" y="2875"/>
                    <a:pt x="4250" y="2950"/>
                  </a:cubicBezTo>
                  <a:cubicBezTo>
                    <a:pt x="4300" y="3050"/>
                    <a:pt x="4350" y="3125"/>
                    <a:pt x="4425" y="3175"/>
                  </a:cubicBezTo>
                  <a:cubicBezTo>
                    <a:pt x="4500" y="3250"/>
                    <a:pt x="4575" y="3275"/>
                    <a:pt x="4674" y="3325"/>
                  </a:cubicBezTo>
                  <a:cubicBezTo>
                    <a:pt x="4774" y="3350"/>
                    <a:pt x="4874" y="3375"/>
                    <a:pt x="4999" y="3375"/>
                  </a:cubicBezTo>
                  <a:cubicBezTo>
                    <a:pt x="5124" y="3375"/>
                    <a:pt x="5249" y="3325"/>
                    <a:pt x="5374" y="3275"/>
                  </a:cubicBezTo>
                  <a:cubicBezTo>
                    <a:pt x="5499" y="3225"/>
                    <a:pt x="5599" y="3150"/>
                    <a:pt x="5674" y="3050"/>
                  </a:cubicBezTo>
                  <a:lnTo>
                    <a:pt x="5674" y="3225"/>
                  </a:lnTo>
                  <a:cubicBezTo>
                    <a:pt x="5674" y="3250"/>
                    <a:pt x="5674" y="3275"/>
                    <a:pt x="5699" y="3275"/>
                  </a:cubicBezTo>
                  <a:cubicBezTo>
                    <a:pt x="5724" y="3300"/>
                    <a:pt x="5749" y="3300"/>
                    <a:pt x="5774" y="3300"/>
                  </a:cubicBezTo>
                  <a:cubicBezTo>
                    <a:pt x="5799" y="3325"/>
                    <a:pt x="5849" y="3325"/>
                    <a:pt x="5924" y="3325"/>
                  </a:cubicBezTo>
                  <a:cubicBezTo>
                    <a:pt x="5999" y="3325"/>
                    <a:pt x="6049" y="3325"/>
                    <a:pt x="6074" y="3300"/>
                  </a:cubicBezTo>
                  <a:cubicBezTo>
                    <a:pt x="6124" y="3300"/>
                    <a:pt x="6149" y="3300"/>
                    <a:pt x="6174" y="3275"/>
                  </a:cubicBezTo>
                  <a:cubicBezTo>
                    <a:pt x="6174" y="3275"/>
                    <a:pt x="6199" y="3250"/>
                    <a:pt x="6199" y="3225"/>
                  </a:cubicBezTo>
                  <a:lnTo>
                    <a:pt x="6199" y="1775"/>
                  </a:lnTo>
                  <a:cubicBezTo>
                    <a:pt x="6199" y="1625"/>
                    <a:pt x="6174" y="1475"/>
                    <a:pt x="6124" y="1375"/>
                  </a:cubicBezTo>
                  <a:cubicBezTo>
                    <a:pt x="6099" y="1275"/>
                    <a:pt x="6049" y="1175"/>
                    <a:pt x="5974" y="1100"/>
                  </a:cubicBezTo>
                  <a:cubicBezTo>
                    <a:pt x="5874" y="1050"/>
                    <a:pt x="5774" y="1000"/>
                    <a:pt x="5674" y="950"/>
                  </a:cubicBezTo>
                  <a:cubicBezTo>
                    <a:pt x="5549" y="925"/>
                    <a:pt x="5399" y="900"/>
                    <a:pt x="5224" y="900"/>
                  </a:cubicBezTo>
                  <a:close/>
                  <a:moveTo>
                    <a:pt x="7599" y="900"/>
                  </a:moveTo>
                  <a:cubicBezTo>
                    <a:pt x="7474" y="900"/>
                    <a:pt x="7349" y="925"/>
                    <a:pt x="7224" y="950"/>
                  </a:cubicBezTo>
                  <a:cubicBezTo>
                    <a:pt x="7124" y="1000"/>
                    <a:pt x="7024" y="1025"/>
                    <a:pt x="6949" y="1100"/>
                  </a:cubicBezTo>
                  <a:cubicBezTo>
                    <a:pt x="6874" y="1150"/>
                    <a:pt x="6824" y="1225"/>
                    <a:pt x="6774" y="1325"/>
                  </a:cubicBezTo>
                  <a:cubicBezTo>
                    <a:pt x="6724" y="1400"/>
                    <a:pt x="6724" y="1500"/>
                    <a:pt x="6724" y="1600"/>
                  </a:cubicBezTo>
                  <a:cubicBezTo>
                    <a:pt x="6724" y="1725"/>
                    <a:pt x="6724" y="1800"/>
                    <a:pt x="6749" y="1875"/>
                  </a:cubicBezTo>
                  <a:cubicBezTo>
                    <a:pt x="6799" y="1950"/>
                    <a:pt x="6824" y="2000"/>
                    <a:pt x="6874" y="2050"/>
                  </a:cubicBezTo>
                  <a:cubicBezTo>
                    <a:pt x="6924" y="2125"/>
                    <a:pt x="6974" y="2150"/>
                    <a:pt x="7049" y="2200"/>
                  </a:cubicBezTo>
                  <a:cubicBezTo>
                    <a:pt x="7124" y="2225"/>
                    <a:pt x="7174" y="2250"/>
                    <a:pt x="7249" y="2300"/>
                  </a:cubicBezTo>
                  <a:cubicBezTo>
                    <a:pt x="7299" y="2325"/>
                    <a:pt x="7374" y="2350"/>
                    <a:pt x="7424" y="2375"/>
                  </a:cubicBezTo>
                  <a:cubicBezTo>
                    <a:pt x="7499" y="2375"/>
                    <a:pt x="7549" y="2400"/>
                    <a:pt x="7599" y="2425"/>
                  </a:cubicBezTo>
                  <a:cubicBezTo>
                    <a:pt x="7649" y="2475"/>
                    <a:pt x="7699" y="2500"/>
                    <a:pt x="7724" y="2525"/>
                  </a:cubicBezTo>
                  <a:cubicBezTo>
                    <a:pt x="7749" y="2575"/>
                    <a:pt x="7774" y="2600"/>
                    <a:pt x="7774" y="2650"/>
                  </a:cubicBezTo>
                  <a:cubicBezTo>
                    <a:pt x="7774" y="2700"/>
                    <a:pt x="7749" y="2725"/>
                    <a:pt x="7749" y="2775"/>
                  </a:cubicBezTo>
                  <a:cubicBezTo>
                    <a:pt x="7724" y="2800"/>
                    <a:pt x="7699" y="2825"/>
                    <a:pt x="7674" y="2850"/>
                  </a:cubicBezTo>
                  <a:cubicBezTo>
                    <a:pt x="7649" y="2875"/>
                    <a:pt x="7599" y="2900"/>
                    <a:pt x="7549" y="2900"/>
                  </a:cubicBezTo>
                  <a:cubicBezTo>
                    <a:pt x="7524" y="2900"/>
                    <a:pt x="7474" y="2925"/>
                    <a:pt x="7424" y="2925"/>
                  </a:cubicBezTo>
                  <a:cubicBezTo>
                    <a:pt x="7324" y="2925"/>
                    <a:pt x="7249" y="2900"/>
                    <a:pt x="7174" y="2875"/>
                  </a:cubicBezTo>
                  <a:cubicBezTo>
                    <a:pt x="7099" y="2875"/>
                    <a:pt x="7049" y="2850"/>
                    <a:pt x="6999" y="2825"/>
                  </a:cubicBezTo>
                  <a:cubicBezTo>
                    <a:pt x="6949" y="2800"/>
                    <a:pt x="6899" y="2775"/>
                    <a:pt x="6849" y="2750"/>
                  </a:cubicBezTo>
                  <a:cubicBezTo>
                    <a:pt x="6824" y="2725"/>
                    <a:pt x="6799" y="2725"/>
                    <a:pt x="6774" y="2725"/>
                  </a:cubicBezTo>
                  <a:lnTo>
                    <a:pt x="6749" y="2725"/>
                  </a:lnTo>
                  <a:cubicBezTo>
                    <a:pt x="6749" y="2725"/>
                    <a:pt x="6724" y="2750"/>
                    <a:pt x="6724" y="2750"/>
                  </a:cubicBezTo>
                  <a:cubicBezTo>
                    <a:pt x="6724" y="2775"/>
                    <a:pt x="6724" y="2800"/>
                    <a:pt x="6699" y="2825"/>
                  </a:cubicBezTo>
                  <a:cubicBezTo>
                    <a:pt x="6699" y="2850"/>
                    <a:pt x="6699" y="2900"/>
                    <a:pt x="6699" y="2950"/>
                  </a:cubicBezTo>
                  <a:cubicBezTo>
                    <a:pt x="6699" y="3000"/>
                    <a:pt x="6699" y="3075"/>
                    <a:pt x="6724" y="3100"/>
                  </a:cubicBezTo>
                  <a:cubicBezTo>
                    <a:pt x="6724" y="3150"/>
                    <a:pt x="6749" y="3175"/>
                    <a:pt x="6749" y="3175"/>
                  </a:cubicBezTo>
                  <a:cubicBezTo>
                    <a:pt x="6774" y="3200"/>
                    <a:pt x="6799" y="3225"/>
                    <a:pt x="6849" y="3250"/>
                  </a:cubicBezTo>
                  <a:cubicBezTo>
                    <a:pt x="6874" y="3250"/>
                    <a:pt x="6924" y="3275"/>
                    <a:pt x="6999" y="3300"/>
                  </a:cubicBezTo>
                  <a:cubicBezTo>
                    <a:pt x="7049" y="3325"/>
                    <a:pt x="7124" y="3325"/>
                    <a:pt x="7199" y="3350"/>
                  </a:cubicBezTo>
                  <a:cubicBezTo>
                    <a:pt x="7274" y="3350"/>
                    <a:pt x="7349" y="3375"/>
                    <a:pt x="7424" y="3375"/>
                  </a:cubicBezTo>
                  <a:cubicBezTo>
                    <a:pt x="7549" y="3375"/>
                    <a:pt x="7674" y="3350"/>
                    <a:pt x="7799" y="3325"/>
                  </a:cubicBezTo>
                  <a:cubicBezTo>
                    <a:pt x="7924" y="3275"/>
                    <a:pt x="8024" y="3225"/>
                    <a:pt x="8099" y="3175"/>
                  </a:cubicBezTo>
                  <a:cubicBezTo>
                    <a:pt x="8174" y="3100"/>
                    <a:pt x="8249" y="3025"/>
                    <a:pt x="8299" y="2925"/>
                  </a:cubicBezTo>
                  <a:cubicBezTo>
                    <a:pt x="8349" y="2850"/>
                    <a:pt x="8374" y="2725"/>
                    <a:pt x="8374" y="2600"/>
                  </a:cubicBezTo>
                  <a:cubicBezTo>
                    <a:pt x="8374" y="2500"/>
                    <a:pt x="8349" y="2425"/>
                    <a:pt x="8324" y="2350"/>
                  </a:cubicBezTo>
                  <a:cubicBezTo>
                    <a:pt x="8299" y="2275"/>
                    <a:pt x="8249" y="2225"/>
                    <a:pt x="8199" y="2175"/>
                  </a:cubicBezTo>
                  <a:cubicBezTo>
                    <a:pt x="8149" y="2100"/>
                    <a:pt x="8099" y="2075"/>
                    <a:pt x="8024" y="2025"/>
                  </a:cubicBezTo>
                  <a:cubicBezTo>
                    <a:pt x="7949" y="2000"/>
                    <a:pt x="7899" y="1975"/>
                    <a:pt x="7824" y="1950"/>
                  </a:cubicBezTo>
                  <a:cubicBezTo>
                    <a:pt x="7774" y="1900"/>
                    <a:pt x="7699" y="1875"/>
                    <a:pt x="7624" y="1850"/>
                  </a:cubicBezTo>
                  <a:cubicBezTo>
                    <a:pt x="7574" y="1850"/>
                    <a:pt x="7524" y="1825"/>
                    <a:pt x="7474" y="1800"/>
                  </a:cubicBezTo>
                  <a:cubicBezTo>
                    <a:pt x="7424" y="1750"/>
                    <a:pt x="7374" y="1725"/>
                    <a:pt x="7349" y="1700"/>
                  </a:cubicBezTo>
                  <a:cubicBezTo>
                    <a:pt x="7299" y="1675"/>
                    <a:pt x="7299" y="1625"/>
                    <a:pt x="7299" y="1575"/>
                  </a:cubicBezTo>
                  <a:cubicBezTo>
                    <a:pt x="7299" y="1550"/>
                    <a:pt x="7299" y="1500"/>
                    <a:pt x="7324" y="1475"/>
                  </a:cubicBezTo>
                  <a:cubicBezTo>
                    <a:pt x="7324" y="1450"/>
                    <a:pt x="7349" y="1425"/>
                    <a:pt x="7374" y="1400"/>
                  </a:cubicBezTo>
                  <a:cubicBezTo>
                    <a:pt x="7399" y="1375"/>
                    <a:pt x="7424" y="1375"/>
                    <a:pt x="7474" y="1350"/>
                  </a:cubicBezTo>
                  <a:lnTo>
                    <a:pt x="7624" y="1350"/>
                  </a:lnTo>
                  <a:cubicBezTo>
                    <a:pt x="7699" y="1350"/>
                    <a:pt x="7774" y="1350"/>
                    <a:pt x="7824" y="1375"/>
                  </a:cubicBezTo>
                  <a:cubicBezTo>
                    <a:pt x="7874" y="1375"/>
                    <a:pt x="7949" y="1400"/>
                    <a:pt x="7974" y="1425"/>
                  </a:cubicBezTo>
                  <a:cubicBezTo>
                    <a:pt x="8024" y="1450"/>
                    <a:pt x="8074" y="1450"/>
                    <a:pt x="8099" y="1475"/>
                  </a:cubicBezTo>
                  <a:cubicBezTo>
                    <a:pt x="8124" y="1500"/>
                    <a:pt x="8149" y="1500"/>
                    <a:pt x="8174" y="1500"/>
                  </a:cubicBezTo>
                  <a:lnTo>
                    <a:pt x="8199" y="1500"/>
                  </a:lnTo>
                  <a:cubicBezTo>
                    <a:pt x="8224" y="1500"/>
                    <a:pt x="8224" y="1475"/>
                    <a:pt x="8224" y="1450"/>
                  </a:cubicBezTo>
                  <a:cubicBezTo>
                    <a:pt x="8224" y="1450"/>
                    <a:pt x="8249" y="1425"/>
                    <a:pt x="8249" y="1400"/>
                  </a:cubicBezTo>
                  <a:cubicBezTo>
                    <a:pt x="8249" y="1375"/>
                    <a:pt x="8249" y="1325"/>
                    <a:pt x="8249" y="1275"/>
                  </a:cubicBezTo>
                  <a:cubicBezTo>
                    <a:pt x="8249" y="1250"/>
                    <a:pt x="8249" y="1225"/>
                    <a:pt x="8249" y="1200"/>
                  </a:cubicBezTo>
                  <a:cubicBezTo>
                    <a:pt x="8249" y="1175"/>
                    <a:pt x="8224" y="1150"/>
                    <a:pt x="8224" y="1125"/>
                  </a:cubicBezTo>
                  <a:cubicBezTo>
                    <a:pt x="8224" y="1100"/>
                    <a:pt x="8224" y="1100"/>
                    <a:pt x="8224" y="1075"/>
                  </a:cubicBezTo>
                  <a:cubicBezTo>
                    <a:pt x="8224" y="1075"/>
                    <a:pt x="8199" y="1050"/>
                    <a:pt x="8174" y="1050"/>
                  </a:cubicBezTo>
                  <a:cubicBezTo>
                    <a:pt x="8174" y="1025"/>
                    <a:pt x="8149" y="1025"/>
                    <a:pt x="8099" y="1000"/>
                  </a:cubicBezTo>
                  <a:cubicBezTo>
                    <a:pt x="8074" y="975"/>
                    <a:pt x="8024" y="975"/>
                    <a:pt x="7974" y="950"/>
                  </a:cubicBezTo>
                  <a:cubicBezTo>
                    <a:pt x="7924" y="950"/>
                    <a:pt x="7874" y="925"/>
                    <a:pt x="7799" y="925"/>
                  </a:cubicBezTo>
                  <a:cubicBezTo>
                    <a:pt x="7749" y="900"/>
                    <a:pt x="7674" y="900"/>
                    <a:pt x="7599" y="9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429950" y="2797500"/>
              <a:ext cx="75650" cy="328725"/>
            </a:xfrm>
            <a:custGeom>
              <a:rect b="b" l="l" r="r" t="t"/>
              <a:pathLst>
                <a:path extrusionOk="0" h="13149" w="3026">
                  <a:moveTo>
                    <a:pt x="2375" y="0"/>
                  </a:moveTo>
                  <a:cubicBezTo>
                    <a:pt x="2275" y="0"/>
                    <a:pt x="2200" y="25"/>
                    <a:pt x="2150" y="50"/>
                  </a:cubicBezTo>
                  <a:cubicBezTo>
                    <a:pt x="2075" y="75"/>
                    <a:pt x="2025" y="125"/>
                    <a:pt x="1975" y="150"/>
                  </a:cubicBezTo>
                  <a:cubicBezTo>
                    <a:pt x="1925" y="200"/>
                    <a:pt x="1900" y="250"/>
                    <a:pt x="1875" y="300"/>
                  </a:cubicBezTo>
                  <a:cubicBezTo>
                    <a:pt x="1825" y="350"/>
                    <a:pt x="1800" y="425"/>
                    <a:pt x="1775" y="475"/>
                  </a:cubicBezTo>
                  <a:cubicBezTo>
                    <a:pt x="1750" y="525"/>
                    <a:pt x="1750" y="600"/>
                    <a:pt x="1725" y="650"/>
                  </a:cubicBezTo>
                  <a:cubicBezTo>
                    <a:pt x="1700" y="700"/>
                    <a:pt x="1675" y="750"/>
                    <a:pt x="1650" y="800"/>
                  </a:cubicBezTo>
                  <a:cubicBezTo>
                    <a:pt x="1625" y="850"/>
                    <a:pt x="1600" y="875"/>
                    <a:pt x="1575" y="900"/>
                  </a:cubicBezTo>
                  <a:cubicBezTo>
                    <a:pt x="1550" y="925"/>
                    <a:pt x="1500" y="950"/>
                    <a:pt x="1475" y="950"/>
                  </a:cubicBezTo>
                  <a:cubicBezTo>
                    <a:pt x="1425" y="950"/>
                    <a:pt x="1400" y="950"/>
                    <a:pt x="1375" y="925"/>
                  </a:cubicBezTo>
                  <a:cubicBezTo>
                    <a:pt x="1350" y="925"/>
                    <a:pt x="1325" y="900"/>
                    <a:pt x="1325" y="875"/>
                  </a:cubicBezTo>
                  <a:cubicBezTo>
                    <a:pt x="1300" y="850"/>
                    <a:pt x="1275" y="825"/>
                    <a:pt x="1275" y="800"/>
                  </a:cubicBezTo>
                  <a:cubicBezTo>
                    <a:pt x="1275" y="750"/>
                    <a:pt x="1250" y="700"/>
                    <a:pt x="1250" y="650"/>
                  </a:cubicBezTo>
                  <a:cubicBezTo>
                    <a:pt x="1250" y="600"/>
                    <a:pt x="1275" y="525"/>
                    <a:pt x="1275" y="475"/>
                  </a:cubicBezTo>
                  <a:cubicBezTo>
                    <a:pt x="1300" y="425"/>
                    <a:pt x="1325" y="375"/>
                    <a:pt x="1325" y="350"/>
                  </a:cubicBezTo>
                  <a:cubicBezTo>
                    <a:pt x="1350" y="300"/>
                    <a:pt x="1375" y="275"/>
                    <a:pt x="1375" y="250"/>
                  </a:cubicBezTo>
                  <a:cubicBezTo>
                    <a:pt x="1400" y="200"/>
                    <a:pt x="1400" y="200"/>
                    <a:pt x="1400" y="175"/>
                  </a:cubicBezTo>
                  <a:cubicBezTo>
                    <a:pt x="1400" y="175"/>
                    <a:pt x="1400" y="150"/>
                    <a:pt x="1400" y="150"/>
                  </a:cubicBezTo>
                  <a:cubicBezTo>
                    <a:pt x="1400" y="150"/>
                    <a:pt x="1375" y="125"/>
                    <a:pt x="1375" y="125"/>
                  </a:cubicBezTo>
                  <a:lnTo>
                    <a:pt x="1075" y="125"/>
                  </a:lnTo>
                  <a:cubicBezTo>
                    <a:pt x="1050" y="125"/>
                    <a:pt x="1050" y="125"/>
                    <a:pt x="1050" y="150"/>
                  </a:cubicBezTo>
                  <a:cubicBezTo>
                    <a:pt x="1025" y="150"/>
                    <a:pt x="1025" y="150"/>
                    <a:pt x="1000" y="175"/>
                  </a:cubicBezTo>
                  <a:cubicBezTo>
                    <a:pt x="1000" y="175"/>
                    <a:pt x="975" y="200"/>
                    <a:pt x="975" y="225"/>
                  </a:cubicBezTo>
                  <a:cubicBezTo>
                    <a:pt x="950" y="275"/>
                    <a:pt x="950" y="300"/>
                    <a:pt x="925" y="350"/>
                  </a:cubicBezTo>
                  <a:cubicBezTo>
                    <a:pt x="925" y="400"/>
                    <a:pt x="901" y="450"/>
                    <a:pt x="901" y="500"/>
                  </a:cubicBezTo>
                  <a:cubicBezTo>
                    <a:pt x="876" y="550"/>
                    <a:pt x="876" y="625"/>
                    <a:pt x="876" y="675"/>
                  </a:cubicBezTo>
                  <a:cubicBezTo>
                    <a:pt x="876" y="800"/>
                    <a:pt x="901" y="900"/>
                    <a:pt x="925" y="1000"/>
                  </a:cubicBezTo>
                  <a:cubicBezTo>
                    <a:pt x="950" y="1100"/>
                    <a:pt x="1000" y="1175"/>
                    <a:pt x="1050" y="1250"/>
                  </a:cubicBezTo>
                  <a:cubicBezTo>
                    <a:pt x="1100" y="1325"/>
                    <a:pt x="1175" y="1375"/>
                    <a:pt x="1250" y="1400"/>
                  </a:cubicBezTo>
                  <a:cubicBezTo>
                    <a:pt x="1325" y="1425"/>
                    <a:pt x="1400" y="1450"/>
                    <a:pt x="1500" y="1450"/>
                  </a:cubicBezTo>
                  <a:cubicBezTo>
                    <a:pt x="1600" y="1450"/>
                    <a:pt x="1675" y="1450"/>
                    <a:pt x="1725" y="1425"/>
                  </a:cubicBezTo>
                  <a:cubicBezTo>
                    <a:pt x="1800" y="1400"/>
                    <a:pt x="1850" y="1350"/>
                    <a:pt x="1900" y="1300"/>
                  </a:cubicBezTo>
                  <a:cubicBezTo>
                    <a:pt x="1950" y="1275"/>
                    <a:pt x="1975" y="1225"/>
                    <a:pt x="2000" y="1150"/>
                  </a:cubicBezTo>
                  <a:cubicBezTo>
                    <a:pt x="2050" y="1100"/>
                    <a:pt x="2075" y="1050"/>
                    <a:pt x="2100" y="1000"/>
                  </a:cubicBezTo>
                  <a:cubicBezTo>
                    <a:pt x="2125" y="925"/>
                    <a:pt x="2150" y="875"/>
                    <a:pt x="2150" y="825"/>
                  </a:cubicBezTo>
                  <a:cubicBezTo>
                    <a:pt x="2175" y="775"/>
                    <a:pt x="2200" y="725"/>
                    <a:pt x="2225" y="675"/>
                  </a:cubicBezTo>
                  <a:cubicBezTo>
                    <a:pt x="2250" y="625"/>
                    <a:pt x="2275" y="600"/>
                    <a:pt x="2300" y="575"/>
                  </a:cubicBezTo>
                  <a:cubicBezTo>
                    <a:pt x="2325" y="550"/>
                    <a:pt x="2375" y="525"/>
                    <a:pt x="2425" y="525"/>
                  </a:cubicBezTo>
                  <a:cubicBezTo>
                    <a:pt x="2450" y="525"/>
                    <a:pt x="2475" y="550"/>
                    <a:pt x="2500" y="550"/>
                  </a:cubicBezTo>
                  <a:cubicBezTo>
                    <a:pt x="2550" y="575"/>
                    <a:pt x="2550" y="600"/>
                    <a:pt x="2575" y="625"/>
                  </a:cubicBezTo>
                  <a:cubicBezTo>
                    <a:pt x="2600" y="650"/>
                    <a:pt x="2625" y="675"/>
                    <a:pt x="2625" y="725"/>
                  </a:cubicBezTo>
                  <a:cubicBezTo>
                    <a:pt x="2625" y="750"/>
                    <a:pt x="2650" y="800"/>
                    <a:pt x="2650" y="850"/>
                  </a:cubicBezTo>
                  <a:cubicBezTo>
                    <a:pt x="2650" y="925"/>
                    <a:pt x="2625" y="1000"/>
                    <a:pt x="2625" y="1050"/>
                  </a:cubicBezTo>
                  <a:cubicBezTo>
                    <a:pt x="2600" y="1100"/>
                    <a:pt x="2575" y="1175"/>
                    <a:pt x="2550" y="1200"/>
                  </a:cubicBezTo>
                  <a:cubicBezTo>
                    <a:pt x="2525" y="1250"/>
                    <a:pt x="2500" y="1300"/>
                    <a:pt x="2500" y="1325"/>
                  </a:cubicBezTo>
                  <a:cubicBezTo>
                    <a:pt x="2475" y="1350"/>
                    <a:pt x="2475" y="1375"/>
                    <a:pt x="2475" y="1400"/>
                  </a:cubicBezTo>
                  <a:cubicBezTo>
                    <a:pt x="2475" y="1400"/>
                    <a:pt x="2475" y="1425"/>
                    <a:pt x="2475" y="1425"/>
                  </a:cubicBezTo>
                  <a:cubicBezTo>
                    <a:pt x="2475" y="1425"/>
                    <a:pt x="2500" y="1450"/>
                    <a:pt x="2500" y="1450"/>
                  </a:cubicBezTo>
                  <a:lnTo>
                    <a:pt x="2575" y="1450"/>
                  </a:lnTo>
                  <a:cubicBezTo>
                    <a:pt x="2600" y="1450"/>
                    <a:pt x="2625" y="1475"/>
                    <a:pt x="2675" y="1475"/>
                  </a:cubicBezTo>
                  <a:cubicBezTo>
                    <a:pt x="2725" y="1475"/>
                    <a:pt x="2775" y="1450"/>
                    <a:pt x="2800" y="1450"/>
                  </a:cubicBezTo>
                  <a:cubicBezTo>
                    <a:pt x="2850" y="1450"/>
                    <a:pt x="2850" y="1425"/>
                    <a:pt x="2875" y="1425"/>
                  </a:cubicBezTo>
                  <a:cubicBezTo>
                    <a:pt x="2900" y="1400"/>
                    <a:pt x="2900" y="1375"/>
                    <a:pt x="2925" y="1350"/>
                  </a:cubicBezTo>
                  <a:cubicBezTo>
                    <a:pt x="2950" y="1300"/>
                    <a:pt x="2950" y="1250"/>
                    <a:pt x="2975" y="1225"/>
                  </a:cubicBezTo>
                  <a:cubicBezTo>
                    <a:pt x="3000" y="1150"/>
                    <a:pt x="3000" y="1100"/>
                    <a:pt x="3025" y="1050"/>
                  </a:cubicBezTo>
                  <a:cubicBezTo>
                    <a:pt x="3025" y="975"/>
                    <a:pt x="3025" y="900"/>
                    <a:pt x="3025" y="825"/>
                  </a:cubicBezTo>
                  <a:cubicBezTo>
                    <a:pt x="3025" y="725"/>
                    <a:pt x="3025" y="600"/>
                    <a:pt x="2975" y="500"/>
                  </a:cubicBezTo>
                  <a:cubicBezTo>
                    <a:pt x="2950" y="400"/>
                    <a:pt x="2925" y="325"/>
                    <a:pt x="2875" y="250"/>
                  </a:cubicBezTo>
                  <a:cubicBezTo>
                    <a:pt x="2800" y="175"/>
                    <a:pt x="2750" y="100"/>
                    <a:pt x="2650" y="75"/>
                  </a:cubicBezTo>
                  <a:cubicBezTo>
                    <a:pt x="2575" y="25"/>
                    <a:pt x="2475" y="0"/>
                    <a:pt x="2375" y="0"/>
                  </a:cubicBezTo>
                  <a:close/>
                  <a:moveTo>
                    <a:pt x="2425" y="2450"/>
                  </a:moveTo>
                  <a:cubicBezTo>
                    <a:pt x="2500" y="2500"/>
                    <a:pt x="2550" y="2575"/>
                    <a:pt x="2600" y="2625"/>
                  </a:cubicBezTo>
                  <a:cubicBezTo>
                    <a:pt x="2625" y="2700"/>
                    <a:pt x="2650" y="2775"/>
                    <a:pt x="2650" y="2850"/>
                  </a:cubicBezTo>
                  <a:cubicBezTo>
                    <a:pt x="2650" y="2925"/>
                    <a:pt x="2625" y="3000"/>
                    <a:pt x="2575" y="3050"/>
                  </a:cubicBezTo>
                  <a:cubicBezTo>
                    <a:pt x="2525" y="3100"/>
                    <a:pt x="2475" y="3125"/>
                    <a:pt x="2400" y="3125"/>
                  </a:cubicBezTo>
                  <a:cubicBezTo>
                    <a:pt x="2350" y="3125"/>
                    <a:pt x="2300" y="3125"/>
                    <a:pt x="2275" y="3100"/>
                  </a:cubicBezTo>
                  <a:cubicBezTo>
                    <a:pt x="2225" y="3075"/>
                    <a:pt x="2200" y="3050"/>
                    <a:pt x="2175" y="3025"/>
                  </a:cubicBezTo>
                  <a:cubicBezTo>
                    <a:pt x="2150" y="2975"/>
                    <a:pt x="2125" y="2925"/>
                    <a:pt x="2125" y="2875"/>
                  </a:cubicBezTo>
                  <a:cubicBezTo>
                    <a:pt x="2100" y="2800"/>
                    <a:pt x="2100" y="2725"/>
                    <a:pt x="2100" y="2650"/>
                  </a:cubicBezTo>
                  <a:lnTo>
                    <a:pt x="2100" y="2450"/>
                  </a:lnTo>
                  <a:close/>
                  <a:moveTo>
                    <a:pt x="1625" y="1900"/>
                  </a:moveTo>
                  <a:cubicBezTo>
                    <a:pt x="1500" y="1900"/>
                    <a:pt x="1400" y="1925"/>
                    <a:pt x="1300" y="1950"/>
                  </a:cubicBezTo>
                  <a:cubicBezTo>
                    <a:pt x="1200" y="2000"/>
                    <a:pt x="1125" y="2050"/>
                    <a:pt x="1050" y="2100"/>
                  </a:cubicBezTo>
                  <a:cubicBezTo>
                    <a:pt x="1000" y="2175"/>
                    <a:pt x="950" y="2275"/>
                    <a:pt x="925" y="2375"/>
                  </a:cubicBezTo>
                  <a:cubicBezTo>
                    <a:pt x="901" y="2475"/>
                    <a:pt x="876" y="2600"/>
                    <a:pt x="876" y="2750"/>
                  </a:cubicBezTo>
                  <a:cubicBezTo>
                    <a:pt x="876" y="2850"/>
                    <a:pt x="901" y="2925"/>
                    <a:pt x="901" y="3000"/>
                  </a:cubicBezTo>
                  <a:cubicBezTo>
                    <a:pt x="925" y="3075"/>
                    <a:pt x="925" y="3150"/>
                    <a:pt x="950" y="3225"/>
                  </a:cubicBezTo>
                  <a:cubicBezTo>
                    <a:pt x="975" y="3275"/>
                    <a:pt x="1000" y="3350"/>
                    <a:pt x="1025" y="3400"/>
                  </a:cubicBezTo>
                  <a:cubicBezTo>
                    <a:pt x="1050" y="3450"/>
                    <a:pt x="1075" y="3475"/>
                    <a:pt x="1100" y="3500"/>
                  </a:cubicBezTo>
                  <a:cubicBezTo>
                    <a:pt x="1100" y="3525"/>
                    <a:pt x="1125" y="3525"/>
                    <a:pt x="1150" y="3550"/>
                  </a:cubicBezTo>
                  <a:lnTo>
                    <a:pt x="1350" y="3550"/>
                  </a:lnTo>
                  <a:cubicBezTo>
                    <a:pt x="1375" y="3550"/>
                    <a:pt x="1400" y="3525"/>
                    <a:pt x="1425" y="3525"/>
                  </a:cubicBezTo>
                  <a:cubicBezTo>
                    <a:pt x="1450" y="3525"/>
                    <a:pt x="1450" y="3500"/>
                    <a:pt x="1475" y="3500"/>
                  </a:cubicBezTo>
                  <a:cubicBezTo>
                    <a:pt x="1475" y="3475"/>
                    <a:pt x="1475" y="3475"/>
                    <a:pt x="1475" y="3450"/>
                  </a:cubicBezTo>
                  <a:cubicBezTo>
                    <a:pt x="1475" y="3425"/>
                    <a:pt x="1475" y="3400"/>
                    <a:pt x="1450" y="3375"/>
                  </a:cubicBezTo>
                  <a:cubicBezTo>
                    <a:pt x="1425" y="3325"/>
                    <a:pt x="1400" y="3275"/>
                    <a:pt x="1400" y="3225"/>
                  </a:cubicBezTo>
                  <a:cubicBezTo>
                    <a:pt x="1375" y="3175"/>
                    <a:pt x="1350" y="3125"/>
                    <a:pt x="1325" y="3050"/>
                  </a:cubicBezTo>
                  <a:cubicBezTo>
                    <a:pt x="1300" y="2975"/>
                    <a:pt x="1275" y="2900"/>
                    <a:pt x="1275" y="2800"/>
                  </a:cubicBezTo>
                  <a:cubicBezTo>
                    <a:pt x="1275" y="2725"/>
                    <a:pt x="1300" y="2675"/>
                    <a:pt x="1300" y="2625"/>
                  </a:cubicBezTo>
                  <a:cubicBezTo>
                    <a:pt x="1325" y="2575"/>
                    <a:pt x="1350" y="2550"/>
                    <a:pt x="1375" y="2525"/>
                  </a:cubicBezTo>
                  <a:cubicBezTo>
                    <a:pt x="1400" y="2500"/>
                    <a:pt x="1450" y="2475"/>
                    <a:pt x="1500" y="2450"/>
                  </a:cubicBezTo>
                  <a:lnTo>
                    <a:pt x="1750" y="2450"/>
                  </a:lnTo>
                  <a:lnTo>
                    <a:pt x="1750" y="2625"/>
                  </a:lnTo>
                  <a:cubicBezTo>
                    <a:pt x="1750" y="2800"/>
                    <a:pt x="1775" y="2950"/>
                    <a:pt x="1800" y="3075"/>
                  </a:cubicBezTo>
                  <a:cubicBezTo>
                    <a:pt x="1825" y="3200"/>
                    <a:pt x="1875" y="3300"/>
                    <a:pt x="1925" y="3400"/>
                  </a:cubicBezTo>
                  <a:cubicBezTo>
                    <a:pt x="1975" y="3475"/>
                    <a:pt x="2050" y="3550"/>
                    <a:pt x="2125" y="3600"/>
                  </a:cubicBezTo>
                  <a:cubicBezTo>
                    <a:pt x="2200" y="3625"/>
                    <a:pt x="2300" y="3650"/>
                    <a:pt x="2400" y="3650"/>
                  </a:cubicBezTo>
                  <a:cubicBezTo>
                    <a:pt x="2525" y="3650"/>
                    <a:pt x="2600" y="3650"/>
                    <a:pt x="2675" y="3600"/>
                  </a:cubicBezTo>
                  <a:cubicBezTo>
                    <a:pt x="2750" y="3575"/>
                    <a:pt x="2825" y="3525"/>
                    <a:pt x="2875" y="3450"/>
                  </a:cubicBezTo>
                  <a:cubicBezTo>
                    <a:pt x="2925" y="3400"/>
                    <a:pt x="2975" y="3325"/>
                    <a:pt x="3000" y="3250"/>
                  </a:cubicBezTo>
                  <a:cubicBezTo>
                    <a:pt x="3025" y="3150"/>
                    <a:pt x="3025" y="3050"/>
                    <a:pt x="3025" y="2950"/>
                  </a:cubicBezTo>
                  <a:cubicBezTo>
                    <a:pt x="3025" y="2850"/>
                    <a:pt x="3000" y="2725"/>
                    <a:pt x="2950" y="2625"/>
                  </a:cubicBezTo>
                  <a:cubicBezTo>
                    <a:pt x="2925" y="2525"/>
                    <a:pt x="2850" y="2425"/>
                    <a:pt x="2750" y="2350"/>
                  </a:cubicBezTo>
                  <a:lnTo>
                    <a:pt x="2975" y="2350"/>
                  </a:lnTo>
                  <a:cubicBezTo>
                    <a:pt x="2975" y="2325"/>
                    <a:pt x="2975" y="2300"/>
                    <a:pt x="2975" y="2275"/>
                  </a:cubicBezTo>
                  <a:cubicBezTo>
                    <a:pt x="3000" y="2250"/>
                    <a:pt x="3000" y="2200"/>
                    <a:pt x="3000" y="2125"/>
                  </a:cubicBezTo>
                  <a:cubicBezTo>
                    <a:pt x="3000" y="2075"/>
                    <a:pt x="3000" y="2025"/>
                    <a:pt x="2975" y="2000"/>
                  </a:cubicBezTo>
                  <a:cubicBezTo>
                    <a:pt x="2975" y="1975"/>
                    <a:pt x="2975" y="1950"/>
                    <a:pt x="2975" y="1925"/>
                  </a:cubicBezTo>
                  <a:cubicBezTo>
                    <a:pt x="2950" y="1925"/>
                    <a:pt x="2925" y="1900"/>
                    <a:pt x="2925" y="1900"/>
                  </a:cubicBezTo>
                  <a:close/>
                  <a:moveTo>
                    <a:pt x="276" y="3625"/>
                  </a:moveTo>
                  <a:cubicBezTo>
                    <a:pt x="226" y="3625"/>
                    <a:pt x="201" y="3625"/>
                    <a:pt x="176" y="3650"/>
                  </a:cubicBezTo>
                  <a:lnTo>
                    <a:pt x="101" y="3650"/>
                  </a:lnTo>
                  <a:cubicBezTo>
                    <a:pt x="76" y="3650"/>
                    <a:pt x="76" y="3675"/>
                    <a:pt x="76" y="3675"/>
                  </a:cubicBezTo>
                  <a:cubicBezTo>
                    <a:pt x="51" y="3700"/>
                    <a:pt x="51" y="3700"/>
                    <a:pt x="26" y="3750"/>
                  </a:cubicBezTo>
                  <a:cubicBezTo>
                    <a:pt x="26" y="3775"/>
                    <a:pt x="1" y="3800"/>
                    <a:pt x="1" y="3850"/>
                  </a:cubicBezTo>
                  <a:cubicBezTo>
                    <a:pt x="1" y="3900"/>
                    <a:pt x="1" y="3950"/>
                    <a:pt x="1" y="4000"/>
                  </a:cubicBezTo>
                  <a:cubicBezTo>
                    <a:pt x="1" y="4125"/>
                    <a:pt x="1" y="4225"/>
                    <a:pt x="51" y="4325"/>
                  </a:cubicBezTo>
                  <a:cubicBezTo>
                    <a:pt x="76" y="4400"/>
                    <a:pt x="126" y="4475"/>
                    <a:pt x="201" y="4525"/>
                  </a:cubicBezTo>
                  <a:cubicBezTo>
                    <a:pt x="251" y="4575"/>
                    <a:pt x="326" y="4625"/>
                    <a:pt x="426" y="4650"/>
                  </a:cubicBezTo>
                  <a:cubicBezTo>
                    <a:pt x="526" y="4675"/>
                    <a:pt x="651" y="4675"/>
                    <a:pt x="776" y="4675"/>
                  </a:cubicBezTo>
                  <a:lnTo>
                    <a:pt x="925" y="4675"/>
                  </a:lnTo>
                  <a:lnTo>
                    <a:pt x="925" y="4925"/>
                  </a:lnTo>
                  <a:cubicBezTo>
                    <a:pt x="925" y="4925"/>
                    <a:pt x="925" y="4950"/>
                    <a:pt x="950" y="4950"/>
                  </a:cubicBezTo>
                  <a:cubicBezTo>
                    <a:pt x="950" y="4975"/>
                    <a:pt x="950" y="4975"/>
                    <a:pt x="975" y="4975"/>
                  </a:cubicBezTo>
                  <a:cubicBezTo>
                    <a:pt x="1000" y="5000"/>
                    <a:pt x="1025" y="5000"/>
                    <a:pt x="1050" y="5000"/>
                  </a:cubicBezTo>
                  <a:lnTo>
                    <a:pt x="1150" y="5000"/>
                  </a:lnTo>
                  <a:cubicBezTo>
                    <a:pt x="1225" y="5000"/>
                    <a:pt x="1275" y="5000"/>
                    <a:pt x="1325" y="4975"/>
                  </a:cubicBezTo>
                  <a:cubicBezTo>
                    <a:pt x="1350" y="4975"/>
                    <a:pt x="1375" y="4950"/>
                    <a:pt x="1375" y="4925"/>
                  </a:cubicBezTo>
                  <a:lnTo>
                    <a:pt x="1375" y="4675"/>
                  </a:lnTo>
                  <a:lnTo>
                    <a:pt x="2950" y="4675"/>
                  </a:lnTo>
                  <a:cubicBezTo>
                    <a:pt x="2950" y="4675"/>
                    <a:pt x="2975" y="4650"/>
                    <a:pt x="2975" y="4625"/>
                  </a:cubicBezTo>
                  <a:cubicBezTo>
                    <a:pt x="2975" y="4600"/>
                    <a:pt x="2975" y="4575"/>
                    <a:pt x="2975" y="4550"/>
                  </a:cubicBezTo>
                  <a:cubicBezTo>
                    <a:pt x="3000" y="4500"/>
                    <a:pt x="3000" y="4475"/>
                    <a:pt x="3000" y="4425"/>
                  </a:cubicBezTo>
                  <a:cubicBezTo>
                    <a:pt x="3000" y="4375"/>
                    <a:pt x="3000" y="4325"/>
                    <a:pt x="2975" y="4275"/>
                  </a:cubicBezTo>
                  <a:cubicBezTo>
                    <a:pt x="2975" y="4250"/>
                    <a:pt x="2975" y="4225"/>
                    <a:pt x="2975" y="4200"/>
                  </a:cubicBezTo>
                  <a:cubicBezTo>
                    <a:pt x="2975" y="4175"/>
                    <a:pt x="2950" y="4175"/>
                    <a:pt x="2950" y="4175"/>
                  </a:cubicBezTo>
                  <a:cubicBezTo>
                    <a:pt x="2925" y="4150"/>
                    <a:pt x="2925" y="4150"/>
                    <a:pt x="2900" y="4150"/>
                  </a:cubicBezTo>
                  <a:lnTo>
                    <a:pt x="1375" y="4150"/>
                  </a:lnTo>
                  <a:lnTo>
                    <a:pt x="1375" y="3800"/>
                  </a:lnTo>
                  <a:cubicBezTo>
                    <a:pt x="1375" y="3775"/>
                    <a:pt x="1350" y="3750"/>
                    <a:pt x="1325" y="3750"/>
                  </a:cubicBezTo>
                  <a:cubicBezTo>
                    <a:pt x="1275" y="3725"/>
                    <a:pt x="1225" y="3725"/>
                    <a:pt x="1150" y="3725"/>
                  </a:cubicBezTo>
                  <a:lnTo>
                    <a:pt x="1050" y="3725"/>
                  </a:lnTo>
                  <a:cubicBezTo>
                    <a:pt x="1025" y="3725"/>
                    <a:pt x="1000" y="3725"/>
                    <a:pt x="975" y="3750"/>
                  </a:cubicBezTo>
                  <a:lnTo>
                    <a:pt x="950" y="3750"/>
                  </a:lnTo>
                  <a:cubicBezTo>
                    <a:pt x="925" y="3775"/>
                    <a:pt x="925" y="3775"/>
                    <a:pt x="925" y="3800"/>
                  </a:cubicBezTo>
                  <a:lnTo>
                    <a:pt x="925" y="4150"/>
                  </a:lnTo>
                  <a:lnTo>
                    <a:pt x="751" y="4150"/>
                  </a:lnTo>
                  <a:cubicBezTo>
                    <a:pt x="701" y="4150"/>
                    <a:pt x="651" y="4150"/>
                    <a:pt x="601" y="4125"/>
                  </a:cubicBezTo>
                  <a:cubicBezTo>
                    <a:pt x="551" y="4125"/>
                    <a:pt x="526" y="4100"/>
                    <a:pt x="501" y="4100"/>
                  </a:cubicBezTo>
                  <a:cubicBezTo>
                    <a:pt x="476" y="4075"/>
                    <a:pt x="451" y="4050"/>
                    <a:pt x="451" y="4025"/>
                  </a:cubicBezTo>
                  <a:cubicBezTo>
                    <a:pt x="426" y="4000"/>
                    <a:pt x="426" y="3975"/>
                    <a:pt x="426" y="3925"/>
                  </a:cubicBezTo>
                  <a:cubicBezTo>
                    <a:pt x="426" y="3900"/>
                    <a:pt x="426" y="3875"/>
                    <a:pt x="426" y="3850"/>
                  </a:cubicBezTo>
                  <a:cubicBezTo>
                    <a:pt x="426" y="3825"/>
                    <a:pt x="451" y="3800"/>
                    <a:pt x="451" y="3775"/>
                  </a:cubicBezTo>
                  <a:cubicBezTo>
                    <a:pt x="451" y="3750"/>
                    <a:pt x="451" y="3750"/>
                    <a:pt x="451" y="3725"/>
                  </a:cubicBezTo>
                  <a:cubicBezTo>
                    <a:pt x="476" y="3725"/>
                    <a:pt x="476" y="3700"/>
                    <a:pt x="476" y="3700"/>
                  </a:cubicBezTo>
                  <a:cubicBezTo>
                    <a:pt x="476" y="3700"/>
                    <a:pt x="476" y="3675"/>
                    <a:pt x="451" y="3675"/>
                  </a:cubicBezTo>
                  <a:cubicBezTo>
                    <a:pt x="451" y="3675"/>
                    <a:pt x="451" y="3650"/>
                    <a:pt x="426" y="3650"/>
                  </a:cubicBezTo>
                  <a:lnTo>
                    <a:pt x="376" y="3650"/>
                  </a:lnTo>
                  <a:cubicBezTo>
                    <a:pt x="351" y="3625"/>
                    <a:pt x="326" y="3625"/>
                    <a:pt x="276" y="3625"/>
                  </a:cubicBezTo>
                  <a:close/>
                  <a:moveTo>
                    <a:pt x="1750" y="5724"/>
                  </a:moveTo>
                  <a:lnTo>
                    <a:pt x="1750" y="6549"/>
                  </a:lnTo>
                  <a:cubicBezTo>
                    <a:pt x="1675" y="6524"/>
                    <a:pt x="1625" y="6524"/>
                    <a:pt x="1550" y="6499"/>
                  </a:cubicBezTo>
                  <a:cubicBezTo>
                    <a:pt x="1500" y="6499"/>
                    <a:pt x="1450" y="6474"/>
                    <a:pt x="1400" y="6424"/>
                  </a:cubicBezTo>
                  <a:cubicBezTo>
                    <a:pt x="1350" y="6399"/>
                    <a:pt x="1325" y="6349"/>
                    <a:pt x="1300" y="6299"/>
                  </a:cubicBezTo>
                  <a:cubicBezTo>
                    <a:pt x="1275" y="6249"/>
                    <a:pt x="1250" y="6199"/>
                    <a:pt x="1250" y="6124"/>
                  </a:cubicBezTo>
                  <a:cubicBezTo>
                    <a:pt x="1250" y="5999"/>
                    <a:pt x="1300" y="5899"/>
                    <a:pt x="1400" y="5824"/>
                  </a:cubicBezTo>
                  <a:cubicBezTo>
                    <a:pt x="1475" y="5774"/>
                    <a:pt x="1600" y="5724"/>
                    <a:pt x="1750" y="5724"/>
                  </a:cubicBezTo>
                  <a:close/>
                  <a:moveTo>
                    <a:pt x="1825" y="5224"/>
                  </a:moveTo>
                  <a:cubicBezTo>
                    <a:pt x="1675" y="5224"/>
                    <a:pt x="1550" y="5224"/>
                    <a:pt x="1450" y="5274"/>
                  </a:cubicBezTo>
                  <a:cubicBezTo>
                    <a:pt x="1325" y="5299"/>
                    <a:pt x="1225" y="5349"/>
                    <a:pt x="1150" y="5424"/>
                  </a:cubicBezTo>
                  <a:cubicBezTo>
                    <a:pt x="1075" y="5499"/>
                    <a:pt x="1000" y="5599"/>
                    <a:pt x="950" y="5699"/>
                  </a:cubicBezTo>
                  <a:cubicBezTo>
                    <a:pt x="901" y="5824"/>
                    <a:pt x="876" y="5949"/>
                    <a:pt x="876" y="6124"/>
                  </a:cubicBezTo>
                  <a:cubicBezTo>
                    <a:pt x="876" y="6274"/>
                    <a:pt x="901" y="6399"/>
                    <a:pt x="950" y="6524"/>
                  </a:cubicBezTo>
                  <a:cubicBezTo>
                    <a:pt x="1000" y="6649"/>
                    <a:pt x="1075" y="6749"/>
                    <a:pt x="1175" y="6824"/>
                  </a:cubicBezTo>
                  <a:cubicBezTo>
                    <a:pt x="1275" y="6899"/>
                    <a:pt x="1375" y="6974"/>
                    <a:pt x="1525" y="7024"/>
                  </a:cubicBezTo>
                  <a:cubicBezTo>
                    <a:pt x="1650" y="7074"/>
                    <a:pt x="1800" y="7099"/>
                    <a:pt x="1975" y="7099"/>
                  </a:cubicBezTo>
                  <a:cubicBezTo>
                    <a:pt x="2150" y="7099"/>
                    <a:pt x="2300" y="7074"/>
                    <a:pt x="2450" y="7024"/>
                  </a:cubicBezTo>
                  <a:cubicBezTo>
                    <a:pt x="2575" y="6974"/>
                    <a:pt x="2675" y="6924"/>
                    <a:pt x="2775" y="6824"/>
                  </a:cubicBezTo>
                  <a:cubicBezTo>
                    <a:pt x="2850" y="6749"/>
                    <a:pt x="2925" y="6649"/>
                    <a:pt x="2975" y="6499"/>
                  </a:cubicBezTo>
                  <a:cubicBezTo>
                    <a:pt x="3000" y="6374"/>
                    <a:pt x="3025" y="6224"/>
                    <a:pt x="3025" y="6074"/>
                  </a:cubicBezTo>
                  <a:cubicBezTo>
                    <a:pt x="3025" y="5974"/>
                    <a:pt x="3025" y="5874"/>
                    <a:pt x="3000" y="5799"/>
                  </a:cubicBezTo>
                  <a:cubicBezTo>
                    <a:pt x="3000" y="5724"/>
                    <a:pt x="3000" y="5649"/>
                    <a:pt x="2975" y="5574"/>
                  </a:cubicBezTo>
                  <a:cubicBezTo>
                    <a:pt x="2950" y="5524"/>
                    <a:pt x="2950" y="5474"/>
                    <a:pt x="2925" y="5424"/>
                  </a:cubicBezTo>
                  <a:cubicBezTo>
                    <a:pt x="2900" y="5374"/>
                    <a:pt x="2900" y="5349"/>
                    <a:pt x="2875" y="5349"/>
                  </a:cubicBezTo>
                  <a:cubicBezTo>
                    <a:pt x="2875" y="5349"/>
                    <a:pt x="2850" y="5324"/>
                    <a:pt x="2850" y="5324"/>
                  </a:cubicBezTo>
                  <a:lnTo>
                    <a:pt x="2800" y="5324"/>
                  </a:lnTo>
                  <a:cubicBezTo>
                    <a:pt x="2800" y="5299"/>
                    <a:pt x="2775" y="5299"/>
                    <a:pt x="2750" y="5299"/>
                  </a:cubicBezTo>
                  <a:lnTo>
                    <a:pt x="2575" y="5299"/>
                  </a:lnTo>
                  <a:cubicBezTo>
                    <a:pt x="2550" y="5299"/>
                    <a:pt x="2550" y="5324"/>
                    <a:pt x="2525" y="5324"/>
                  </a:cubicBezTo>
                  <a:cubicBezTo>
                    <a:pt x="2525" y="5324"/>
                    <a:pt x="2500" y="5324"/>
                    <a:pt x="2500" y="5349"/>
                  </a:cubicBezTo>
                  <a:cubicBezTo>
                    <a:pt x="2500" y="5349"/>
                    <a:pt x="2500" y="5349"/>
                    <a:pt x="2500" y="5374"/>
                  </a:cubicBezTo>
                  <a:cubicBezTo>
                    <a:pt x="2500" y="5399"/>
                    <a:pt x="2500" y="5424"/>
                    <a:pt x="2525" y="5449"/>
                  </a:cubicBezTo>
                  <a:cubicBezTo>
                    <a:pt x="2525" y="5499"/>
                    <a:pt x="2550" y="5524"/>
                    <a:pt x="2550" y="5574"/>
                  </a:cubicBezTo>
                  <a:cubicBezTo>
                    <a:pt x="2575" y="5624"/>
                    <a:pt x="2600" y="5699"/>
                    <a:pt x="2600" y="5774"/>
                  </a:cubicBezTo>
                  <a:cubicBezTo>
                    <a:pt x="2625" y="5849"/>
                    <a:pt x="2625" y="5924"/>
                    <a:pt x="2625" y="6024"/>
                  </a:cubicBezTo>
                  <a:cubicBezTo>
                    <a:pt x="2625" y="6099"/>
                    <a:pt x="2625" y="6199"/>
                    <a:pt x="2600" y="6249"/>
                  </a:cubicBezTo>
                  <a:cubicBezTo>
                    <a:pt x="2575" y="6324"/>
                    <a:pt x="2525" y="6374"/>
                    <a:pt x="2475" y="6424"/>
                  </a:cubicBezTo>
                  <a:cubicBezTo>
                    <a:pt x="2450" y="6449"/>
                    <a:pt x="2375" y="6499"/>
                    <a:pt x="2325" y="6499"/>
                  </a:cubicBezTo>
                  <a:cubicBezTo>
                    <a:pt x="2250" y="6524"/>
                    <a:pt x="2175" y="6549"/>
                    <a:pt x="2100" y="6549"/>
                  </a:cubicBezTo>
                  <a:lnTo>
                    <a:pt x="2100" y="5374"/>
                  </a:lnTo>
                  <a:cubicBezTo>
                    <a:pt x="2100" y="5324"/>
                    <a:pt x="2075" y="5274"/>
                    <a:pt x="2050" y="5249"/>
                  </a:cubicBezTo>
                  <a:cubicBezTo>
                    <a:pt x="2025" y="5224"/>
                    <a:pt x="1975" y="5224"/>
                    <a:pt x="1900" y="5224"/>
                  </a:cubicBezTo>
                  <a:close/>
                  <a:moveTo>
                    <a:pt x="1175" y="7299"/>
                  </a:moveTo>
                  <a:cubicBezTo>
                    <a:pt x="1125" y="7299"/>
                    <a:pt x="1075" y="7324"/>
                    <a:pt x="1050" y="7324"/>
                  </a:cubicBezTo>
                  <a:lnTo>
                    <a:pt x="950" y="7324"/>
                  </a:lnTo>
                  <a:cubicBezTo>
                    <a:pt x="950" y="7324"/>
                    <a:pt x="950" y="7349"/>
                    <a:pt x="925" y="7349"/>
                  </a:cubicBezTo>
                  <a:cubicBezTo>
                    <a:pt x="925" y="7349"/>
                    <a:pt x="925" y="7374"/>
                    <a:pt x="901" y="7374"/>
                  </a:cubicBezTo>
                  <a:cubicBezTo>
                    <a:pt x="901" y="7399"/>
                    <a:pt x="901" y="7424"/>
                    <a:pt x="901" y="7449"/>
                  </a:cubicBezTo>
                  <a:cubicBezTo>
                    <a:pt x="901" y="7474"/>
                    <a:pt x="876" y="7499"/>
                    <a:pt x="876" y="7499"/>
                  </a:cubicBezTo>
                  <a:cubicBezTo>
                    <a:pt x="876" y="7524"/>
                    <a:pt x="876" y="7549"/>
                    <a:pt x="876" y="7574"/>
                  </a:cubicBezTo>
                  <a:cubicBezTo>
                    <a:pt x="876" y="7599"/>
                    <a:pt x="876" y="7649"/>
                    <a:pt x="901" y="7699"/>
                  </a:cubicBezTo>
                  <a:cubicBezTo>
                    <a:pt x="901" y="7724"/>
                    <a:pt x="925" y="7774"/>
                    <a:pt x="950" y="7799"/>
                  </a:cubicBezTo>
                  <a:cubicBezTo>
                    <a:pt x="975" y="7849"/>
                    <a:pt x="1025" y="7899"/>
                    <a:pt x="1075" y="7924"/>
                  </a:cubicBezTo>
                  <a:cubicBezTo>
                    <a:pt x="1125" y="7974"/>
                    <a:pt x="1175" y="8024"/>
                    <a:pt x="1250" y="8074"/>
                  </a:cubicBezTo>
                  <a:lnTo>
                    <a:pt x="1000" y="8074"/>
                  </a:lnTo>
                  <a:cubicBezTo>
                    <a:pt x="975" y="8074"/>
                    <a:pt x="975" y="8074"/>
                    <a:pt x="975" y="8099"/>
                  </a:cubicBezTo>
                  <a:cubicBezTo>
                    <a:pt x="950" y="8099"/>
                    <a:pt x="950" y="8099"/>
                    <a:pt x="950" y="8124"/>
                  </a:cubicBezTo>
                  <a:cubicBezTo>
                    <a:pt x="925" y="8149"/>
                    <a:pt x="925" y="8174"/>
                    <a:pt x="925" y="8199"/>
                  </a:cubicBezTo>
                  <a:cubicBezTo>
                    <a:pt x="925" y="8224"/>
                    <a:pt x="925" y="8274"/>
                    <a:pt x="925" y="8299"/>
                  </a:cubicBezTo>
                  <a:cubicBezTo>
                    <a:pt x="925" y="8349"/>
                    <a:pt x="925" y="8374"/>
                    <a:pt x="925" y="8424"/>
                  </a:cubicBezTo>
                  <a:cubicBezTo>
                    <a:pt x="925" y="8449"/>
                    <a:pt x="925" y="8474"/>
                    <a:pt x="950" y="8499"/>
                  </a:cubicBezTo>
                  <a:cubicBezTo>
                    <a:pt x="950" y="8499"/>
                    <a:pt x="950" y="8524"/>
                    <a:pt x="975" y="8524"/>
                  </a:cubicBezTo>
                  <a:cubicBezTo>
                    <a:pt x="975" y="8524"/>
                    <a:pt x="975" y="8549"/>
                    <a:pt x="1000" y="8549"/>
                  </a:cubicBezTo>
                  <a:lnTo>
                    <a:pt x="2900" y="8549"/>
                  </a:lnTo>
                  <a:cubicBezTo>
                    <a:pt x="2925" y="8549"/>
                    <a:pt x="2925" y="8524"/>
                    <a:pt x="2950" y="8524"/>
                  </a:cubicBezTo>
                  <a:cubicBezTo>
                    <a:pt x="2950" y="8524"/>
                    <a:pt x="2975" y="8499"/>
                    <a:pt x="2975" y="8474"/>
                  </a:cubicBezTo>
                  <a:cubicBezTo>
                    <a:pt x="2975" y="8449"/>
                    <a:pt x="2975" y="8424"/>
                    <a:pt x="2975" y="8399"/>
                  </a:cubicBezTo>
                  <a:cubicBezTo>
                    <a:pt x="3000" y="8374"/>
                    <a:pt x="3000" y="8324"/>
                    <a:pt x="3000" y="8274"/>
                  </a:cubicBezTo>
                  <a:cubicBezTo>
                    <a:pt x="3000" y="8224"/>
                    <a:pt x="3000" y="8174"/>
                    <a:pt x="2975" y="8149"/>
                  </a:cubicBezTo>
                  <a:cubicBezTo>
                    <a:pt x="2975" y="8099"/>
                    <a:pt x="2975" y="8074"/>
                    <a:pt x="2975" y="8049"/>
                  </a:cubicBezTo>
                  <a:cubicBezTo>
                    <a:pt x="2975" y="8024"/>
                    <a:pt x="2950" y="8024"/>
                    <a:pt x="2950" y="8024"/>
                  </a:cubicBezTo>
                  <a:cubicBezTo>
                    <a:pt x="2925" y="7999"/>
                    <a:pt x="2925" y="7999"/>
                    <a:pt x="2900" y="7999"/>
                  </a:cubicBezTo>
                  <a:lnTo>
                    <a:pt x="1725" y="7999"/>
                  </a:lnTo>
                  <a:cubicBezTo>
                    <a:pt x="1650" y="7949"/>
                    <a:pt x="1600" y="7924"/>
                    <a:pt x="1575" y="7899"/>
                  </a:cubicBezTo>
                  <a:cubicBezTo>
                    <a:pt x="1525" y="7849"/>
                    <a:pt x="1475" y="7824"/>
                    <a:pt x="1475" y="7774"/>
                  </a:cubicBezTo>
                  <a:cubicBezTo>
                    <a:pt x="1425" y="7749"/>
                    <a:pt x="1425" y="7724"/>
                    <a:pt x="1400" y="7699"/>
                  </a:cubicBezTo>
                  <a:cubicBezTo>
                    <a:pt x="1400" y="7674"/>
                    <a:pt x="1375" y="7624"/>
                    <a:pt x="1375" y="7599"/>
                  </a:cubicBezTo>
                  <a:cubicBezTo>
                    <a:pt x="1375" y="7574"/>
                    <a:pt x="1400" y="7549"/>
                    <a:pt x="1400" y="7524"/>
                  </a:cubicBezTo>
                  <a:cubicBezTo>
                    <a:pt x="1400" y="7524"/>
                    <a:pt x="1400" y="7499"/>
                    <a:pt x="1400" y="7474"/>
                  </a:cubicBezTo>
                  <a:cubicBezTo>
                    <a:pt x="1425" y="7449"/>
                    <a:pt x="1425" y="7449"/>
                    <a:pt x="1425" y="7424"/>
                  </a:cubicBezTo>
                  <a:cubicBezTo>
                    <a:pt x="1425" y="7424"/>
                    <a:pt x="1425" y="7399"/>
                    <a:pt x="1425" y="7374"/>
                  </a:cubicBezTo>
                  <a:cubicBezTo>
                    <a:pt x="1425" y="7374"/>
                    <a:pt x="1425" y="7349"/>
                    <a:pt x="1425" y="7349"/>
                  </a:cubicBezTo>
                  <a:cubicBezTo>
                    <a:pt x="1425" y="7349"/>
                    <a:pt x="1400" y="7324"/>
                    <a:pt x="1375" y="7324"/>
                  </a:cubicBezTo>
                  <a:lnTo>
                    <a:pt x="1300" y="7324"/>
                  </a:lnTo>
                  <a:cubicBezTo>
                    <a:pt x="1275" y="7324"/>
                    <a:pt x="1225" y="7299"/>
                    <a:pt x="1175" y="7299"/>
                  </a:cubicBezTo>
                  <a:close/>
                  <a:moveTo>
                    <a:pt x="2425" y="9624"/>
                  </a:moveTo>
                  <a:cubicBezTo>
                    <a:pt x="2500" y="9699"/>
                    <a:pt x="2550" y="9749"/>
                    <a:pt x="2600" y="9824"/>
                  </a:cubicBezTo>
                  <a:cubicBezTo>
                    <a:pt x="2625" y="9874"/>
                    <a:pt x="2650" y="9949"/>
                    <a:pt x="2650" y="10024"/>
                  </a:cubicBezTo>
                  <a:cubicBezTo>
                    <a:pt x="2650" y="10124"/>
                    <a:pt x="2625" y="10199"/>
                    <a:pt x="2575" y="10249"/>
                  </a:cubicBezTo>
                  <a:cubicBezTo>
                    <a:pt x="2525" y="10299"/>
                    <a:pt x="2475" y="10324"/>
                    <a:pt x="2400" y="10324"/>
                  </a:cubicBezTo>
                  <a:cubicBezTo>
                    <a:pt x="2350" y="10324"/>
                    <a:pt x="2300" y="10299"/>
                    <a:pt x="2275" y="10299"/>
                  </a:cubicBezTo>
                  <a:cubicBezTo>
                    <a:pt x="2225" y="10274"/>
                    <a:pt x="2200" y="10249"/>
                    <a:pt x="2175" y="10199"/>
                  </a:cubicBezTo>
                  <a:cubicBezTo>
                    <a:pt x="2150" y="10174"/>
                    <a:pt x="2125" y="10124"/>
                    <a:pt x="2125" y="10049"/>
                  </a:cubicBezTo>
                  <a:cubicBezTo>
                    <a:pt x="2100" y="9999"/>
                    <a:pt x="2100" y="9924"/>
                    <a:pt x="2100" y="9824"/>
                  </a:cubicBezTo>
                  <a:lnTo>
                    <a:pt x="2100" y="9624"/>
                  </a:lnTo>
                  <a:close/>
                  <a:moveTo>
                    <a:pt x="1625" y="9099"/>
                  </a:moveTo>
                  <a:cubicBezTo>
                    <a:pt x="1500" y="9099"/>
                    <a:pt x="1400" y="9124"/>
                    <a:pt x="1300" y="9149"/>
                  </a:cubicBezTo>
                  <a:cubicBezTo>
                    <a:pt x="1200" y="9174"/>
                    <a:pt x="1125" y="9224"/>
                    <a:pt x="1050" y="9299"/>
                  </a:cubicBezTo>
                  <a:cubicBezTo>
                    <a:pt x="1000" y="9374"/>
                    <a:pt x="950" y="9449"/>
                    <a:pt x="925" y="9574"/>
                  </a:cubicBezTo>
                  <a:cubicBezTo>
                    <a:pt x="901" y="9674"/>
                    <a:pt x="876" y="9799"/>
                    <a:pt x="876" y="9949"/>
                  </a:cubicBezTo>
                  <a:cubicBezTo>
                    <a:pt x="876" y="10024"/>
                    <a:pt x="901" y="10099"/>
                    <a:pt x="901" y="10199"/>
                  </a:cubicBezTo>
                  <a:cubicBezTo>
                    <a:pt x="925" y="10274"/>
                    <a:pt x="925" y="10349"/>
                    <a:pt x="950" y="10399"/>
                  </a:cubicBezTo>
                  <a:cubicBezTo>
                    <a:pt x="975" y="10474"/>
                    <a:pt x="1000" y="10524"/>
                    <a:pt x="1025" y="10574"/>
                  </a:cubicBezTo>
                  <a:cubicBezTo>
                    <a:pt x="1050" y="10624"/>
                    <a:pt x="1075" y="10674"/>
                    <a:pt x="1100" y="10674"/>
                  </a:cubicBezTo>
                  <a:cubicBezTo>
                    <a:pt x="1100" y="10699"/>
                    <a:pt x="1125" y="10724"/>
                    <a:pt x="1150" y="10724"/>
                  </a:cubicBezTo>
                  <a:lnTo>
                    <a:pt x="1425" y="10724"/>
                  </a:lnTo>
                  <a:cubicBezTo>
                    <a:pt x="1450" y="10699"/>
                    <a:pt x="1450" y="10699"/>
                    <a:pt x="1475" y="10674"/>
                  </a:cubicBezTo>
                  <a:cubicBezTo>
                    <a:pt x="1475" y="10674"/>
                    <a:pt x="1475" y="10649"/>
                    <a:pt x="1475" y="10649"/>
                  </a:cubicBezTo>
                  <a:cubicBezTo>
                    <a:pt x="1475" y="10624"/>
                    <a:pt x="1475" y="10599"/>
                    <a:pt x="1450" y="10549"/>
                  </a:cubicBezTo>
                  <a:cubicBezTo>
                    <a:pt x="1425" y="10524"/>
                    <a:pt x="1400" y="10474"/>
                    <a:pt x="1400" y="10424"/>
                  </a:cubicBezTo>
                  <a:cubicBezTo>
                    <a:pt x="1375" y="10349"/>
                    <a:pt x="1350" y="10299"/>
                    <a:pt x="1325" y="10224"/>
                  </a:cubicBezTo>
                  <a:cubicBezTo>
                    <a:pt x="1300" y="10149"/>
                    <a:pt x="1275" y="10074"/>
                    <a:pt x="1275" y="9999"/>
                  </a:cubicBezTo>
                  <a:cubicBezTo>
                    <a:pt x="1275" y="9924"/>
                    <a:pt x="1300" y="9874"/>
                    <a:pt x="1300" y="9824"/>
                  </a:cubicBezTo>
                  <a:cubicBezTo>
                    <a:pt x="1325" y="9774"/>
                    <a:pt x="1350" y="9724"/>
                    <a:pt x="1375" y="9699"/>
                  </a:cubicBezTo>
                  <a:cubicBezTo>
                    <a:pt x="1400" y="9674"/>
                    <a:pt x="1450" y="9649"/>
                    <a:pt x="1500" y="9649"/>
                  </a:cubicBezTo>
                  <a:cubicBezTo>
                    <a:pt x="1525" y="9624"/>
                    <a:pt x="1575" y="9624"/>
                    <a:pt x="1650" y="9624"/>
                  </a:cubicBezTo>
                  <a:lnTo>
                    <a:pt x="1750" y="9624"/>
                  </a:lnTo>
                  <a:lnTo>
                    <a:pt x="1750" y="9799"/>
                  </a:lnTo>
                  <a:cubicBezTo>
                    <a:pt x="1750" y="9974"/>
                    <a:pt x="1775" y="10124"/>
                    <a:pt x="1800" y="10249"/>
                  </a:cubicBezTo>
                  <a:cubicBezTo>
                    <a:pt x="1825" y="10399"/>
                    <a:pt x="1875" y="10499"/>
                    <a:pt x="1925" y="10574"/>
                  </a:cubicBezTo>
                  <a:cubicBezTo>
                    <a:pt x="1975" y="10674"/>
                    <a:pt x="2050" y="10724"/>
                    <a:pt x="2125" y="10774"/>
                  </a:cubicBezTo>
                  <a:cubicBezTo>
                    <a:pt x="2200" y="10823"/>
                    <a:pt x="2300" y="10848"/>
                    <a:pt x="2400" y="10848"/>
                  </a:cubicBezTo>
                  <a:cubicBezTo>
                    <a:pt x="2525" y="10848"/>
                    <a:pt x="2600" y="10823"/>
                    <a:pt x="2675" y="10799"/>
                  </a:cubicBezTo>
                  <a:cubicBezTo>
                    <a:pt x="2750" y="10749"/>
                    <a:pt x="2825" y="10699"/>
                    <a:pt x="2875" y="10649"/>
                  </a:cubicBezTo>
                  <a:cubicBezTo>
                    <a:pt x="2925" y="10574"/>
                    <a:pt x="2975" y="10499"/>
                    <a:pt x="3000" y="10424"/>
                  </a:cubicBezTo>
                  <a:cubicBezTo>
                    <a:pt x="3025" y="10349"/>
                    <a:pt x="3025" y="10249"/>
                    <a:pt x="3025" y="10149"/>
                  </a:cubicBezTo>
                  <a:cubicBezTo>
                    <a:pt x="3025" y="10024"/>
                    <a:pt x="3000" y="9924"/>
                    <a:pt x="2950" y="9799"/>
                  </a:cubicBezTo>
                  <a:cubicBezTo>
                    <a:pt x="2925" y="9699"/>
                    <a:pt x="2850" y="9624"/>
                    <a:pt x="2750" y="9549"/>
                  </a:cubicBezTo>
                  <a:lnTo>
                    <a:pt x="2925" y="9549"/>
                  </a:lnTo>
                  <a:cubicBezTo>
                    <a:pt x="2925" y="9549"/>
                    <a:pt x="2950" y="9549"/>
                    <a:pt x="2975" y="9524"/>
                  </a:cubicBezTo>
                  <a:cubicBezTo>
                    <a:pt x="2975" y="9524"/>
                    <a:pt x="2975" y="9499"/>
                    <a:pt x="2975" y="9474"/>
                  </a:cubicBezTo>
                  <a:cubicBezTo>
                    <a:pt x="3000" y="9424"/>
                    <a:pt x="3000" y="9399"/>
                    <a:pt x="3000" y="9324"/>
                  </a:cubicBezTo>
                  <a:cubicBezTo>
                    <a:pt x="3000" y="9274"/>
                    <a:pt x="3000" y="9224"/>
                    <a:pt x="2975" y="9199"/>
                  </a:cubicBezTo>
                  <a:cubicBezTo>
                    <a:pt x="2975" y="9149"/>
                    <a:pt x="2975" y="9124"/>
                    <a:pt x="2975" y="9124"/>
                  </a:cubicBezTo>
                  <a:cubicBezTo>
                    <a:pt x="2950" y="9099"/>
                    <a:pt x="2925" y="9099"/>
                    <a:pt x="2925" y="9099"/>
                  </a:cubicBezTo>
                  <a:close/>
                  <a:moveTo>
                    <a:pt x="276" y="11048"/>
                  </a:moveTo>
                  <a:cubicBezTo>
                    <a:pt x="251" y="11073"/>
                    <a:pt x="251" y="11073"/>
                    <a:pt x="226" y="11098"/>
                  </a:cubicBezTo>
                  <a:cubicBezTo>
                    <a:pt x="226" y="11098"/>
                    <a:pt x="226" y="11123"/>
                    <a:pt x="226" y="11123"/>
                  </a:cubicBezTo>
                  <a:lnTo>
                    <a:pt x="226" y="13073"/>
                  </a:lnTo>
                  <a:cubicBezTo>
                    <a:pt x="226" y="13073"/>
                    <a:pt x="226" y="13098"/>
                    <a:pt x="226" y="13098"/>
                  </a:cubicBezTo>
                  <a:cubicBezTo>
                    <a:pt x="251" y="13123"/>
                    <a:pt x="251" y="13123"/>
                    <a:pt x="276" y="13123"/>
                  </a:cubicBezTo>
                  <a:cubicBezTo>
                    <a:pt x="301" y="13148"/>
                    <a:pt x="301" y="13148"/>
                    <a:pt x="351" y="13148"/>
                  </a:cubicBezTo>
                  <a:lnTo>
                    <a:pt x="551" y="13148"/>
                  </a:lnTo>
                  <a:cubicBezTo>
                    <a:pt x="576" y="13148"/>
                    <a:pt x="601" y="13148"/>
                    <a:pt x="626" y="13123"/>
                  </a:cubicBezTo>
                  <a:cubicBezTo>
                    <a:pt x="651" y="13123"/>
                    <a:pt x="651" y="13123"/>
                    <a:pt x="676" y="13098"/>
                  </a:cubicBezTo>
                  <a:cubicBezTo>
                    <a:pt x="676" y="13098"/>
                    <a:pt x="676" y="13073"/>
                    <a:pt x="676" y="13073"/>
                  </a:cubicBezTo>
                  <a:lnTo>
                    <a:pt x="676" y="12373"/>
                  </a:lnTo>
                  <a:lnTo>
                    <a:pt x="2950" y="12373"/>
                  </a:lnTo>
                  <a:cubicBezTo>
                    <a:pt x="2950" y="12348"/>
                    <a:pt x="2975" y="12348"/>
                    <a:pt x="2975" y="12323"/>
                  </a:cubicBezTo>
                  <a:cubicBezTo>
                    <a:pt x="2975" y="12298"/>
                    <a:pt x="2975" y="12273"/>
                    <a:pt x="2975" y="12223"/>
                  </a:cubicBezTo>
                  <a:cubicBezTo>
                    <a:pt x="3000" y="12198"/>
                    <a:pt x="3000" y="12148"/>
                    <a:pt x="3000" y="12098"/>
                  </a:cubicBezTo>
                  <a:cubicBezTo>
                    <a:pt x="3000" y="12048"/>
                    <a:pt x="3000" y="11998"/>
                    <a:pt x="2975" y="11973"/>
                  </a:cubicBezTo>
                  <a:cubicBezTo>
                    <a:pt x="2975" y="11923"/>
                    <a:pt x="2975" y="11898"/>
                    <a:pt x="2975" y="11873"/>
                  </a:cubicBezTo>
                  <a:cubicBezTo>
                    <a:pt x="2975" y="11848"/>
                    <a:pt x="2950" y="11848"/>
                    <a:pt x="2950" y="11823"/>
                  </a:cubicBezTo>
                  <a:lnTo>
                    <a:pt x="676" y="11823"/>
                  </a:lnTo>
                  <a:lnTo>
                    <a:pt x="676" y="11123"/>
                  </a:lnTo>
                  <a:cubicBezTo>
                    <a:pt x="676" y="11123"/>
                    <a:pt x="676" y="11098"/>
                    <a:pt x="676" y="11098"/>
                  </a:cubicBezTo>
                  <a:cubicBezTo>
                    <a:pt x="651" y="11073"/>
                    <a:pt x="651" y="11073"/>
                    <a:pt x="626" y="110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918625" y="1817675"/>
              <a:ext cx="990475" cy="81250"/>
            </a:xfrm>
            <a:custGeom>
              <a:rect b="b" l="l" r="r" t="t"/>
              <a:pathLst>
                <a:path extrusionOk="0" h="3250" w="39619">
                  <a:moveTo>
                    <a:pt x="36994" y="150"/>
                  </a:moveTo>
                  <a:cubicBezTo>
                    <a:pt x="36919" y="150"/>
                    <a:pt x="36869" y="150"/>
                    <a:pt x="36844" y="175"/>
                  </a:cubicBezTo>
                  <a:cubicBezTo>
                    <a:pt x="36819" y="200"/>
                    <a:pt x="36794" y="250"/>
                    <a:pt x="36794" y="325"/>
                  </a:cubicBezTo>
                  <a:cubicBezTo>
                    <a:pt x="36794" y="400"/>
                    <a:pt x="36819" y="450"/>
                    <a:pt x="36844" y="475"/>
                  </a:cubicBezTo>
                  <a:cubicBezTo>
                    <a:pt x="36869" y="500"/>
                    <a:pt x="36919" y="500"/>
                    <a:pt x="36969" y="500"/>
                  </a:cubicBezTo>
                  <a:cubicBezTo>
                    <a:pt x="37044" y="500"/>
                    <a:pt x="37094" y="500"/>
                    <a:pt x="37119" y="475"/>
                  </a:cubicBezTo>
                  <a:cubicBezTo>
                    <a:pt x="37144" y="450"/>
                    <a:pt x="37169" y="400"/>
                    <a:pt x="37169" y="325"/>
                  </a:cubicBezTo>
                  <a:cubicBezTo>
                    <a:pt x="37169" y="250"/>
                    <a:pt x="37144" y="200"/>
                    <a:pt x="37119" y="175"/>
                  </a:cubicBezTo>
                  <a:cubicBezTo>
                    <a:pt x="37094" y="150"/>
                    <a:pt x="37044" y="150"/>
                    <a:pt x="36994" y="150"/>
                  </a:cubicBezTo>
                  <a:close/>
                  <a:moveTo>
                    <a:pt x="34069" y="0"/>
                  </a:moveTo>
                  <a:cubicBezTo>
                    <a:pt x="34044" y="0"/>
                    <a:pt x="34019" y="25"/>
                    <a:pt x="34019" y="25"/>
                  </a:cubicBezTo>
                  <a:cubicBezTo>
                    <a:pt x="33994" y="25"/>
                    <a:pt x="33994" y="25"/>
                    <a:pt x="33969" y="50"/>
                  </a:cubicBezTo>
                  <a:cubicBezTo>
                    <a:pt x="33969" y="50"/>
                    <a:pt x="33969" y="50"/>
                    <a:pt x="33944" y="75"/>
                  </a:cubicBezTo>
                  <a:lnTo>
                    <a:pt x="33694" y="500"/>
                  </a:lnTo>
                  <a:cubicBezTo>
                    <a:pt x="33669" y="500"/>
                    <a:pt x="33669" y="525"/>
                    <a:pt x="33669" y="525"/>
                  </a:cubicBezTo>
                  <a:cubicBezTo>
                    <a:pt x="33669" y="550"/>
                    <a:pt x="33669" y="550"/>
                    <a:pt x="33669" y="550"/>
                  </a:cubicBezTo>
                  <a:cubicBezTo>
                    <a:pt x="33669" y="575"/>
                    <a:pt x="33694" y="575"/>
                    <a:pt x="33719" y="575"/>
                  </a:cubicBezTo>
                  <a:lnTo>
                    <a:pt x="33869" y="575"/>
                  </a:lnTo>
                  <a:cubicBezTo>
                    <a:pt x="33894" y="550"/>
                    <a:pt x="33894" y="550"/>
                    <a:pt x="33894" y="550"/>
                  </a:cubicBezTo>
                  <a:cubicBezTo>
                    <a:pt x="33919" y="550"/>
                    <a:pt x="33919" y="525"/>
                    <a:pt x="33919" y="525"/>
                  </a:cubicBezTo>
                  <a:lnTo>
                    <a:pt x="34269" y="75"/>
                  </a:lnTo>
                  <a:cubicBezTo>
                    <a:pt x="34269" y="75"/>
                    <a:pt x="34269" y="75"/>
                    <a:pt x="34269" y="50"/>
                  </a:cubicBezTo>
                  <a:cubicBezTo>
                    <a:pt x="34269" y="50"/>
                    <a:pt x="34269" y="50"/>
                    <a:pt x="34269" y="25"/>
                  </a:cubicBezTo>
                  <a:lnTo>
                    <a:pt x="34219" y="25"/>
                  </a:lnTo>
                  <a:cubicBezTo>
                    <a:pt x="34194" y="0"/>
                    <a:pt x="34169" y="0"/>
                    <a:pt x="34144" y="0"/>
                  </a:cubicBezTo>
                  <a:close/>
                  <a:moveTo>
                    <a:pt x="8124" y="1025"/>
                  </a:moveTo>
                  <a:cubicBezTo>
                    <a:pt x="8274" y="1025"/>
                    <a:pt x="8374" y="1075"/>
                    <a:pt x="8449" y="1175"/>
                  </a:cubicBezTo>
                  <a:cubicBezTo>
                    <a:pt x="8524" y="1250"/>
                    <a:pt x="8574" y="1375"/>
                    <a:pt x="8574" y="1550"/>
                  </a:cubicBezTo>
                  <a:lnTo>
                    <a:pt x="7674" y="1550"/>
                  </a:lnTo>
                  <a:cubicBezTo>
                    <a:pt x="7674" y="1475"/>
                    <a:pt x="7674" y="1400"/>
                    <a:pt x="7699" y="1350"/>
                  </a:cubicBezTo>
                  <a:cubicBezTo>
                    <a:pt x="7724" y="1275"/>
                    <a:pt x="7749" y="1225"/>
                    <a:pt x="7799" y="1175"/>
                  </a:cubicBezTo>
                  <a:cubicBezTo>
                    <a:pt x="7824" y="1150"/>
                    <a:pt x="7874" y="1100"/>
                    <a:pt x="7924" y="1075"/>
                  </a:cubicBezTo>
                  <a:cubicBezTo>
                    <a:pt x="7999" y="1050"/>
                    <a:pt x="8049" y="1025"/>
                    <a:pt x="8124" y="1025"/>
                  </a:cubicBezTo>
                  <a:close/>
                  <a:moveTo>
                    <a:pt x="15623" y="1025"/>
                  </a:moveTo>
                  <a:cubicBezTo>
                    <a:pt x="15772" y="1025"/>
                    <a:pt x="15872" y="1075"/>
                    <a:pt x="15947" y="1175"/>
                  </a:cubicBezTo>
                  <a:cubicBezTo>
                    <a:pt x="16022" y="1250"/>
                    <a:pt x="16072" y="1375"/>
                    <a:pt x="16072" y="1550"/>
                  </a:cubicBezTo>
                  <a:lnTo>
                    <a:pt x="15173" y="1550"/>
                  </a:lnTo>
                  <a:cubicBezTo>
                    <a:pt x="15173" y="1475"/>
                    <a:pt x="15173" y="1400"/>
                    <a:pt x="15198" y="1350"/>
                  </a:cubicBezTo>
                  <a:cubicBezTo>
                    <a:pt x="15223" y="1275"/>
                    <a:pt x="15248" y="1225"/>
                    <a:pt x="15298" y="1175"/>
                  </a:cubicBezTo>
                  <a:cubicBezTo>
                    <a:pt x="15323" y="1150"/>
                    <a:pt x="15373" y="1100"/>
                    <a:pt x="15423" y="1075"/>
                  </a:cubicBezTo>
                  <a:cubicBezTo>
                    <a:pt x="15498" y="1050"/>
                    <a:pt x="15548" y="1025"/>
                    <a:pt x="15623" y="1025"/>
                  </a:cubicBezTo>
                  <a:close/>
                  <a:moveTo>
                    <a:pt x="29695" y="1025"/>
                  </a:moveTo>
                  <a:cubicBezTo>
                    <a:pt x="29845" y="1025"/>
                    <a:pt x="29945" y="1075"/>
                    <a:pt x="30020" y="1175"/>
                  </a:cubicBezTo>
                  <a:cubicBezTo>
                    <a:pt x="30095" y="1250"/>
                    <a:pt x="30120" y="1375"/>
                    <a:pt x="30120" y="1550"/>
                  </a:cubicBezTo>
                  <a:lnTo>
                    <a:pt x="29220" y="1550"/>
                  </a:lnTo>
                  <a:cubicBezTo>
                    <a:pt x="29220" y="1475"/>
                    <a:pt x="29245" y="1400"/>
                    <a:pt x="29270" y="1350"/>
                  </a:cubicBezTo>
                  <a:cubicBezTo>
                    <a:pt x="29295" y="1275"/>
                    <a:pt x="29320" y="1225"/>
                    <a:pt x="29345" y="1175"/>
                  </a:cubicBezTo>
                  <a:cubicBezTo>
                    <a:pt x="29395" y="1150"/>
                    <a:pt x="29445" y="1100"/>
                    <a:pt x="29495" y="1075"/>
                  </a:cubicBezTo>
                  <a:cubicBezTo>
                    <a:pt x="29545" y="1050"/>
                    <a:pt x="29620" y="1025"/>
                    <a:pt x="29695" y="1025"/>
                  </a:cubicBezTo>
                  <a:close/>
                  <a:moveTo>
                    <a:pt x="13623" y="1025"/>
                  </a:moveTo>
                  <a:cubicBezTo>
                    <a:pt x="13748" y="1025"/>
                    <a:pt x="13848" y="1050"/>
                    <a:pt x="13898" y="1125"/>
                  </a:cubicBezTo>
                  <a:cubicBezTo>
                    <a:pt x="13948" y="1200"/>
                    <a:pt x="13998" y="1275"/>
                    <a:pt x="13998" y="1375"/>
                  </a:cubicBezTo>
                  <a:cubicBezTo>
                    <a:pt x="13998" y="1425"/>
                    <a:pt x="13973" y="1475"/>
                    <a:pt x="13973" y="1525"/>
                  </a:cubicBezTo>
                  <a:cubicBezTo>
                    <a:pt x="13948" y="1575"/>
                    <a:pt x="13923" y="1600"/>
                    <a:pt x="13898" y="1650"/>
                  </a:cubicBezTo>
                  <a:cubicBezTo>
                    <a:pt x="13873" y="1675"/>
                    <a:pt x="13848" y="1700"/>
                    <a:pt x="13798" y="1725"/>
                  </a:cubicBezTo>
                  <a:cubicBezTo>
                    <a:pt x="13748" y="1750"/>
                    <a:pt x="13698" y="1750"/>
                    <a:pt x="13648" y="1750"/>
                  </a:cubicBezTo>
                  <a:cubicBezTo>
                    <a:pt x="13523" y="1750"/>
                    <a:pt x="13448" y="1725"/>
                    <a:pt x="13373" y="1650"/>
                  </a:cubicBezTo>
                  <a:cubicBezTo>
                    <a:pt x="13323" y="1600"/>
                    <a:pt x="13298" y="1500"/>
                    <a:pt x="13298" y="1400"/>
                  </a:cubicBezTo>
                  <a:cubicBezTo>
                    <a:pt x="13298" y="1350"/>
                    <a:pt x="13298" y="1300"/>
                    <a:pt x="13298" y="1250"/>
                  </a:cubicBezTo>
                  <a:cubicBezTo>
                    <a:pt x="13323" y="1225"/>
                    <a:pt x="13348" y="1175"/>
                    <a:pt x="13373" y="1150"/>
                  </a:cubicBezTo>
                  <a:cubicBezTo>
                    <a:pt x="13398" y="1100"/>
                    <a:pt x="13448" y="1075"/>
                    <a:pt x="13473" y="1050"/>
                  </a:cubicBezTo>
                  <a:cubicBezTo>
                    <a:pt x="13523" y="1050"/>
                    <a:pt x="13573" y="1025"/>
                    <a:pt x="13623" y="1025"/>
                  </a:cubicBezTo>
                  <a:close/>
                  <a:moveTo>
                    <a:pt x="31745" y="1025"/>
                  </a:moveTo>
                  <a:cubicBezTo>
                    <a:pt x="31870" y="1025"/>
                    <a:pt x="31970" y="1050"/>
                    <a:pt x="32020" y="1125"/>
                  </a:cubicBezTo>
                  <a:cubicBezTo>
                    <a:pt x="32070" y="1200"/>
                    <a:pt x="32120" y="1275"/>
                    <a:pt x="32120" y="1375"/>
                  </a:cubicBezTo>
                  <a:cubicBezTo>
                    <a:pt x="32120" y="1425"/>
                    <a:pt x="32095" y="1475"/>
                    <a:pt x="32095" y="1525"/>
                  </a:cubicBezTo>
                  <a:cubicBezTo>
                    <a:pt x="32070" y="1575"/>
                    <a:pt x="32045" y="1600"/>
                    <a:pt x="32020" y="1650"/>
                  </a:cubicBezTo>
                  <a:cubicBezTo>
                    <a:pt x="31995" y="1675"/>
                    <a:pt x="31970" y="1700"/>
                    <a:pt x="31920" y="1725"/>
                  </a:cubicBezTo>
                  <a:cubicBezTo>
                    <a:pt x="31870" y="1750"/>
                    <a:pt x="31820" y="1750"/>
                    <a:pt x="31770" y="1750"/>
                  </a:cubicBezTo>
                  <a:cubicBezTo>
                    <a:pt x="31645" y="1750"/>
                    <a:pt x="31570" y="1725"/>
                    <a:pt x="31495" y="1650"/>
                  </a:cubicBezTo>
                  <a:cubicBezTo>
                    <a:pt x="31445" y="1600"/>
                    <a:pt x="31420" y="1500"/>
                    <a:pt x="31420" y="1400"/>
                  </a:cubicBezTo>
                  <a:cubicBezTo>
                    <a:pt x="31420" y="1350"/>
                    <a:pt x="31420" y="1300"/>
                    <a:pt x="31420" y="1250"/>
                  </a:cubicBezTo>
                  <a:cubicBezTo>
                    <a:pt x="31445" y="1225"/>
                    <a:pt x="31470" y="1175"/>
                    <a:pt x="31495" y="1150"/>
                  </a:cubicBezTo>
                  <a:cubicBezTo>
                    <a:pt x="31520" y="1100"/>
                    <a:pt x="31570" y="1075"/>
                    <a:pt x="31595" y="1050"/>
                  </a:cubicBezTo>
                  <a:cubicBezTo>
                    <a:pt x="31645" y="1050"/>
                    <a:pt x="31695" y="1025"/>
                    <a:pt x="31745" y="1025"/>
                  </a:cubicBezTo>
                  <a:close/>
                  <a:moveTo>
                    <a:pt x="3800" y="1050"/>
                  </a:moveTo>
                  <a:cubicBezTo>
                    <a:pt x="3900" y="1050"/>
                    <a:pt x="3975" y="1075"/>
                    <a:pt x="4050" y="1100"/>
                  </a:cubicBezTo>
                  <a:cubicBezTo>
                    <a:pt x="4100" y="1125"/>
                    <a:pt x="4150" y="1175"/>
                    <a:pt x="4200" y="1250"/>
                  </a:cubicBezTo>
                  <a:cubicBezTo>
                    <a:pt x="4224" y="1300"/>
                    <a:pt x="4249" y="1375"/>
                    <a:pt x="4274" y="1450"/>
                  </a:cubicBezTo>
                  <a:cubicBezTo>
                    <a:pt x="4299" y="1525"/>
                    <a:pt x="4299" y="1625"/>
                    <a:pt x="4299" y="1700"/>
                  </a:cubicBezTo>
                  <a:cubicBezTo>
                    <a:pt x="4299" y="1800"/>
                    <a:pt x="4299" y="1875"/>
                    <a:pt x="4274" y="1975"/>
                  </a:cubicBezTo>
                  <a:cubicBezTo>
                    <a:pt x="4249" y="2050"/>
                    <a:pt x="4224" y="2125"/>
                    <a:pt x="4175" y="2175"/>
                  </a:cubicBezTo>
                  <a:cubicBezTo>
                    <a:pt x="4150" y="2225"/>
                    <a:pt x="4075" y="2275"/>
                    <a:pt x="4025" y="2300"/>
                  </a:cubicBezTo>
                  <a:cubicBezTo>
                    <a:pt x="3950" y="2325"/>
                    <a:pt x="3875" y="2350"/>
                    <a:pt x="3800" y="2350"/>
                  </a:cubicBezTo>
                  <a:cubicBezTo>
                    <a:pt x="3700" y="2350"/>
                    <a:pt x="3625" y="2325"/>
                    <a:pt x="3550" y="2300"/>
                  </a:cubicBezTo>
                  <a:cubicBezTo>
                    <a:pt x="3475" y="2275"/>
                    <a:pt x="3425" y="2225"/>
                    <a:pt x="3400" y="2150"/>
                  </a:cubicBezTo>
                  <a:cubicBezTo>
                    <a:pt x="3350" y="2100"/>
                    <a:pt x="3325" y="2025"/>
                    <a:pt x="3325" y="1950"/>
                  </a:cubicBezTo>
                  <a:cubicBezTo>
                    <a:pt x="3300" y="1875"/>
                    <a:pt x="3300" y="1775"/>
                    <a:pt x="3300" y="1700"/>
                  </a:cubicBezTo>
                  <a:cubicBezTo>
                    <a:pt x="3300" y="1600"/>
                    <a:pt x="3300" y="1525"/>
                    <a:pt x="3325" y="1450"/>
                  </a:cubicBezTo>
                  <a:cubicBezTo>
                    <a:pt x="3350" y="1350"/>
                    <a:pt x="3375" y="1300"/>
                    <a:pt x="3400" y="1225"/>
                  </a:cubicBezTo>
                  <a:cubicBezTo>
                    <a:pt x="3450" y="1175"/>
                    <a:pt x="3500" y="1125"/>
                    <a:pt x="3575" y="1100"/>
                  </a:cubicBezTo>
                  <a:cubicBezTo>
                    <a:pt x="3625" y="1075"/>
                    <a:pt x="3700" y="1050"/>
                    <a:pt x="3800" y="1050"/>
                  </a:cubicBezTo>
                  <a:close/>
                  <a:moveTo>
                    <a:pt x="5899" y="1050"/>
                  </a:moveTo>
                  <a:cubicBezTo>
                    <a:pt x="5999" y="1050"/>
                    <a:pt x="6074" y="1075"/>
                    <a:pt x="6149" y="1125"/>
                  </a:cubicBezTo>
                  <a:cubicBezTo>
                    <a:pt x="6224" y="1200"/>
                    <a:pt x="6299" y="1275"/>
                    <a:pt x="6374" y="1375"/>
                  </a:cubicBezTo>
                  <a:lnTo>
                    <a:pt x="6374" y="2025"/>
                  </a:lnTo>
                  <a:cubicBezTo>
                    <a:pt x="6324" y="2100"/>
                    <a:pt x="6299" y="2150"/>
                    <a:pt x="6249" y="2175"/>
                  </a:cubicBezTo>
                  <a:cubicBezTo>
                    <a:pt x="6199" y="2225"/>
                    <a:pt x="6149" y="2250"/>
                    <a:pt x="6124" y="2275"/>
                  </a:cubicBezTo>
                  <a:cubicBezTo>
                    <a:pt x="6074" y="2300"/>
                    <a:pt x="6049" y="2325"/>
                    <a:pt x="5999" y="2325"/>
                  </a:cubicBezTo>
                  <a:cubicBezTo>
                    <a:pt x="5974" y="2350"/>
                    <a:pt x="5924" y="2350"/>
                    <a:pt x="5899" y="2350"/>
                  </a:cubicBezTo>
                  <a:cubicBezTo>
                    <a:pt x="5824" y="2350"/>
                    <a:pt x="5749" y="2325"/>
                    <a:pt x="5699" y="2300"/>
                  </a:cubicBezTo>
                  <a:cubicBezTo>
                    <a:pt x="5649" y="2250"/>
                    <a:pt x="5599" y="2200"/>
                    <a:pt x="5574" y="2150"/>
                  </a:cubicBezTo>
                  <a:cubicBezTo>
                    <a:pt x="5524" y="2075"/>
                    <a:pt x="5524" y="2000"/>
                    <a:pt x="5499" y="1925"/>
                  </a:cubicBezTo>
                  <a:cubicBezTo>
                    <a:pt x="5499" y="1850"/>
                    <a:pt x="5474" y="1775"/>
                    <a:pt x="5474" y="1700"/>
                  </a:cubicBezTo>
                  <a:cubicBezTo>
                    <a:pt x="5474" y="1600"/>
                    <a:pt x="5499" y="1525"/>
                    <a:pt x="5499" y="1450"/>
                  </a:cubicBezTo>
                  <a:cubicBezTo>
                    <a:pt x="5524" y="1375"/>
                    <a:pt x="5549" y="1325"/>
                    <a:pt x="5574" y="1250"/>
                  </a:cubicBezTo>
                  <a:cubicBezTo>
                    <a:pt x="5599" y="1200"/>
                    <a:pt x="5649" y="1150"/>
                    <a:pt x="5699" y="1125"/>
                  </a:cubicBezTo>
                  <a:cubicBezTo>
                    <a:pt x="5749" y="1075"/>
                    <a:pt x="5824" y="1050"/>
                    <a:pt x="5899" y="1050"/>
                  </a:cubicBezTo>
                  <a:close/>
                  <a:moveTo>
                    <a:pt x="21846" y="1050"/>
                  </a:moveTo>
                  <a:cubicBezTo>
                    <a:pt x="21921" y="1050"/>
                    <a:pt x="21996" y="1075"/>
                    <a:pt x="22071" y="1125"/>
                  </a:cubicBezTo>
                  <a:cubicBezTo>
                    <a:pt x="22146" y="1200"/>
                    <a:pt x="22221" y="1275"/>
                    <a:pt x="22321" y="1375"/>
                  </a:cubicBezTo>
                  <a:lnTo>
                    <a:pt x="22321" y="2025"/>
                  </a:lnTo>
                  <a:cubicBezTo>
                    <a:pt x="22271" y="2100"/>
                    <a:pt x="22221" y="2150"/>
                    <a:pt x="22171" y="2175"/>
                  </a:cubicBezTo>
                  <a:cubicBezTo>
                    <a:pt x="22146" y="2225"/>
                    <a:pt x="22096" y="2250"/>
                    <a:pt x="22046" y="2275"/>
                  </a:cubicBezTo>
                  <a:cubicBezTo>
                    <a:pt x="22021" y="2300"/>
                    <a:pt x="21971" y="2325"/>
                    <a:pt x="21946" y="2325"/>
                  </a:cubicBezTo>
                  <a:cubicBezTo>
                    <a:pt x="21896" y="2350"/>
                    <a:pt x="21871" y="2350"/>
                    <a:pt x="21821" y="2350"/>
                  </a:cubicBezTo>
                  <a:cubicBezTo>
                    <a:pt x="21746" y="2350"/>
                    <a:pt x="21671" y="2325"/>
                    <a:pt x="21621" y="2300"/>
                  </a:cubicBezTo>
                  <a:cubicBezTo>
                    <a:pt x="21571" y="2250"/>
                    <a:pt x="21546" y="2200"/>
                    <a:pt x="21496" y="2150"/>
                  </a:cubicBezTo>
                  <a:cubicBezTo>
                    <a:pt x="21471" y="2075"/>
                    <a:pt x="21446" y="2000"/>
                    <a:pt x="21446" y="1925"/>
                  </a:cubicBezTo>
                  <a:cubicBezTo>
                    <a:pt x="21421" y="1850"/>
                    <a:pt x="21421" y="1775"/>
                    <a:pt x="21421" y="1700"/>
                  </a:cubicBezTo>
                  <a:cubicBezTo>
                    <a:pt x="21421" y="1600"/>
                    <a:pt x="21421" y="1525"/>
                    <a:pt x="21446" y="1450"/>
                  </a:cubicBezTo>
                  <a:cubicBezTo>
                    <a:pt x="21446" y="1375"/>
                    <a:pt x="21471" y="1325"/>
                    <a:pt x="21521" y="1250"/>
                  </a:cubicBezTo>
                  <a:cubicBezTo>
                    <a:pt x="21546" y="1200"/>
                    <a:pt x="21596" y="1150"/>
                    <a:pt x="21646" y="1125"/>
                  </a:cubicBezTo>
                  <a:cubicBezTo>
                    <a:pt x="21696" y="1075"/>
                    <a:pt x="21771" y="1050"/>
                    <a:pt x="21846" y="1050"/>
                  </a:cubicBezTo>
                  <a:close/>
                  <a:moveTo>
                    <a:pt x="24096" y="1050"/>
                  </a:moveTo>
                  <a:cubicBezTo>
                    <a:pt x="24196" y="1050"/>
                    <a:pt x="24296" y="1075"/>
                    <a:pt x="24346" y="1100"/>
                  </a:cubicBezTo>
                  <a:cubicBezTo>
                    <a:pt x="24421" y="1125"/>
                    <a:pt x="24471" y="1175"/>
                    <a:pt x="24496" y="1250"/>
                  </a:cubicBezTo>
                  <a:cubicBezTo>
                    <a:pt x="24546" y="1300"/>
                    <a:pt x="24571" y="1375"/>
                    <a:pt x="24596" y="1450"/>
                  </a:cubicBezTo>
                  <a:cubicBezTo>
                    <a:pt x="24596" y="1525"/>
                    <a:pt x="24621" y="1625"/>
                    <a:pt x="24621" y="1700"/>
                  </a:cubicBezTo>
                  <a:cubicBezTo>
                    <a:pt x="24621" y="1800"/>
                    <a:pt x="24596" y="1875"/>
                    <a:pt x="24571" y="1975"/>
                  </a:cubicBezTo>
                  <a:cubicBezTo>
                    <a:pt x="24571" y="2050"/>
                    <a:pt x="24521" y="2125"/>
                    <a:pt x="24496" y="2175"/>
                  </a:cubicBezTo>
                  <a:cubicBezTo>
                    <a:pt x="24446" y="2225"/>
                    <a:pt x="24396" y="2275"/>
                    <a:pt x="24321" y="2300"/>
                  </a:cubicBezTo>
                  <a:cubicBezTo>
                    <a:pt x="24271" y="2325"/>
                    <a:pt x="24196" y="2350"/>
                    <a:pt x="24096" y="2350"/>
                  </a:cubicBezTo>
                  <a:cubicBezTo>
                    <a:pt x="23996" y="2350"/>
                    <a:pt x="23921" y="2325"/>
                    <a:pt x="23846" y="2300"/>
                  </a:cubicBezTo>
                  <a:cubicBezTo>
                    <a:pt x="23796" y="2275"/>
                    <a:pt x="23746" y="2225"/>
                    <a:pt x="23696" y="2150"/>
                  </a:cubicBezTo>
                  <a:cubicBezTo>
                    <a:pt x="23671" y="2100"/>
                    <a:pt x="23646" y="2025"/>
                    <a:pt x="23621" y="1950"/>
                  </a:cubicBezTo>
                  <a:cubicBezTo>
                    <a:pt x="23596" y="1875"/>
                    <a:pt x="23596" y="1775"/>
                    <a:pt x="23596" y="1700"/>
                  </a:cubicBezTo>
                  <a:cubicBezTo>
                    <a:pt x="23596" y="1600"/>
                    <a:pt x="23596" y="1525"/>
                    <a:pt x="23621" y="1450"/>
                  </a:cubicBezTo>
                  <a:cubicBezTo>
                    <a:pt x="23646" y="1350"/>
                    <a:pt x="23671" y="1300"/>
                    <a:pt x="23721" y="1225"/>
                  </a:cubicBezTo>
                  <a:cubicBezTo>
                    <a:pt x="23771" y="1175"/>
                    <a:pt x="23821" y="1125"/>
                    <a:pt x="23871" y="1100"/>
                  </a:cubicBezTo>
                  <a:cubicBezTo>
                    <a:pt x="23946" y="1075"/>
                    <a:pt x="24021" y="1050"/>
                    <a:pt x="24096" y="1050"/>
                  </a:cubicBezTo>
                  <a:close/>
                  <a:moveTo>
                    <a:pt x="33794" y="1050"/>
                  </a:moveTo>
                  <a:cubicBezTo>
                    <a:pt x="33894" y="1050"/>
                    <a:pt x="33969" y="1075"/>
                    <a:pt x="34044" y="1100"/>
                  </a:cubicBezTo>
                  <a:cubicBezTo>
                    <a:pt x="34094" y="1125"/>
                    <a:pt x="34144" y="1175"/>
                    <a:pt x="34194" y="1250"/>
                  </a:cubicBezTo>
                  <a:cubicBezTo>
                    <a:pt x="34219" y="1300"/>
                    <a:pt x="34244" y="1375"/>
                    <a:pt x="34269" y="1450"/>
                  </a:cubicBezTo>
                  <a:cubicBezTo>
                    <a:pt x="34294" y="1525"/>
                    <a:pt x="34294" y="1625"/>
                    <a:pt x="34294" y="1700"/>
                  </a:cubicBezTo>
                  <a:cubicBezTo>
                    <a:pt x="34294" y="1800"/>
                    <a:pt x="34294" y="1875"/>
                    <a:pt x="34269" y="1975"/>
                  </a:cubicBezTo>
                  <a:cubicBezTo>
                    <a:pt x="34244" y="2050"/>
                    <a:pt x="34219" y="2125"/>
                    <a:pt x="34169" y="2175"/>
                  </a:cubicBezTo>
                  <a:cubicBezTo>
                    <a:pt x="34144" y="2225"/>
                    <a:pt x="34069" y="2275"/>
                    <a:pt x="34019" y="2300"/>
                  </a:cubicBezTo>
                  <a:cubicBezTo>
                    <a:pt x="33944" y="2325"/>
                    <a:pt x="33869" y="2350"/>
                    <a:pt x="33794" y="2350"/>
                  </a:cubicBezTo>
                  <a:cubicBezTo>
                    <a:pt x="33694" y="2350"/>
                    <a:pt x="33619" y="2325"/>
                    <a:pt x="33544" y="2300"/>
                  </a:cubicBezTo>
                  <a:cubicBezTo>
                    <a:pt x="33469" y="2275"/>
                    <a:pt x="33419" y="2225"/>
                    <a:pt x="33394" y="2150"/>
                  </a:cubicBezTo>
                  <a:cubicBezTo>
                    <a:pt x="33344" y="2100"/>
                    <a:pt x="33319" y="2025"/>
                    <a:pt x="33319" y="1950"/>
                  </a:cubicBezTo>
                  <a:cubicBezTo>
                    <a:pt x="33294" y="1875"/>
                    <a:pt x="33294" y="1775"/>
                    <a:pt x="33294" y="1700"/>
                  </a:cubicBezTo>
                  <a:cubicBezTo>
                    <a:pt x="33294" y="1600"/>
                    <a:pt x="33294" y="1525"/>
                    <a:pt x="33319" y="1450"/>
                  </a:cubicBezTo>
                  <a:cubicBezTo>
                    <a:pt x="33344" y="1350"/>
                    <a:pt x="33369" y="1300"/>
                    <a:pt x="33394" y="1225"/>
                  </a:cubicBezTo>
                  <a:cubicBezTo>
                    <a:pt x="33444" y="1175"/>
                    <a:pt x="33494" y="1125"/>
                    <a:pt x="33569" y="1100"/>
                  </a:cubicBezTo>
                  <a:cubicBezTo>
                    <a:pt x="33619" y="1075"/>
                    <a:pt x="33694" y="1050"/>
                    <a:pt x="33794" y="1050"/>
                  </a:cubicBezTo>
                  <a:close/>
                  <a:moveTo>
                    <a:pt x="38793" y="1050"/>
                  </a:moveTo>
                  <a:cubicBezTo>
                    <a:pt x="38893" y="1050"/>
                    <a:pt x="38968" y="1075"/>
                    <a:pt x="39043" y="1100"/>
                  </a:cubicBezTo>
                  <a:cubicBezTo>
                    <a:pt x="39093" y="1125"/>
                    <a:pt x="39143" y="1175"/>
                    <a:pt x="39193" y="1250"/>
                  </a:cubicBezTo>
                  <a:cubicBezTo>
                    <a:pt x="39218" y="1300"/>
                    <a:pt x="39243" y="1375"/>
                    <a:pt x="39268" y="1450"/>
                  </a:cubicBezTo>
                  <a:cubicBezTo>
                    <a:pt x="39293" y="1525"/>
                    <a:pt x="39293" y="1625"/>
                    <a:pt x="39293" y="1700"/>
                  </a:cubicBezTo>
                  <a:cubicBezTo>
                    <a:pt x="39293" y="1800"/>
                    <a:pt x="39293" y="1875"/>
                    <a:pt x="39268" y="1975"/>
                  </a:cubicBezTo>
                  <a:cubicBezTo>
                    <a:pt x="39243" y="2050"/>
                    <a:pt x="39218" y="2125"/>
                    <a:pt x="39168" y="2175"/>
                  </a:cubicBezTo>
                  <a:cubicBezTo>
                    <a:pt x="39143" y="2225"/>
                    <a:pt x="39068" y="2275"/>
                    <a:pt x="39018" y="2300"/>
                  </a:cubicBezTo>
                  <a:cubicBezTo>
                    <a:pt x="38943" y="2325"/>
                    <a:pt x="38868" y="2350"/>
                    <a:pt x="38793" y="2350"/>
                  </a:cubicBezTo>
                  <a:cubicBezTo>
                    <a:pt x="38693" y="2350"/>
                    <a:pt x="38618" y="2325"/>
                    <a:pt x="38543" y="2300"/>
                  </a:cubicBezTo>
                  <a:cubicBezTo>
                    <a:pt x="38469" y="2275"/>
                    <a:pt x="38419" y="2225"/>
                    <a:pt x="38394" y="2150"/>
                  </a:cubicBezTo>
                  <a:cubicBezTo>
                    <a:pt x="38344" y="2100"/>
                    <a:pt x="38319" y="2025"/>
                    <a:pt x="38319" y="1950"/>
                  </a:cubicBezTo>
                  <a:cubicBezTo>
                    <a:pt x="38294" y="1875"/>
                    <a:pt x="38294" y="1775"/>
                    <a:pt x="38294" y="1700"/>
                  </a:cubicBezTo>
                  <a:cubicBezTo>
                    <a:pt x="38294" y="1600"/>
                    <a:pt x="38294" y="1525"/>
                    <a:pt x="38319" y="1450"/>
                  </a:cubicBezTo>
                  <a:cubicBezTo>
                    <a:pt x="38344" y="1350"/>
                    <a:pt x="38369" y="1300"/>
                    <a:pt x="38394" y="1225"/>
                  </a:cubicBezTo>
                  <a:cubicBezTo>
                    <a:pt x="38444" y="1175"/>
                    <a:pt x="38494" y="1125"/>
                    <a:pt x="38568" y="1100"/>
                  </a:cubicBezTo>
                  <a:cubicBezTo>
                    <a:pt x="38618" y="1075"/>
                    <a:pt x="38693" y="1050"/>
                    <a:pt x="38793" y="1050"/>
                  </a:cubicBezTo>
                  <a:close/>
                  <a:moveTo>
                    <a:pt x="11848" y="1775"/>
                  </a:moveTo>
                  <a:lnTo>
                    <a:pt x="11848" y="2125"/>
                  </a:lnTo>
                  <a:cubicBezTo>
                    <a:pt x="11773" y="2200"/>
                    <a:pt x="11698" y="2275"/>
                    <a:pt x="11623" y="2325"/>
                  </a:cubicBezTo>
                  <a:cubicBezTo>
                    <a:pt x="11548" y="2350"/>
                    <a:pt x="11473" y="2375"/>
                    <a:pt x="11398" y="2375"/>
                  </a:cubicBezTo>
                  <a:cubicBezTo>
                    <a:pt x="11298" y="2375"/>
                    <a:pt x="11223" y="2350"/>
                    <a:pt x="11173" y="2300"/>
                  </a:cubicBezTo>
                  <a:cubicBezTo>
                    <a:pt x="11123" y="2250"/>
                    <a:pt x="11098" y="2175"/>
                    <a:pt x="11098" y="2100"/>
                  </a:cubicBezTo>
                  <a:cubicBezTo>
                    <a:pt x="11098" y="2050"/>
                    <a:pt x="11098" y="2000"/>
                    <a:pt x="11123" y="1950"/>
                  </a:cubicBezTo>
                  <a:cubicBezTo>
                    <a:pt x="11148" y="1925"/>
                    <a:pt x="11173" y="1875"/>
                    <a:pt x="11223" y="1850"/>
                  </a:cubicBezTo>
                  <a:cubicBezTo>
                    <a:pt x="11248" y="1825"/>
                    <a:pt x="11298" y="1800"/>
                    <a:pt x="11373" y="1800"/>
                  </a:cubicBezTo>
                  <a:cubicBezTo>
                    <a:pt x="11423" y="1775"/>
                    <a:pt x="11498" y="1775"/>
                    <a:pt x="11573" y="1775"/>
                  </a:cubicBezTo>
                  <a:close/>
                  <a:moveTo>
                    <a:pt x="125" y="200"/>
                  </a:moveTo>
                  <a:cubicBezTo>
                    <a:pt x="100" y="200"/>
                    <a:pt x="75" y="225"/>
                    <a:pt x="50" y="250"/>
                  </a:cubicBezTo>
                  <a:cubicBezTo>
                    <a:pt x="0" y="250"/>
                    <a:pt x="0" y="300"/>
                    <a:pt x="0" y="350"/>
                  </a:cubicBezTo>
                  <a:lnTo>
                    <a:pt x="0" y="2525"/>
                  </a:lnTo>
                  <a:cubicBezTo>
                    <a:pt x="0" y="2525"/>
                    <a:pt x="0" y="2550"/>
                    <a:pt x="0" y="2550"/>
                  </a:cubicBezTo>
                  <a:cubicBezTo>
                    <a:pt x="0" y="2550"/>
                    <a:pt x="25" y="2575"/>
                    <a:pt x="25" y="2575"/>
                  </a:cubicBezTo>
                  <a:lnTo>
                    <a:pt x="275" y="2575"/>
                  </a:lnTo>
                  <a:cubicBezTo>
                    <a:pt x="275" y="2575"/>
                    <a:pt x="300" y="2550"/>
                    <a:pt x="300" y="2550"/>
                  </a:cubicBezTo>
                  <a:cubicBezTo>
                    <a:pt x="300" y="2550"/>
                    <a:pt x="300" y="2525"/>
                    <a:pt x="300" y="2525"/>
                  </a:cubicBezTo>
                  <a:lnTo>
                    <a:pt x="300" y="475"/>
                  </a:lnTo>
                  <a:lnTo>
                    <a:pt x="1100" y="2525"/>
                  </a:lnTo>
                  <a:cubicBezTo>
                    <a:pt x="1125" y="2550"/>
                    <a:pt x="1125" y="2550"/>
                    <a:pt x="1125" y="2550"/>
                  </a:cubicBezTo>
                  <a:cubicBezTo>
                    <a:pt x="1125" y="2550"/>
                    <a:pt x="1150" y="2575"/>
                    <a:pt x="1150" y="2575"/>
                  </a:cubicBezTo>
                  <a:lnTo>
                    <a:pt x="1375" y="2575"/>
                  </a:lnTo>
                  <a:lnTo>
                    <a:pt x="1400" y="2550"/>
                  </a:lnTo>
                  <a:cubicBezTo>
                    <a:pt x="1400" y="2550"/>
                    <a:pt x="1425" y="2550"/>
                    <a:pt x="1425" y="2525"/>
                  </a:cubicBezTo>
                  <a:lnTo>
                    <a:pt x="2275" y="475"/>
                  </a:lnTo>
                  <a:lnTo>
                    <a:pt x="2275" y="2525"/>
                  </a:lnTo>
                  <a:cubicBezTo>
                    <a:pt x="2275" y="2525"/>
                    <a:pt x="2275" y="2550"/>
                    <a:pt x="2275" y="2550"/>
                  </a:cubicBezTo>
                  <a:cubicBezTo>
                    <a:pt x="2275" y="2550"/>
                    <a:pt x="2300" y="2575"/>
                    <a:pt x="2300" y="2575"/>
                  </a:cubicBezTo>
                  <a:lnTo>
                    <a:pt x="2550" y="2575"/>
                  </a:lnTo>
                  <a:cubicBezTo>
                    <a:pt x="2550" y="2575"/>
                    <a:pt x="2550" y="2550"/>
                    <a:pt x="2550" y="2550"/>
                  </a:cubicBezTo>
                  <a:cubicBezTo>
                    <a:pt x="2575" y="2550"/>
                    <a:pt x="2575" y="2525"/>
                    <a:pt x="2575" y="2525"/>
                  </a:cubicBezTo>
                  <a:lnTo>
                    <a:pt x="2575" y="350"/>
                  </a:lnTo>
                  <a:cubicBezTo>
                    <a:pt x="2575" y="325"/>
                    <a:pt x="2575" y="300"/>
                    <a:pt x="2550" y="275"/>
                  </a:cubicBezTo>
                  <a:cubicBezTo>
                    <a:pt x="2550" y="275"/>
                    <a:pt x="2550" y="250"/>
                    <a:pt x="2525" y="250"/>
                  </a:cubicBezTo>
                  <a:cubicBezTo>
                    <a:pt x="2525" y="225"/>
                    <a:pt x="2500" y="225"/>
                    <a:pt x="2500" y="225"/>
                  </a:cubicBezTo>
                  <a:cubicBezTo>
                    <a:pt x="2475" y="200"/>
                    <a:pt x="2450" y="200"/>
                    <a:pt x="2450" y="200"/>
                  </a:cubicBezTo>
                  <a:lnTo>
                    <a:pt x="2250" y="200"/>
                  </a:lnTo>
                  <a:cubicBezTo>
                    <a:pt x="2200" y="200"/>
                    <a:pt x="2175" y="200"/>
                    <a:pt x="2150" y="225"/>
                  </a:cubicBezTo>
                  <a:cubicBezTo>
                    <a:pt x="2125" y="225"/>
                    <a:pt x="2125" y="225"/>
                    <a:pt x="2100" y="250"/>
                  </a:cubicBezTo>
                  <a:cubicBezTo>
                    <a:pt x="2075" y="250"/>
                    <a:pt x="2050" y="275"/>
                    <a:pt x="2050" y="300"/>
                  </a:cubicBezTo>
                  <a:cubicBezTo>
                    <a:pt x="2025" y="325"/>
                    <a:pt x="2025" y="375"/>
                    <a:pt x="2000" y="400"/>
                  </a:cubicBezTo>
                  <a:lnTo>
                    <a:pt x="1300" y="2100"/>
                  </a:lnTo>
                  <a:lnTo>
                    <a:pt x="1275" y="2100"/>
                  </a:lnTo>
                  <a:lnTo>
                    <a:pt x="600" y="400"/>
                  </a:lnTo>
                  <a:cubicBezTo>
                    <a:pt x="575" y="350"/>
                    <a:pt x="575" y="325"/>
                    <a:pt x="550" y="300"/>
                  </a:cubicBezTo>
                  <a:cubicBezTo>
                    <a:pt x="525" y="275"/>
                    <a:pt x="525" y="275"/>
                    <a:pt x="500" y="250"/>
                  </a:cubicBezTo>
                  <a:cubicBezTo>
                    <a:pt x="475" y="225"/>
                    <a:pt x="450" y="225"/>
                    <a:pt x="425" y="225"/>
                  </a:cubicBezTo>
                  <a:cubicBezTo>
                    <a:pt x="400" y="200"/>
                    <a:pt x="350" y="200"/>
                    <a:pt x="325" y="200"/>
                  </a:cubicBezTo>
                  <a:close/>
                  <a:moveTo>
                    <a:pt x="9724" y="25"/>
                  </a:moveTo>
                  <a:cubicBezTo>
                    <a:pt x="9699" y="25"/>
                    <a:pt x="9699" y="25"/>
                    <a:pt x="9674" y="50"/>
                  </a:cubicBezTo>
                  <a:lnTo>
                    <a:pt x="9649" y="50"/>
                  </a:lnTo>
                  <a:cubicBezTo>
                    <a:pt x="9649" y="75"/>
                    <a:pt x="9649" y="75"/>
                    <a:pt x="9649" y="75"/>
                  </a:cubicBezTo>
                  <a:lnTo>
                    <a:pt x="9649" y="2525"/>
                  </a:lnTo>
                  <a:cubicBezTo>
                    <a:pt x="9649" y="2550"/>
                    <a:pt x="9649" y="2550"/>
                    <a:pt x="9649" y="2550"/>
                  </a:cubicBezTo>
                  <a:cubicBezTo>
                    <a:pt x="9649" y="2550"/>
                    <a:pt x="9674" y="2575"/>
                    <a:pt x="9674" y="2575"/>
                  </a:cubicBezTo>
                  <a:lnTo>
                    <a:pt x="9924" y="2575"/>
                  </a:lnTo>
                  <a:cubicBezTo>
                    <a:pt x="9924" y="2575"/>
                    <a:pt x="9924" y="2550"/>
                    <a:pt x="9948" y="2550"/>
                  </a:cubicBezTo>
                  <a:cubicBezTo>
                    <a:pt x="9948" y="2550"/>
                    <a:pt x="9948" y="2550"/>
                    <a:pt x="9948" y="2525"/>
                  </a:cubicBezTo>
                  <a:lnTo>
                    <a:pt x="9948" y="75"/>
                  </a:lnTo>
                  <a:cubicBezTo>
                    <a:pt x="9948" y="75"/>
                    <a:pt x="9948" y="75"/>
                    <a:pt x="9948" y="50"/>
                  </a:cubicBezTo>
                  <a:lnTo>
                    <a:pt x="9924" y="50"/>
                  </a:lnTo>
                  <a:cubicBezTo>
                    <a:pt x="9899" y="25"/>
                    <a:pt x="9899" y="25"/>
                    <a:pt x="9874" y="25"/>
                  </a:cubicBezTo>
                  <a:close/>
                  <a:moveTo>
                    <a:pt x="17947" y="800"/>
                  </a:moveTo>
                  <a:cubicBezTo>
                    <a:pt x="17872" y="800"/>
                    <a:pt x="17772" y="825"/>
                    <a:pt x="17697" y="875"/>
                  </a:cubicBezTo>
                  <a:cubicBezTo>
                    <a:pt x="17597" y="925"/>
                    <a:pt x="17522" y="1000"/>
                    <a:pt x="17422" y="1100"/>
                  </a:cubicBezTo>
                  <a:lnTo>
                    <a:pt x="17422" y="875"/>
                  </a:lnTo>
                  <a:cubicBezTo>
                    <a:pt x="17422" y="875"/>
                    <a:pt x="17422" y="850"/>
                    <a:pt x="17422" y="850"/>
                  </a:cubicBezTo>
                  <a:lnTo>
                    <a:pt x="17397" y="850"/>
                  </a:lnTo>
                  <a:cubicBezTo>
                    <a:pt x="17372" y="825"/>
                    <a:pt x="17372" y="825"/>
                    <a:pt x="17347" y="825"/>
                  </a:cubicBezTo>
                  <a:lnTo>
                    <a:pt x="17222" y="825"/>
                  </a:lnTo>
                  <a:cubicBezTo>
                    <a:pt x="17197" y="825"/>
                    <a:pt x="17172" y="825"/>
                    <a:pt x="17172" y="850"/>
                  </a:cubicBezTo>
                  <a:lnTo>
                    <a:pt x="17147" y="850"/>
                  </a:lnTo>
                  <a:cubicBezTo>
                    <a:pt x="17147" y="850"/>
                    <a:pt x="17147" y="875"/>
                    <a:pt x="17147" y="875"/>
                  </a:cubicBezTo>
                  <a:lnTo>
                    <a:pt x="17147" y="2525"/>
                  </a:lnTo>
                  <a:cubicBezTo>
                    <a:pt x="17147" y="2550"/>
                    <a:pt x="17147" y="2550"/>
                    <a:pt x="17147" y="2550"/>
                  </a:cubicBezTo>
                  <a:cubicBezTo>
                    <a:pt x="17147" y="2550"/>
                    <a:pt x="17172" y="2575"/>
                    <a:pt x="17172" y="2575"/>
                  </a:cubicBezTo>
                  <a:lnTo>
                    <a:pt x="17422" y="2575"/>
                  </a:lnTo>
                  <a:cubicBezTo>
                    <a:pt x="17422" y="2575"/>
                    <a:pt x="17422" y="2550"/>
                    <a:pt x="17447" y="2550"/>
                  </a:cubicBezTo>
                  <a:cubicBezTo>
                    <a:pt x="17447" y="2550"/>
                    <a:pt x="17447" y="2550"/>
                    <a:pt x="17447" y="2525"/>
                  </a:cubicBezTo>
                  <a:lnTo>
                    <a:pt x="17447" y="1375"/>
                  </a:lnTo>
                  <a:cubicBezTo>
                    <a:pt x="17522" y="1275"/>
                    <a:pt x="17597" y="1200"/>
                    <a:pt x="17672" y="1150"/>
                  </a:cubicBezTo>
                  <a:cubicBezTo>
                    <a:pt x="17747" y="1075"/>
                    <a:pt x="17822" y="1050"/>
                    <a:pt x="17897" y="1050"/>
                  </a:cubicBezTo>
                  <a:cubicBezTo>
                    <a:pt x="17947" y="1050"/>
                    <a:pt x="17997" y="1075"/>
                    <a:pt x="18022" y="1100"/>
                  </a:cubicBezTo>
                  <a:cubicBezTo>
                    <a:pt x="18072" y="1125"/>
                    <a:pt x="18097" y="1150"/>
                    <a:pt x="18147" y="1175"/>
                  </a:cubicBezTo>
                  <a:cubicBezTo>
                    <a:pt x="18172" y="1225"/>
                    <a:pt x="18197" y="1275"/>
                    <a:pt x="18197" y="1325"/>
                  </a:cubicBezTo>
                  <a:cubicBezTo>
                    <a:pt x="18222" y="1400"/>
                    <a:pt x="18222" y="1450"/>
                    <a:pt x="18222" y="1525"/>
                  </a:cubicBezTo>
                  <a:lnTo>
                    <a:pt x="18222" y="2525"/>
                  </a:lnTo>
                  <a:cubicBezTo>
                    <a:pt x="18222" y="2550"/>
                    <a:pt x="18222" y="2550"/>
                    <a:pt x="18222" y="2550"/>
                  </a:cubicBezTo>
                  <a:cubicBezTo>
                    <a:pt x="18222" y="2550"/>
                    <a:pt x="18247" y="2575"/>
                    <a:pt x="18247" y="2575"/>
                  </a:cubicBezTo>
                  <a:lnTo>
                    <a:pt x="18497" y="2575"/>
                  </a:lnTo>
                  <a:cubicBezTo>
                    <a:pt x="18497" y="2575"/>
                    <a:pt x="18497" y="2550"/>
                    <a:pt x="18522" y="2550"/>
                  </a:cubicBezTo>
                  <a:cubicBezTo>
                    <a:pt x="18522" y="2550"/>
                    <a:pt x="18522" y="2550"/>
                    <a:pt x="18522" y="2525"/>
                  </a:cubicBezTo>
                  <a:lnTo>
                    <a:pt x="18522" y="1375"/>
                  </a:lnTo>
                  <a:cubicBezTo>
                    <a:pt x="18597" y="1275"/>
                    <a:pt x="18672" y="1200"/>
                    <a:pt x="18747" y="1150"/>
                  </a:cubicBezTo>
                  <a:cubicBezTo>
                    <a:pt x="18822" y="1075"/>
                    <a:pt x="18897" y="1050"/>
                    <a:pt x="18972" y="1050"/>
                  </a:cubicBezTo>
                  <a:cubicBezTo>
                    <a:pt x="19022" y="1050"/>
                    <a:pt x="19072" y="1075"/>
                    <a:pt x="19097" y="1100"/>
                  </a:cubicBezTo>
                  <a:cubicBezTo>
                    <a:pt x="19147" y="1125"/>
                    <a:pt x="19172" y="1150"/>
                    <a:pt x="19222" y="1175"/>
                  </a:cubicBezTo>
                  <a:cubicBezTo>
                    <a:pt x="19247" y="1225"/>
                    <a:pt x="19247" y="1275"/>
                    <a:pt x="19272" y="1325"/>
                  </a:cubicBezTo>
                  <a:cubicBezTo>
                    <a:pt x="19272" y="1400"/>
                    <a:pt x="19297" y="1450"/>
                    <a:pt x="19297" y="1525"/>
                  </a:cubicBezTo>
                  <a:lnTo>
                    <a:pt x="19297" y="2525"/>
                  </a:lnTo>
                  <a:cubicBezTo>
                    <a:pt x="19297" y="2550"/>
                    <a:pt x="19297" y="2550"/>
                    <a:pt x="19297" y="2550"/>
                  </a:cubicBezTo>
                  <a:cubicBezTo>
                    <a:pt x="19297" y="2550"/>
                    <a:pt x="19297" y="2575"/>
                    <a:pt x="19322" y="2575"/>
                  </a:cubicBezTo>
                  <a:lnTo>
                    <a:pt x="19547" y="2575"/>
                  </a:lnTo>
                  <a:cubicBezTo>
                    <a:pt x="19572" y="2575"/>
                    <a:pt x="19572" y="2550"/>
                    <a:pt x="19572" y="2550"/>
                  </a:cubicBezTo>
                  <a:cubicBezTo>
                    <a:pt x="19597" y="2550"/>
                    <a:pt x="19597" y="2550"/>
                    <a:pt x="19597" y="2525"/>
                  </a:cubicBezTo>
                  <a:lnTo>
                    <a:pt x="19597" y="1475"/>
                  </a:lnTo>
                  <a:cubicBezTo>
                    <a:pt x="19597" y="1400"/>
                    <a:pt x="19572" y="1300"/>
                    <a:pt x="19572" y="1225"/>
                  </a:cubicBezTo>
                  <a:cubicBezTo>
                    <a:pt x="19547" y="1125"/>
                    <a:pt x="19497" y="1050"/>
                    <a:pt x="19472" y="1000"/>
                  </a:cubicBezTo>
                  <a:cubicBezTo>
                    <a:pt x="19422" y="950"/>
                    <a:pt x="19372" y="900"/>
                    <a:pt x="19297" y="850"/>
                  </a:cubicBezTo>
                  <a:cubicBezTo>
                    <a:pt x="19222" y="825"/>
                    <a:pt x="19122" y="800"/>
                    <a:pt x="19022" y="800"/>
                  </a:cubicBezTo>
                  <a:cubicBezTo>
                    <a:pt x="18972" y="800"/>
                    <a:pt x="18947" y="800"/>
                    <a:pt x="18897" y="825"/>
                  </a:cubicBezTo>
                  <a:cubicBezTo>
                    <a:pt x="18847" y="825"/>
                    <a:pt x="18797" y="850"/>
                    <a:pt x="18772" y="875"/>
                  </a:cubicBezTo>
                  <a:cubicBezTo>
                    <a:pt x="18722" y="900"/>
                    <a:pt x="18672" y="925"/>
                    <a:pt x="18622" y="975"/>
                  </a:cubicBezTo>
                  <a:cubicBezTo>
                    <a:pt x="18572" y="1025"/>
                    <a:pt x="18522" y="1075"/>
                    <a:pt x="18472" y="1125"/>
                  </a:cubicBezTo>
                  <a:cubicBezTo>
                    <a:pt x="18447" y="1075"/>
                    <a:pt x="18422" y="1025"/>
                    <a:pt x="18397" y="1000"/>
                  </a:cubicBezTo>
                  <a:cubicBezTo>
                    <a:pt x="18372" y="950"/>
                    <a:pt x="18322" y="925"/>
                    <a:pt x="18272" y="900"/>
                  </a:cubicBezTo>
                  <a:cubicBezTo>
                    <a:pt x="18247" y="850"/>
                    <a:pt x="18197" y="825"/>
                    <a:pt x="18147" y="825"/>
                  </a:cubicBezTo>
                  <a:cubicBezTo>
                    <a:pt x="18072" y="800"/>
                    <a:pt x="18022" y="800"/>
                    <a:pt x="17947" y="800"/>
                  </a:cubicBezTo>
                  <a:close/>
                  <a:moveTo>
                    <a:pt x="26696" y="200"/>
                  </a:moveTo>
                  <a:cubicBezTo>
                    <a:pt x="26646" y="200"/>
                    <a:pt x="26621" y="225"/>
                    <a:pt x="26596" y="225"/>
                  </a:cubicBezTo>
                  <a:cubicBezTo>
                    <a:pt x="26571" y="250"/>
                    <a:pt x="26546" y="275"/>
                    <a:pt x="26546" y="325"/>
                  </a:cubicBezTo>
                  <a:lnTo>
                    <a:pt x="26546" y="2525"/>
                  </a:lnTo>
                  <a:cubicBezTo>
                    <a:pt x="26546" y="2525"/>
                    <a:pt x="26571" y="2550"/>
                    <a:pt x="26571" y="2550"/>
                  </a:cubicBezTo>
                  <a:cubicBezTo>
                    <a:pt x="26571" y="2550"/>
                    <a:pt x="26571" y="2575"/>
                    <a:pt x="26596" y="2575"/>
                  </a:cubicBezTo>
                  <a:lnTo>
                    <a:pt x="26821" y="2575"/>
                  </a:lnTo>
                  <a:cubicBezTo>
                    <a:pt x="26846" y="2575"/>
                    <a:pt x="26846" y="2550"/>
                    <a:pt x="26846" y="2550"/>
                  </a:cubicBezTo>
                  <a:cubicBezTo>
                    <a:pt x="26846" y="2550"/>
                    <a:pt x="26846" y="2525"/>
                    <a:pt x="26846" y="2525"/>
                  </a:cubicBezTo>
                  <a:lnTo>
                    <a:pt x="26846" y="1100"/>
                  </a:lnTo>
                  <a:cubicBezTo>
                    <a:pt x="26846" y="1000"/>
                    <a:pt x="26846" y="925"/>
                    <a:pt x="26846" y="825"/>
                  </a:cubicBezTo>
                  <a:cubicBezTo>
                    <a:pt x="26846" y="725"/>
                    <a:pt x="26846" y="650"/>
                    <a:pt x="26846" y="550"/>
                  </a:cubicBezTo>
                  <a:cubicBezTo>
                    <a:pt x="26871" y="625"/>
                    <a:pt x="26921" y="700"/>
                    <a:pt x="26946" y="775"/>
                  </a:cubicBezTo>
                  <a:cubicBezTo>
                    <a:pt x="26996" y="850"/>
                    <a:pt x="27046" y="925"/>
                    <a:pt x="27071" y="1000"/>
                  </a:cubicBezTo>
                  <a:lnTo>
                    <a:pt x="27820" y="2350"/>
                  </a:lnTo>
                  <a:cubicBezTo>
                    <a:pt x="27845" y="2400"/>
                    <a:pt x="27870" y="2425"/>
                    <a:pt x="27895" y="2450"/>
                  </a:cubicBezTo>
                  <a:cubicBezTo>
                    <a:pt x="27920" y="2500"/>
                    <a:pt x="27945" y="2525"/>
                    <a:pt x="27970" y="2525"/>
                  </a:cubicBezTo>
                  <a:cubicBezTo>
                    <a:pt x="27970" y="2550"/>
                    <a:pt x="27995" y="2550"/>
                    <a:pt x="28020" y="2575"/>
                  </a:cubicBezTo>
                  <a:lnTo>
                    <a:pt x="28270" y="2575"/>
                  </a:lnTo>
                  <a:cubicBezTo>
                    <a:pt x="28270" y="2575"/>
                    <a:pt x="28295" y="2550"/>
                    <a:pt x="28295" y="2550"/>
                  </a:cubicBezTo>
                  <a:cubicBezTo>
                    <a:pt x="28320" y="2525"/>
                    <a:pt x="28320" y="2525"/>
                    <a:pt x="28320" y="2500"/>
                  </a:cubicBezTo>
                  <a:cubicBezTo>
                    <a:pt x="28345" y="2500"/>
                    <a:pt x="28345" y="2475"/>
                    <a:pt x="28345" y="2450"/>
                  </a:cubicBezTo>
                  <a:lnTo>
                    <a:pt x="28345" y="250"/>
                  </a:lnTo>
                  <a:cubicBezTo>
                    <a:pt x="28345" y="250"/>
                    <a:pt x="28345" y="250"/>
                    <a:pt x="28345" y="225"/>
                  </a:cubicBezTo>
                  <a:lnTo>
                    <a:pt x="28320" y="225"/>
                  </a:lnTo>
                  <a:cubicBezTo>
                    <a:pt x="28295" y="200"/>
                    <a:pt x="28295" y="200"/>
                    <a:pt x="28270" y="200"/>
                  </a:cubicBezTo>
                  <a:lnTo>
                    <a:pt x="28120" y="200"/>
                  </a:lnTo>
                  <a:cubicBezTo>
                    <a:pt x="28095" y="200"/>
                    <a:pt x="28095" y="200"/>
                    <a:pt x="28070" y="225"/>
                  </a:cubicBezTo>
                  <a:lnTo>
                    <a:pt x="28045" y="225"/>
                  </a:lnTo>
                  <a:cubicBezTo>
                    <a:pt x="28045" y="250"/>
                    <a:pt x="28045" y="250"/>
                    <a:pt x="28045" y="250"/>
                  </a:cubicBezTo>
                  <a:lnTo>
                    <a:pt x="28045" y="1550"/>
                  </a:lnTo>
                  <a:lnTo>
                    <a:pt x="28045" y="1850"/>
                  </a:lnTo>
                  <a:cubicBezTo>
                    <a:pt x="28045" y="1950"/>
                    <a:pt x="28045" y="2050"/>
                    <a:pt x="28045" y="2150"/>
                  </a:cubicBezTo>
                  <a:cubicBezTo>
                    <a:pt x="28020" y="2100"/>
                    <a:pt x="27995" y="2025"/>
                    <a:pt x="27970" y="1975"/>
                  </a:cubicBezTo>
                  <a:cubicBezTo>
                    <a:pt x="27945" y="1925"/>
                    <a:pt x="27895" y="1850"/>
                    <a:pt x="27870" y="1800"/>
                  </a:cubicBezTo>
                  <a:cubicBezTo>
                    <a:pt x="27845" y="1750"/>
                    <a:pt x="27820" y="1675"/>
                    <a:pt x="27770" y="1625"/>
                  </a:cubicBezTo>
                  <a:cubicBezTo>
                    <a:pt x="27745" y="1575"/>
                    <a:pt x="27720" y="1500"/>
                    <a:pt x="27670" y="1425"/>
                  </a:cubicBezTo>
                  <a:lnTo>
                    <a:pt x="27095" y="400"/>
                  </a:lnTo>
                  <a:cubicBezTo>
                    <a:pt x="27071" y="350"/>
                    <a:pt x="27071" y="325"/>
                    <a:pt x="27046" y="300"/>
                  </a:cubicBezTo>
                  <a:cubicBezTo>
                    <a:pt x="27021" y="275"/>
                    <a:pt x="26996" y="250"/>
                    <a:pt x="26996" y="250"/>
                  </a:cubicBezTo>
                  <a:cubicBezTo>
                    <a:pt x="26971" y="225"/>
                    <a:pt x="26946" y="225"/>
                    <a:pt x="26921" y="225"/>
                  </a:cubicBezTo>
                  <a:cubicBezTo>
                    <a:pt x="26896" y="200"/>
                    <a:pt x="26871" y="200"/>
                    <a:pt x="26846" y="200"/>
                  </a:cubicBezTo>
                  <a:close/>
                  <a:moveTo>
                    <a:pt x="36919" y="825"/>
                  </a:moveTo>
                  <a:cubicBezTo>
                    <a:pt x="36894" y="825"/>
                    <a:pt x="36869" y="825"/>
                    <a:pt x="36869" y="850"/>
                  </a:cubicBezTo>
                  <a:lnTo>
                    <a:pt x="36844" y="850"/>
                  </a:lnTo>
                  <a:cubicBezTo>
                    <a:pt x="36819" y="850"/>
                    <a:pt x="36819" y="875"/>
                    <a:pt x="36819" y="875"/>
                  </a:cubicBezTo>
                  <a:lnTo>
                    <a:pt x="36819" y="2525"/>
                  </a:lnTo>
                  <a:cubicBezTo>
                    <a:pt x="36819" y="2550"/>
                    <a:pt x="36819" y="2550"/>
                    <a:pt x="36844" y="2550"/>
                  </a:cubicBezTo>
                  <a:cubicBezTo>
                    <a:pt x="36844" y="2550"/>
                    <a:pt x="36844" y="2575"/>
                    <a:pt x="36869" y="2575"/>
                  </a:cubicBezTo>
                  <a:lnTo>
                    <a:pt x="37094" y="2575"/>
                  </a:lnTo>
                  <a:cubicBezTo>
                    <a:pt x="37119" y="2575"/>
                    <a:pt x="37119" y="2550"/>
                    <a:pt x="37119" y="2550"/>
                  </a:cubicBezTo>
                  <a:cubicBezTo>
                    <a:pt x="37119" y="2550"/>
                    <a:pt x="37119" y="2550"/>
                    <a:pt x="37119" y="2525"/>
                  </a:cubicBezTo>
                  <a:lnTo>
                    <a:pt x="37119" y="875"/>
                  </a:lnTo>
                  <a:cubicBezTo>
                    <a:pt x="37119" y="875"/>
                    <a:pt x="37119" y="850"/>
                    <a:pt x="37119" y="850"/>
                  </a:cubicBezTo>
                  <a:lnTo>
                    <a:pt x="37094" y="850"/>
                  </a:lnTo>
                  <a:cubicBezTo>
                    <a:pt x="37094" y="825"/>
                    <a:pt x="37069" y="825"/>
                    <a:pt x="37069" y="825"/>
                  </a:cubicBezTo>
                  <a:close/>
                  <a:moveTo>
                    <a:pt x="3800" y="800"/>
                  </a:moveTo>
                  <a:cubicBezTo>
                    <a:pt x="3675" y="800"/>
                    <a:pt x="3550" y="825"/>
                    <a:pt x="3450" y="875"/>
                  </a:cubicBezTo>
                  <a:cubicBezTo>
                    <a:pt x="3325" y="900"/>
                    <a:pt x="3250" y="975"/>
                    <a:pt x="3175" y="1050"/>
                  </a:cubicBezTo>
                  <a:cubicBezTo>
                    <a:pt x="3100" y="1125"/>
                    <a:pt x="3050" y="1225"/>
                    <a:pt x="3025" y="1350"/>
                  </a:cubicBezTo>
                  <a:cubicBezTo>
                    <a:pt x="3000" y="1450"/>
                    <a:pt x="2975" y="1575"/>
                    <a:pt x="2975" y="1725"/>
                  </a:cubicBezTo>
                  <a:cubicBezTo>
                    <a:pt x="2975" y="1850"/>
                    <a:pt x="3000" y="1975"/>
                    <a:pt x="3025" y="2100"/>
                  </a:cubicBezTo>
                  <a:cubicBezTo>
                    <a:pt x="3050" y="2200"/>
                    <a:pt x="3100" y="2300"/>
                    <a:pt x="3175" y="2375"/>
                  </a:cubicBezTo>
                  <a:cubicBezTo>
                    <a:pt x="3225" y="2450"/>
                    <a:pt x="3325" y="2500"/>
                    <a:pt x="3425" y="2550"/>
                  </a:cubicBezTo>
                  <a:cubicBezTo>
                    <a:pt x="3525" y="2575"/>
                    <a:pt x="3650" y="2600"/>
                    <a:pt x="3775" y="2600"/>
                  </a:cubicBezTo>
                  <a:cubicBezTo>
                    <a:pt x="3925" y="2600"/>
                    <a:pt x="4050" y="2575"/>
                    <a:pt x="4150" y="2550"/>
                  </a:cubicBezTo>
                  <a:cubicBezTo>
                    <a:pt x="4249" y="2500"/>
                    <a:pt x="4324" y="2425"/>
                    <a:pt x="4399" y="2350"/>
                  </a:cubicBezTo>
                  <a:cubicBezTo>
                    <a:pt x="4474" y="2275"/>
                    <a:pt x="4524" y="2175"/>
                    <a:pt x="4574" y="2050"/>
                  </a:cubicBezTo>
                  <a:cubicBezTo>
                    <a:pt x="4599" y="1950"/>
                    <a:pt x="4624" y="1825"/>
                    <a:pt x="4624" y="1675"/>
                  </a:cubicBezTo>
                  <a:cubicBezTo>
                    <a:pt x="4624" y="1550"/>
                    <a:pt x="4599" y="1425"/>
                    <a:pt x="4574" y="1325"/>
                  </a:cubicBezTo>
                  <a:cubicBezTo>
                    <a:pt x="4524" y="1200"/>
                    <a:pt x="4474" y="1100"/>
                    <a:pt x="4424" y="1025"/>
                  </a:cubicBezTo>
                  <a:cubicBezTo>
                    <a:pt x="4349" y="950"/>
                    <a:pt x="4274" y="900"/>
                    <a:pt x="4175" y="850"/>
                  </a:cubicBezTo>
                  <a:cubicBezTo>
                    <a:pt x="4075" y="825"/>
                    <a:pt x="3950" y="800"/>
                    <a:pt x="3800" y="800"/>
                  </a:cubicBezTo>
                  <a:close/>
                  <a:moveTo>
                    <a:pt x="6449" y="25"/>
                  </a:moveTo>
                  <a:cubicBezTo>
                    <a:pt x="6449" y="25"/>
                    <a:pt x="6424" y="50"/>
                    <a:pt x="6399" y="50"/>
                  </a:cubicBezTo>
                  <a:cubicBezTo>
                    <a:pt x="6399" y="50"/>
                    <a:pt x="6399" y="50"/>
                    <a:pt x="6374" y="75"/>
                  </a:cubicBezTo>
                  <a:lnTo>
                    <a:pt x="6374" y="1050"/>
                  </a:lnTo>
                  <a:cubicBezTo>
                    <a:pt x="6299" y="975"/>
                    <a:pt x="6224" y="900"/>
                    <a:pt x="6149" y="850"/>
                  </a:cubicBezTo>
                  <a:cubicBezTo>
                    <a:pt x="6074" y="825"/>
                    <a:pt x="5974" y="800"/>
                    <a:pt x="5874" y="800"/>
                  </a:cubicBezTo>
                  <a:cubicBezTo>
                    <a:pt x="5774" y="800"/>
                    <a:pt x="5674" y="825"/>
                    <a:pt x="5574" y="875"/>
                  </a:cubicBezTo>
                  <a:cubicBezTo>
                    <a:pt x="5474" y="900"/>
                    <a:pt x="5399" y="975"/>
                    <a:pt x="5349" y="1050"/>
                  </a:cubicBezTo>
                  <a:cubicBezTo>
                    <a:pt x="5299" y="1125"/>
                    <a:pt x="5249" y="1225"/>
                    <a:pt x="5224" y="1325"/>
                  </a:cubicBezTo>
                  <a:cubicBezTo>
                    <a:pt x="5174" y="1450"/>
                    <a:pt x="5174" y="1575"/>
                    <a:pt x="5174" y="1725"/>
                  </a:cubicBezTo>
                  <a:cubicBezTo>
                    <a:pt x="5174" y="1850"/>
                    <a:pt x="5174" y="1950"/>
                    <a:pt x="5199" y="2075"/>
                  </a:cubicBezTo>
                  <a:cubicBezTo>
                    <a:pt x="5224" y="2175"/>
                    <a:pt x="5274" y="2275"/>
                    <a:pt x="5324" y="2350"/>
                  </a:cubicBezTo>
                  <a:cubicBezTo>
                    <a:pt x="5374" y="2425"/>
                    <a:pt x="5449" y="2500"/>
                    <a:pt x="5524" y="2550"/>
                  </a:cubicBezTo>
                  <a:cubicBezTo>
                    <a:pt x="5624" y="2575"/>
                    <a:pt x="5724" y="2600"/>
                    <a:pt x="5849" y="2600"/>
                  </a:cubicBezTo>
                  <a:cubicBezTo>
                    <a:pt x="5949" y="2600"/>
                    <a:pt x="6049" y="2575"/>
                    <a:pt x="6149" y="2525"/>
                  </a:cubicBezTo>
                  <a:cubicBezTo>
                    <a:pt x="6249" y="2475"/>
                    <a:pt x="6324" y="2400"/>
                    <a:pt x="6424" y="2300"/>
                  </a:cubicBezTo>
                  <a:lnTo>
                    <a:pt x="6424" y="2525"/>
                  </a:lnTo>
                  <a:cubicBezTo>
                    <a:pt x="6424" y="2550"/>
                    <a:pt x="6424" y="2550"/>
                    <a:pt x="6424" y="2550"/>
                  </a:cubicBezTo>
                  <a:cubicBezTo>
                    <a:pt x="6424" y="2550"/>
                    <a:pt x="6424" y="2575"/>
                    <a:pt x="6449" y="2575"/>
                  </a:cubicBezTo>
                  <a:lnTo>
                    <a:pt x="6649" y="2575"/>
                  </a:lnTo>
                  <a:cubicBezTo>
                    <a:pt x="6674" y="2575"/>
                    <a:pt x="6674" y="2550"/>
                    <a:pt x="6674" y="2550"/>
                  </a:cubicBezTo>
                  <a:cubicBezTo>
                    <a:pt x="6674" y="2550"/>
                    <a:pt x="6699" y="2550"/>
                    <a:pt x="6699" y="2525"/>
                  </a:cubicBezTo>
                  <a:lnTo>
                    <a:pt x="6699" y="75"/>
                  </a:lnTo>
                  <a:lnTo>
                    <a:pt x="6674" y="75"/>
                  </a:lnTo>
                  <a:cubicBezTo>
                    <a:pt x="6674" y="50"/>
                    <a:pt x="6649" y="50"/>
                    <a:pt x="6649" y="50"/>
                  </a:cubicBezTo>
                  <a:cubicBezTo>
                    <a:pt x="6649" y="50"/>
                    <a:pt x="6624" y="25"/>
                    <a:pt x="6599" y="25"/>
                  </a:cubicBezTo>
                  <a:close/>
                  <a:moveTo>
                    <a:pt x="8149" y="800"/>
                  </a:moveTo>
                  <a:cubicBezTo>
                    <a:pt x="8024" y="800"/>
                    <a:pt x="7924" y="825"/>
                    <a:pt x="7824" y="850"/>
                  </a:cubicBezTo>
                  <a:cubicBezTo>
                    <a:pt x="7724" y="900"/>
                    <a:pt x="7624" y="950"/>
                    <a:pt x="7549" y="1050"/>
                  </a:cubicBezTo>
                  <a:cubicBezTo>
                    <a:pt x="7499" y="1125"/>
                    <a:pt x="7449" y="1225"/>
                    <a:pt x="7399" y="1325"/>
                  </a:cubicBezTo>
                  <a:cubicBezTo>
                    <a:pt x="7374" y="1450"/>
                    <a:pt x="7349" y="1575"/>
                    <a:pt x="7349" y="1700"/>
                  </a:cubicBezTo>
                  <a:cubicBezTo>
                    <a:pt x="7349" y="1850"/>
                    <a:pt x="7374" y="2000"/>
                    <a:pt x="7399" y="2100"/>
                  </a:cubicBezTo>
                  <a:cubicBezTo>
                    <a:pt x="7449" y="2225"/>
                    <a:pt x="7499" y="2300"/>
                    <a:pt x="7549" y="2375"/>
                  </a:cubicBezTo>
                  <a:cubicBezTo>
                    <a:pt x="7624" y="2450"/>
                    <a:pt x="7724" y="2525"/>
                    <a:pt x="7824" y="2550"/>
                  </a:cubicBezTo>
                  <a:cubicBezTo>
                    <a:pt x="7924" y="2600"/>
                    <a:pt x="8049" y="2600"/>
                    <a:pt x="8174" y="2600"/>
                  </a:cubicBezTo>
                  <a:cubicBezTo>
                    <a:pt x="8249" y="2600"/>
                    <a:pt x="8324" y="2600"/>
                    <a:pt x="8399" y="2575"/>
                  </a:cubicBezTo>
                  <a:cubicBezTo>
                    <a:pt x="8474" y="2575"/>
                    <a:pt x="8524" y="2575"/>
                    <a:pt x="8574" y="2550"/>
                  </a:cubicBezTo>
                  <a:cubicBezTo>
                    <a:pt x="8624" y="2525"/>
                    <a:pt x="8674" y="2525"/>
                    <a:pt x="8699" y="2500"/>
                  </a:cubicBezTo>
                  <a:cubicBezTo>
                    <a:pt x="8749" y="2500"/>
                    <a:pt x="8749" y="2475"/>
                    <a:pt x="8774" y="2475"/>
                  </a:cubicBezTo>
                  <a:cubicBezTo>
                    <a:pt x="8774" y="2475"/>
                    <a:pt x="8774" y="2450"/>
                    <a:pt x="8774" y="2450"/>
                  </a:cubicBezTo>
                  <a:cubicBezTo>
                    <a:pt x="8774" y="2450"/>
                    <a:pt x="8799" y="2425"/>
                    <a:pt x="8799" y="2425"/>
                  </a:cubicBezTo>
                  <a:cubicBezTo>
                    <a:pt x="8799" y="2425"/>
                    <a:pt x="8799" y="2400"/>
                    <a:pt x="8799" y="2400"/>
                  </a:cubicBezTo>
                  <a:cubicBezTo>
                    <a:pt x="8799" y="2375"/>
                    <a:pt x="8799" y="2375"/>
                    <a:pt x="8799" y="2350"/>
                  </a:cubicBezTo>
                  <a:cubicBezTo>
                    <a:pt x="8799" y="2325"/>
                    <a:pt x="8799" y="2325"/>
                    <a:pt x="8799" y="2300"/>
                  </a:cubicBezTo>
                  <a:cubicBezTo>
                    <a:pt x="8799" y="2275"/>
                    <a:pt x="8799" y="2275"/>
                    <a:pt x="8799" y="2275"/>
                  </a:cubicBezTo>
                  <a:cubicBezTo>
                    <a:pt x="8774" y="2250"/>
                    <a:pt x="8774" y="2250"/>
                    <a:pt x="8774" y="2250"/>
                  </a:cubicBezTo>
                  <a:cubicBezTo>
                    <a:pt x="8774" y="2250"/>
                    <a:pt x="8749" y="2225"/>
                    <a:pt x="8749" y="2225"/>
                  </a:cubicBezTo>
                  <a:cubicBezTo>
                    <a:pt x="8724" y="2225"/>
                    <a:pt x="8724" y="2250"/>
                    <a:pt x="8674" y="2250"/>
                  </a:cubicBezTo>
                  <a:cubicBezTo>
                    <a:pt x="8649" y="2275"/>
                    <a:pt x="8624" y="2275"/>
                    <a:pt x="8574" y="2300"/>
                  </a:cubicBezTo>
                  <a:cubicBezTo>
                    <a:pt x="8524" y="2325"/>
                    <a:pt x="8474" y="2325"/>
                    <a:pt x="8424" y="2350"/>
                  </a:cubicBezTo>
                  <a:cubicBezTo>
                    <a:pt x="8349" y="2350"/>
                    <a:pt x="8274" y="2375"/>
                    <a:pt x="8199" y="2375"/>
                  </a:cubicBezTo>
                  <a:cubicBezTo>
                    <a:pt x="8099" y="2375"/>
                    <a:pt x="8024" y="2350"/>
                    <a:pt x="7949" y="2325"/>
                  </a:cubicBezTo>
                  <a:cubicBezTo>
                    <a:pt x="7899" y="2300"/>
                    <a:pt x="7824" y="2250"/>
                    <a:pt x="7774" y="2200"/>
                  </a:cubicBezTo>
                  <a:cubicBezTo>
                    <a:pt x="7749" y="2150"/>
                    <a:pt x="7724" y="2075"/>
                    <a:pt x="7699" y="2000"/>
                  </a:cubicBezTo>
                  <a:cubicBezTo>
                    <a:pt x="7674" y="1925"/>
                    <a:pt x="7674" y="1850"/>
                    <a:pt x="7674" y="1750"/>
                  </a:cubicBezTo>
                  <a:lnTo>
                    <a:pt x="8749" y="1750"/>
                  </a:lnTo>
                  <a:cubicBezTo>
                    <a:pt x="8774" y="1750"/>
                    <a:pt x="8799" y="1750"/>
                    <a:pt x="8824" y="1725"/>
                  </a:cubicBezTo>
                  <a:cubicBezTo>
                    <a:pt x="8849" y="1725"/>
                    <a:pt x="8874" y="1675"/>
                    <a:pt x="8874" y="1625"/>
                  </a:cubicBezTo>
                  <a:lnTo>
                    <a:pt x="8874" y="1575"/>
                  </a:lnTo>
                  <a:cubicBezTo>
                    <a:pt x="8874" y="1475"/>
                    <a:pt x="8849" y="1375"/>
                    <a:pt x="8824" y="1275"/>
                  </a:cubicBezTo>
                  <a:cubicBezTo>
                    <a:pt x="8799" y="1175"/>
                    <a:pt x="8749" y="1100"/>
                    <a:pt x="8699" y="1025"/>
                  </a:cubicBezTo>
                  <a:cubicBezTo>
                    <a:pt x="8649" y="950"/>
                    <a:pt x="8574" y="900"/>
                    <a:pt x="8474" y="850"/>
                  </a:cubicBezTo>
                  <a:cubicBezTo>
                    <a:pt x="8374" y="825"/>
                    <a:pt x="8274" y="800"/>
                    <a:pt x="8149" y="800"/>
                  </a:cubicBezTo>
                  <a:close/>
                  <a:moveTo>
                    <a:pt x="11498" y="800"/>
                  </a:moveTo>
                  <a:cubicBezTo>
                    <a:pt x="11423" y="800"/>
                    <a:pt x="11373" y="800"/>
                    <a:pt x="11298" y="825"/>
                  </a:cubicBezTo>
                  <a:cubicBezTo>
                    <a:pt x="11248" y="825"/>
                    <a:pt x="11173" y="850"/>
                    <a:pt x="11123" y="850"/>
                  </a:cubicBezTo>
                  <a:cubicBezTo>
                    <a:pt x="11073" y="875"/>
                    <a:pt x="11023" y="900"/>
                    <a:pt x="10998" y="925"/>
                  </a:cubicBezTo>
                  <a:cubicBezTo>
                    <a:pt x="10948" y="925"/>
                    <a:pt x="10923" y="950"/>
                    <a:pt x="10898" y="975"/>
                  </a:cubicBezTo>
                  <a:cubicBezTo>
                    <a:pt x="10898" y="975"/>
                    <a:pt x="10873" y="1000"/>
                    <a:pt x="10873" y="1025"/>
                  </a:cubicBezTo>
                  <a:cubicBezTo>
                    <a:pt x="10873" y="1050"/>
                    <a:pt x="10873" y="1075"/>
                    <a:pt x="10873" y="1100"/>
                  </a:cubicBezTo>
                  <a:cubicBezTo>
                    <a:pt x="10873" y="1125"/>
                    <a:pt x="10873" y="1125"/>
                    <a:pt x="10873" y="1150"/>
                  </a:cubicBezTo>
                  <a:cubicBezTo>
                    <a:pt x="10873" y="1150"/>
                    <a:pt x="10873" y="1175"/>
                    <a:pt x="10873" y="1175"/>
                  </a:cubicBezTo>
                  <a:cubicBezTo>
                    <a:pt x="10898" y="1200"/>
                    <a:pt x="10898" y="1200"/>
                    <a:pt x="10898" y="1200"/>
                  </a:cubicBezTo>
                  <a:lnTo>
                    <a:pt x="10923" y="1200"/>
                  </a:lnTo>
                  <a:cubicBezTo>
                    <a:pt x="10948" y="1200"/>
                    <a:pt x="10973" y="1200"/>
                    <a:pt x="10998" y="1175"/>
                  </a:cubicBezTo>
                  <a:cubicBezTo>
                    <a:pt x="11023" y="1175"/>
                    <a:pt x="11048" y="1150"/>
                    <a:pt x="11098" y="1125"/>
                  </a:cubicBezTo>
                  <a:cubicBezTo>
                    <a:pt x="11148" y="1100"/>
                    <a:pt x="11198" y="1075"/>
                    <a:pt x="11273" y="1075"/>
                  </a:cubicBezTo>
                  <a:cubicBezTo>
                    <a:pt x="11323" y="1050"/>
                    <a:pt x="11398" y="1050"/>
                    <a:pt x="11473" y="1050"/>
                  </a:cubicBezTo>
                  <a:cubicBezTo>
                    <a:pt x="11523" y="1050"/>
                    <a:pt x="11598" y="1050"/>
                    <a:pt x="11648" y="1075"/>
                  </a:cubicBezTo>
                  <a:cubicBezTo>
                    <a:pt x="11698" y="1075"/>
                    <a:pt x="11723" y="1100"/>
                    <a:pt x="11748" y="1150"/>
                  </a:cubicBezTo>
                  <a:cubicBezTo>
                    <a:pt x="11773" y="1175"/>
                    <a:pt x="11798" y="1200"/>
                    <a:pt x="11823" y="1250"/>
                  </a:cubicBezTo>
                  <a:cubicBezTo>
                    <a:pt x="11823" y="1300"/>
                    <a:pt x="11848" y="1375"/>
                    <a:pt x="11848" y="1425"/>
                  </a:cubicBezTo>
                  <a:lnTo>
                    <a:pt x="11848" y="1550"/>
                  </a:lnTo>
                  <a:lnTo>
                    <a:pt x="11623" y="1550"/>
                  </a:lnTo>
                  <a:cubicBezTo>
                    <a:pt x="11473" y="1550"/>
                    <a:pt x="11373" y="1575"/>
                    <a:pt x="11273" y="1600"/>
                  </a:cubicBezTo>
                  <a:cubicBezTo>
                    <a:pt x="11148" y="1625"/>
                    <a:pt x="11073" y="1650"/>
                    <a:pt x="10998" y="1700"/>
                  </a:cubicBezTo>
                  <a:cubicBezTo>
                    <a:pt x="10923" y="1750"/>
                    <a:pt x="10873" y="1800"/>
                    <a:pt x="10848" y="1875"/>
                  </a:cubicBezTo>
                  <a:cubicBezTo>
                    <a:pt x="10798" y="1925"/>
                    <a:pt x="10798" y="2025"/>
                    <a:pt x="10798" y="2100"/>
                  </a:cubicBezTo>
                  <a:cubicBezTo>
                    <a:pt x="10798" y="2175"/>
                    <a:pt x="10798" y="2250"/>
                    <a:pt x="10823" y="2325"/>
                  </a:cubicBezTo>
                  <a:cubicBezTo>
                    <a:pt x="10848" y="2375"/>
                    <a:pt x="10898" y="2425"/>
                    <a:pt x="10948" y="2475"/>
                  </a:cubicBezTo>
                  <a:cubicBezTo>
                    <a:pt x="10998" y="2525"/>
                    <a:pt x="11048" y="2550"/>
                    <a:pt x="11123" y="2575"/>
                  </a:cubicBezTo>
                  <a:cubicBezTo>
                    <a:pt x="11198" y="2600"/>
                    <a:pt x="11273" y="2600"/>
                    <a:pt x="11348" y="2600"/>
                  </a:cubicBezTo>
                  <a:cubicBezTo>
                    <a:pt x="11448" y="2600"/>
                    <a:pt x="11548" y="2575"/>
                    <a:pt x="11648" y="2550"/>
                  </a:cubicBezTo>
                  <a:cubicBezTo>
                    <a:pt x="11723" y="2500"/>
                    <a:pt x="11798" y="2450"/>
                    <a:pt x="11873" y="2375"/>
                  </a:cubicBezTo>
                  <a:lnTo>
                    <a:pt x="11873" y="2525"/>
                  </a:lnTo>
                  <a:cubicBezTo>
                    <a:pt x="11873" y="2550"/>
                    <a:pt x="11873" y="2550"/>
                    <a:pt x="11898" y="2575"/>
                  </a:cubicBezTo>
                  <a:lnTo>
                    <a:pt x="12123" y="2575"/>
                  </a:lnTo>
                  <a:cubicBezTo>
                    <a:pt x="12123" y="2550"/>
                    <a:pt x="12148" y="2550"/>
                    <a:pt x="12148" y="2525"/>
                  </a:cubicBezTo>
                  <a:lnTo>
                    <a:pt x="12148" y="1425"/>
                  </a:lnTo>
                  <a:cubicBezTo>
                    <a:pt x="12148" y="1325"/>
                    <a:pt x="12123" y="1225"/>
                    <a:pt x="12098" y="1150"/>
                  </a:cubicBezTo>
                  <a:cubicBezTo>
                    <a:pt x="12073" y="1075"/>
                    <a:pt x="12048" y="1000"/>
                    <a:pt x="11998" y="950"/>
                  </a:cubicBezTo>
                  <a:cubicBezTo>
                    <a:pt x="11948" y="900"/>
                    <a:pt x="11873" y="875"/>
                    <a:pt x="11798" y="850"/>
                  </a:cubicBezTo>
                  <a:cubicBezTo>
                    <a:pt x="11698" y="800"/>
                    <a:pt x="11598" y="800"/>
                    <a:pt x="11498" y="800"/>
                  </a:cubicBezTo>
                  <a:close/>
                  <a:moveTo>
                    <a:pt x="15648" y="800"/>
                  </a:moveTo>
                  <a:cubicBezTo>
                    <a:pt x="15523" y="800"/>
                    <a:pt x="15423" y="825"/>
                    <a:pt x="15323" y="850"/>
                  </a:cubicBezTo>
                  <a:cubicBezTo>
                    <a:pt x="15223" y="900"/>
                    <a:pt x="15123" y="950"/>
                    <a:pt x="15048" y="1050"/>
                  </a:cubicBezTo>
                  <a:cubicBezTo>
                    <a:pt x="14998" y="1125"/>
                    <a:pt x="14948" y="1225"/>
                    <a:pt x="14898" y="1325"/>
                  </a:cubicBezTo>
                  <a:cubicBezTo>
                    <a:pt x="14873" y="1450"/>
                    <a:pt x="14848" y="1575"/>
                    <a:pt x="14848" y="1700"/>
                  </a:cubicBezTo>
                  <a:cubicBezTo>
                    <a:pt x="14848" y="1850"/>
                    <a:pt x="14873" y="2000"/>
                    <a:pt x="14898" y="2100"/>
                  </a:cubicBezTo>
                  <a:cubicBezTo>
                    <a:pt x="14948" y="2225"/>
                    <a:pt x="14998" y="2300"/>
                    <a:pt x="15048" y="2375"/>
                  </a:cubicBezTo>
                  <a:cubicBezTo>
                    <a:pt x="15123" y="2450"/>
                    <a:pt x="15223" y="2525"/>
                    <a:pt x="15323" y="2550"/>
                  </a:cubicBezTo>
                  <a:cubicBezTo>
                    <a:pt x="15423" y="2600"/>
                    <a:pt x="15548" y="2600"/>
                    <a:pt x="15672" y="2600"/>
                  </a:cubicBezTo>
                  <a:cubicBezTo>
                    <a:pt x="15747" y="2600"/>
                    <a:pt x="15822" y="2600"/>
                    <a:pt x="15897" y="2575"/>
                  </a:cubicBezTo>
                  <a:cubicBezTo>
                    <a:pt x="15972" y="2575"/>
                    <a:pt x="16022" y="2575"/>
                    <a:pt x="16072" y="2550"/>
                  </a:cubicBezTo>
                  <a:cubicBezTo>
                    <a:pt x="16122" y="2525"/>
                    <a:pt x="16172" y="2525"/>
                    <a:pt x="16197" y="2500"/>
                  </a:cubicBezTo>
                  <a:cubicBezTo>
                    <a:pt x="16247" y="2500"/>
                    <a:pt x="16247" y="2475"/>
                    <a:pt x="16272" y="2475"/>
                  </a:cubicBezTo>
                  <a:cubicBezTo>
                    <a:pt x="16272" y="2475"/>
                    <a:pt x="16272" y="2450"/>
                    <a:pt x="16272" y="2450"/>
                  </a:cubicBezTo>
                  <a:cubicBezTo>
                    <a:pt x="16272" y="2450"/>
                    <a:pt x="16297" y="2425"/>
                    <a:pt x="16297" y="2425"/>
                  </a:cubicBezTo>
                  <a:cubicBezTo>
                    <a:pt x="16297" y="2425"/>
                    <a:pt x="16297" y="2400"/>
                    <a:pt x="16297" y="2400"/>
                  </a:cubicBezTo>
                  <a:cubicBezTo>
                    <a:pt x="16297" y="2375"/>
                    <a:pt x="16297" y="2375"/>
                    <a:pt x="16297" y="2350"/>
                  </a:cubicBezTo>
                  <a:cubicBezTo>
                    <a:pt x="16297" y="2325"/>
                    <a:pt x="16297" y="2325"/>
                    <a:pt x="16297" y="2300"/>
                  </a:cubicBezTo>
                  <a:cubicBezTo>
                    <a:pt x="16297" y="2275"/>
                    <a:pt x="16297" y="2275"/>
                    <a:pt x="16297" y="2275"/>
                  </a:cubicBezTo>
                  <a:cubicBezTo>
                    <a:pt x="16272" y="2250"/>
                    <a:pt x="16272" y="2250"/>
                    <a:pt x="16272" y="2250"/>
                  </a:cubicBezTo>
                  <a:cubicBezTo>
                    <a:pt x="16272" y="2250"/>
                    <a:pt x="16247" y="2225"/>
                    <a:pt x="16247" y="2225"/>
                  </a:cubicBezTo>
                  <a:cubicBezTo>
                    <a:pt x="16222" y="2225"/>
                    <a:pt x="16222" y="2250"/>
                    <a:pt x="16172" y="2250"/>
                  </a:cubicBezTo>
                  <a:cubicBezTo>
                    <a:pt x="16147" y="2275"/>
                    <a:pt x="16122" y="2275"/>
                    <a:pt x="16072" y="2300"/>
                  </a:cubicBezTo>
                  <a:cubicBezTo>
                    <a:pt x="16022" y="2325"/>
                    <a:pt x="15972" y="2325"/>
                    <a:pt x="15922" y="2350"/>
                  </a:cubicBezTo>
                  <a:cubicBezTo>
                    <a:pt x="15847" y="2350"/>
                    <a:pt x="15772" y="2375"/>
                    <a:pt x="15697" y="2375"/>
                  </a:cubicBezTo>
                  <a:cubicBezTo>
                    <a:pt x="15598" y="2375"/>
                    <a:pt x="15523" y="2350"/>
                    <a:pt x="15448" y="2325"/>
                  </a:cubicBezTo>
                  <a:cubicBezTo>
                    <a:pt x="15398" y="2300"/>
                    <a:pt x="15323" y="2250"/>
                    <a:pt x="15273" y="2200"/>
                  </a:cubicBezTo>
                  <a:cubicBezTo>
                    <a:pt x="15248" y="2150"/>
                    <a:pt x="15223" y="2075"/>
                    <a:pt x="15198" y="2000"/>
                  </a:cubicBezTo>
                  <a:cubicBezTo>
                    <a:pt x="15173" y="1925"/>
                    <a:pt x="15173" y="1850"/>
                    <a:pt x="15173" y="1750"/>
                  </a:cubicBezTo>
                  <a:lnTo>
                    <a:pt x="16247" y="1750"/>
                  </a:lnTo>
                  <a:cubicBezTo>
                    <a:pt x="16272" y="1750"/>
                    <a:pt x="16297" y="1750"/>
                    <a:pt x="16322" y="1725"/>
                  </a:cubicBezTo>
                  <a:cubicBezTo>
                    <a:pt x="16347" y="1725"/>
                    <a:pt x="16372" y="1675"/>
                    <a:pt x="16372" y="1625"/>
                  </a:cubicBezTo>
                  <a:lnTo>
                    <a:pt x="16372" y="1575"/>
                  </a:lnTo>
                  <a:cubicBezTo>
                    <a:pt x="16372" y="1475"/>
                    <a:pt x="16347" y="1375"/>
                    <a:pt x="16322" y="1275"/>
                  </a:cubicBezTo>
                  <a:cubicBezTo>
                    <a:pt x="16297" y="1175"/>
                    <a:pt x="16247" y="1100"/>
                    <a:pt x="16197" y="1025"/>
                  </a:cubicBezTo>
                  <a:cubicBezTo>
                    <a:pt x="16147" y="950"/>
                    <a:pt x="16072" y="900"/>
                    <a:pt x="15972" y="850"/>
                  </a:cubicBezTo>
                  <a:cubicBezTo>
                    <a:pt x="15872" y="825"/>
                    <a:pt x="15772" y="800"/>
                    <a:pt x="15648" y="800"/>
                  </a:cubicBezTo>
                  <a:close/>
                  <a:moveTo>
                    <a:pt x="22396" y="25"/>
                  </a:moveTo>
                  <a:cubicBezTo>
                    <a:pt x="22371" y="25"/>
                    <a:pt x="22346" y="50"/>
                    <a:pt x="22346" y="50"/>
                  </a:cubicBezTo>
                  <a:cubicBezTo>
                    <a:pt x="22346" y="50"/>
                    <a:pt x="22321" y="50"/>
                    <a:pt x="22321" y="75"/>
                  </a:cubicBezTo>
                  <a:lnTo>
                    <a:pt x="22321" y="1050"/>
                  </a:lnTo>
                  <a:cubicBezTo>
                    <a:pt x="22246" y="975"/>
                    <a:pt x="22146" y="900"/>
                    <a:pt x="22071" y="850"/>
                  </a:cubicBezTo>
                  <a:cubicBezTo>
                    <a:pt x="21996" y="825"/>
                    <a:pt x="21921" y="800"/>
                    <a:pt x="21821" y="800"/>
                  </a:cubicBezTo>
                  <a:cubicBezTo>
                    <a:pt x="21696" y="800"/>
                    <a:pt x="21596" y="825"/>
                    <a:pt x="21496" y="875"/>
                  </a:cubicBezTo>
                  <a:cubicBezTo>
                    <a:pt x="21421" y="900"/>
                    <a:pt x="21347" y="975"/>
                    <a:pt x="21297" y="1050"/>
                  </a:cubicBezTo>
                  <a:cubicBezTo>
                    <a:pt x="21222" y="1125"/>
                    <a:pt x="21172" y="1225"/>
                    <a:pt x="21147" y="1325"/>
                  </a:cubicBezTo>
                  <a:cubicBezTo>
                    <a:pt x="21122" y="1450"/>
                    <a:pt x="21097" y="1575"/>
                    <a:pt x="21097" y="1725"/>
                  </a:cubicBezTo>
                  <a:cubicBezTo>
                    <a:pt x="21097" y="1850"/>
                    <a:pt x="21122" y="1950"/>
                    <a:pt x="21147" y="2075"/>
                  </a:cubicBezTo>
                  <a:cubicBezTo>
                    <a:pt x="21172" y="2175"/>
                    <a:pt x="21197" y="2275"/>
                    <a:pt x="21247" y="2350"/>
                  </a:cubicBezTo>
                  <a:cubicBezTo>
                    <a:pt x="21322" y="2425"/>
                    <a:pt x="21371" y="2500"/>
                    <a:pt x="21471" y="2550"/>
                  </a:cubicBezTo>
                  <a:cubicBezTo>
                    <a:pt x="21546" y="2575"/>
                    <a:pt x="21646" y="2600"/>
                    <a:pt x="21771" y="2600"/>
                  </a:cubicBezTo>
                  <a:cubicBezTo>
                    <a:pt x="21871" y="2600"/>
                    <a:pt x="21996" y="2575"/>
                    <a:pt x="22071" y="2525"/>
                  </a:cubicBezTo>
                  <a:cubicBezTo>
                    <a:pt x="22171" y="2475"/>
                    <a:pt x="22271" y="2400"/>
                    <a:pt x="22346" y="2300"/>
                  </a:cubicBezTo>
                  <a:lnTo>
                    <a:pt x="22346" y="2525"/>
                  </a:lnTo>
                  <a:cubicBezTo>
                    <a:pt x="22346" y="2550"/>
                    <a:pt x="22346" y="2550"/>
                    <a:pt x="22346" y="2550"/>
                  </a:cubicBezTo>
                  <a:cubicBezTo>
                    <a:pt x="22371" y="2550"/>
                    <a:pt x="22371" y="2575"/>
                    <a:pt x="22371" y="2575"/>
                  </a:cubicBezTo>
                  <a:lnTo>
                    <a:pt x="22596" y="2575"/>
                  </a:lnTo>
                  <a:cubicBezTo>
                    <a:pt x="22596" y="2575"/>
                    <a:pt x="22621" y="2550"/>
                    <a:pt x="22621" y="2550"/>
                  </a:cubicBezTo>
                  <a:cubicBezTo>
                    <a:pt x="22621" y="2550"/>
                    <a:pt x="22621" y="2550"/>
                    <a:pt x="22621" y="2525"/>
                  </a:cubicBezTo>
                  <a:lnTo>
                    <a:pt x="22621" y="75"/>
                  </a:lnTo>
                  <a:cubicBezTo>
                    <a:pt x="22596" y="50"/>
                    <a:pt x="22596" y="50"/>
                    <a:pt x="22571" y="50"/>
                  </a:cubicBezTo>
                  <a:cubicBezTo>
                    <a:pt x="22571" y="50"/>
                    <a:pt x="22546" y="25"/>
                    <a:pt x="22546" y="25"/>
                  </a:cubicBezTo>
                  <a:close/>
                  <a:moveTo>
                    <a:pt x="24121" y="800"/>
                  </a:moveTo>
                  <a:cubicBezTo>
                    <a:pt x="23971" y="800"/>
                    <a:pt x="23846" y="825"/>
                    <a:pt x="23746" y="875"/>
                  </a:cubicBezTo>
                  <a:cubicBezTo>
                    <a:pt x="23646" y="900"/>
                    <a:pt x="23546" y="975"/>
                    <a:pt x="23496" y="1050"/>
                  </a:cubicBezTo>
                  <a:cubicBezTo>
                    <a:pt x="23421" y="1125"/>
                    <a:pt x="23371" y="1225"/>
                    <a:pt x="23321" y="1350"/>
                  </a:cubicBezTo>
                  <a:cubicBezTo>
                    <a:pt x="23296" y="1450"/>
                    <a:pt x="23271" y="1575"/>
                    <a:pt x="23271" y="1725"/>
                  </a:cubicBezTo>
                  <a:cubicBezTo>
                    <a:pt x="23271" y="1850"/>
                    <a:pt x="23296" y="1975"/>
                    <a:pt x="23321" y="2100"/>
                  </a:cubicBezTo>
                  <a:cubicBezTo>
                    <a:pt x="23371" y="2200"/>
                    <a:pt x="23421" y="2300"/>
                    <a:pt x="23471" y="2375"/>
                  </a:cubicBezTo>
                  <a:cubicBezTo>
                    <a:pt x="23546" y="2450"/>
                    <a:pt x="23621" y="2500"/>
                    <a:pt x="23721" y="2550"/>
                  </a:cubicBezTo>
                  <a:cubicBezTo>
                    <a:pt x="23821" y="2575"/>
                    <a:pt x="23946" y="2600"/>
                    <a:pt x="24096" y="2600"/>
                  </a:cubicBezTo>
                  <a:cubicBezTo>
                    <a:pt x="24221" y="2600"/>
                    <a:pt x="24346" y="2575"/>
                    <a:pt x="24446" y="2550"/>
                  </a:cubicBezTo>
                  <a:cubicBezTo>
                    <a:pt x="24546" y="2500"/>
                    <a:pt x="24646" y="2425"/>
                    <a:pt x="24721" y="2350"/>
                  </a:cubicBezTo>
                  <a:cubicBezTo>
                    <a:pt x="24796" y="2275"/>
                    <a:pt x="24846" y="2175"/>
                    <a:pt x="24871" y="2050"/>
                  </a:cubicBezTo>
                  <a:cubicBezTo>
                    <a:pt x="24896" y="1950"/>
                    <a:pt x="24921" y="1825"/>
                    <a:pt x="24921" y="1675"/>
                  </a:cubicBezTo>
                  <a:cubicBezTo>
                    <a:pt x="24921" y="1550"/>
                    <a:pt x="24921" y="1425"/>
                    <a:pt x="24871" y="1325"/>
                  </a:cubicBezTo>
                  <a:cubicBezTo>
                    <a:pt x="24846" y="1200"/>
                    <a:pt x="24796" y="1100"/>
                    <a:pt x="24721" y="1025"/>
                  </a:cubicBezTo>
                  <a:cubicBezTo>
                    <a:pt x="24646" y="950"/>
                    <a:pt x="24571" y="900"/>
                    <a:pt x="24471" y="850"/>
                  </a:cubicBezTo>
                  <a:cubicBezTo>
                    <a:pt x="24371" y="825"/>
                    <a:pt x="24246" y="800"/>
                    <a:pt x="24121" y="800"/>
                  </a:cubicBezTo>
                  <a:close/>
                  <a:moveTo>
                    <a:pt x="29695" y="800"/>
                  </a:moveTo>
                  <a:cubicBezTo>
                    <a:pt x="29570" y="800"/>
                    <a:pt x="29470" y="825"/>
                    <a:pt x="29370" y="850"/>
                  </a:cubicBezTo>
                  <a:cubicBezTo>
                    <a:pt x="29270" y="900"/>
                    <a:pt x="29195" y="950"/>
                    <a:pt x="29120" y="1050"/>
                  </a:cubicBezTo>
                  <a:cubicBezTo>
                    <a:pt x="29045" y="1125"/>
                    <a:pt x="28995" y="1225"/>
                    <a:pt x="28970" y="1325"/>
                  </a:cubicBezTo>
                  <a:cubicBezTo>
                    <a:pt x="28920" y="1450"/>
                    <a:pt x="28920" y="1575"/>
                    <a:pt x="28920" y="1700"/>
                  </a:cubicBezTo>
                  <a:cubicBezTo>
                    <a:pt x="28920" y="1850"/>
                    <a:pt x="28920" y="2000"/>
                    <a:pt x="28970" y="2100"/>
                  </a:cubicBezTo>
                  <a:cubicBezTo>
                    <a:pt x="28995" y="2225"/>
                    <a:pt x="29045" y="2300"/>
                    <a:pt x="29120" y="2375"/>
                  </a:cubicBezTo>
                  <a:cubicBezTo>
                    <a:pt x="29195" y="2450"/>
                    <a:pt x="29270" y="2525"/>
                    <a:pt x="29370" y="2550"/>
                  </a:cubicBezTo>
                  <a:cubicBezTo>
                    <a:pt x="29470" y="2600"/>
                    <a:pt x="29595" y="2600"/>
                    <a:pt x="29745" y="2600"/>
                  </a:cubicBezTo>
                  <a:cubicBezTo>
                    <a:pt x="29820" y="2600"/>
                    <a:pt x="29895" y="2600"/>
                    <a:pt x="29945" y="2575"/>
                  </a:cubicBezTo>
                  <a:cubicBezTo>
                    <a:pt x="30020" y="2575"/>
                    <a:pt x="30095" y="2575"/>
                    <a:pt x="30145" y="2550"/>
                  </a:cubicBezTo>
                  <a:cubicBezTo>
                    <a:pt x="30195" y="2525"/>
                    <a:pt x="30220" y="2525"/>
                    <a:pt x="30270" y="2500"/>
                  </a:cubicBezTo>
                  <a:cubicBezTo>
                    <a:pt x="30295" y="2500"/>
                    <a:pt x="30320" y="2475"/>
                    <a:pt x="30320" y="2475"/>
                  </a:cubicBezTo>
                  <a:cubicBezTo>
                    <a:pt x="30320" y="2475"/>
                    <a:pt x="30345" y="2450"/>
                    <a:pt x="30345" y="2450"/>
                  </a:cubicBezTo>
                  <a:cubicBezTo>
                    <a:pt x="30345" y="2450"/>
                    <a:pt x="30345" y="2425"/>
                    <a:pt x="30345" y="2425"/>
                  </a:cubicBezTo>
                  <a:cubicBezTo>
                    <a:pt x="30345" y="2425"/>
                    <a:pt x="30345" y="2400"/>
                    <a:pt x="30345" y="2400"/>
                  </a:cubicBezTo>
                  <a:cubicBezTo>
                    <a:pt x="30345" y="2375"/>
                    <a:pt x="30345" y="2375"/>
                    <a:pt x="30345" y="2350"/>
                  </a:cubicBezTo>
                  <a:cubicBezTo>
                    <a:pt x="30345" y="2325"/>
                    <a:pt x="30345" y="2325"/>
                    <a:pt x="30345" y="2300"/>
                  </a:cubicBezTo>
                  <a:cubicBezTo>
                    <a:pt x="30345" y="2275"/>
                    <a:pt x="30345" y="2275"/>
                    <a:pt x="30345" y="2275"/>
                  </a:cubicBezTo>
                  <a:cubicBezTo>
                    <a:pt x="30345" y="2250"/>
                    <a:pt x="30345" y="2250"/>
                    <a:pt x="30320" y="2250"/>
                  </a:cubicBezTo>
                  <a:cubicBezTo>
                    <a:pt x="30320" y="2250"/>
                    <a:pt x="30320" y="2225"/>
                    <a:pt x="30295" y="2225"/>
                  </a:cubicBezTo>
                  <a:cubicBezTo>
                    <a:pt x="30295" y="2225"/>
                    <a:pt x="30270" y="2250"/>
                    <a:pt x="30245" y="2250"/>
                  </a:cubicBezTo>
                  <a:cubicBezTo>
                    <a:pt x="30220" y="2275"/>
                    <a:pt x="30170" y="2275"/>
                    <a:pt x="30120" y="2300"/>
                  </a:cubicBezTo>
                  <a:cubicBezTo>
                    <a:pt x="30095" y="2325"/>
                    <a:pt x="30045" y="2325"/>
                    <a:pt x="29970" y="2350"/>
                  </a:cubicBezTo>
                  <a:cubicBezTo>
                    <a:pt x="29920" y="2350"/>
                    <a:pt x="29845" y="2375"/>
                    <a:pt x="29770" y="2375"/>
                  </a:cubicBezTo>
                  <a:cubicBezTo>
                    <a:pt x="29670" y="2375"/>
                    <a:pt x="29595" y="2350"/>
                    <a:pt x="29520" y="2325"/>
                  </a:cubicBezTo>
                  <a:cubicBezTo>
                    <a:pt x="29445" y="2300"/>
                    <a:pt x="29395" y="2250"/>
                    <a:pt x="29345" y="2200"/>
                  </a:cubicBezTo>
                  <a:cubicBezTo>
                    <a:pt x="29295" y="2150"/>
                    <a:pt x="29270" y="2075"/>
                    <a:pt x="29245" y="2000"/>
                  </a:cubicBezTo>
                  <a:cubicBezTo>
                    <a:pt x="29245" y="1925"/>
                    <a:pt x="29220" y="1850"/>
                    <a:pt x="29220" y="1750"/>
                  </a:cubicBezTo>
                  <a:lnTo>
                    <a:pt x="30295" y="1750"/>
                  </a:lnTo>
                  <a:cubicBezTo>
                    <a:pt x="30345" y="1750"/>
                    <a:pt x="30370" y="1750"/>
                    <a:pt x="30395" y="1725"/>
                  </a:cubicBezTo>
                  <a:cubicBezTo>
                    <a:pt x="30420" y="1725"/>
                    <a:pt x="30420" y="1675"/>
                    <a:pt x="30420" y="1625"/>
                  </a:cubicBezTo>
                  <a:lnTo>
                    <a:pt x="30420" y="1575"/>
                  </a:lnTo>
                  <a:cubicBezTo>
                    <a:pt x="30420" y="1475"/>
                    <a:pt x="30420" y="1375"/>
                    <a:pt x="30395" y="1275"/>
                  </a:cubicBezTo>
                  <a:cubicBezTo>
                    <a:pt x="30370" y="1175"/>
                    <a:pt x="30320" y="1100"/>
                    <a:pt x="30245" y="1025"/>
                  </a:cubicBezTo>
                  <a:cubicBezTo>
                    <a:pt x="30195" y="950"/>
                    <a:pt x="30120" y="900"/>
                    <a:pt x="30045" y="850"/>
                  </a:cubicBezTo>
                  <a:cubicBezTo>
                    <a:pt x="29945" y="825"/>
                    <a:pt x="29820" y="800"/>
                    <a:pt x="29695" y="800"/>
                  </a:cubicBezTo>
                  <a:close/>
                  <a:moveTo>
                    <a:pt x="33794" y="800"/>
                  </a:moveTo>
                  <a:cubicBezTo>
                    <a:pt x="33669" y="800"/>
                    <a:pt x="33544" y="825"/>
                    <a:pt x="33444" y="875"/>
                  </a:cubicBezTo>
                  <a:cubicBezTo>
                    <a:pt x="33319" y="900"/>
                    <a:pt x="33244" y="975"/>
                    <a:pt x="33169" y="1050"/>
                  </a:cubicBezTo>
                  <a:cubicBezTo>
                    <a:pt x="33094" y="1125"/>
                    <a:pt x="33044" y="1225"/>
                    <a:pt x="33019" y="1350"/>
                  </a:cubicBezTo>
                  <a:cubicBezTo>
                    <a:pt x="32994" y="1450"/>
                    <a:pt x="32969" y="1575"/>
                    <a:pt x="32969" y="1725"/>
                  </a:cubicBezTo>
                  <a:cubicBezTo>
                    <a:pt x="32969" y="1850"/>
                    <a:pt x="32994" y="1975"/>
                    <a:pt x="33019" y="2100"/>
                  </a:cubicBezTo>
                  <a:cubicBezTo>
                    <a:pt x="33044" y="2200"/>
                    <a:pt x="33094" y="2300"/>
                    <a:pt x="33169" y="2375"/>
                  </a:cubicBezTo>
                  <a:cubicBezTo>
                    <a:pt x="33219" y="2450"/>
                    <a:pt x="33319" y="2500"/>
                    <a:pt x="33419" y="2550"/>
                  </a:cubicBezTo>
                  <a:cubicBezTo>
                    <a:pt x="33519" y="2575"/>
                    <a:pt x="33644" y="2600"/>
                    <a:pt x="33769" y="2600"/>
                  </a:cubicBezTo>
                  <a:cubicBezTo>
                    <a:pt x="33919" y="2600"/>
                    <a:pt x="34044" y="2575"/>
                    <a:pt x="34144" y="2550"/>
                  </a:cubicBezTo>
                  <a:cubicBezTo>
                    <a:pt x="34244" y="2500"/>
                    <a:pt x="34319" y="2425"/>
                    <a:pt x="34394" y="2350"/>
                  </a:cubicBezTo>
                  <a:cubicBezTo>
                    <a:pt x="34469" y="2275"/>
                    <a:pt x="34519" y="2175"/>
                    <a:pt x="34569" y="2050"/>
                  </a:cubicBezTo>
                  <a:cubicBezTo>
                    <a:pt x="34594" y="1950"/>
                    <a:pt x="34619" y="1825"/>
                    <a:pt x="34619" y="1675"/>
                  </a:cubicBezTo>
                  <a:cubicBezTo>
                    <a:pt x="34619" y="1550"/>
                    <a:pt x="34594" y="1425"/>
                    <a:pt x="34569" y="1325"/>
                  </a:cubicBezTo>
                  <a:cubicBezTo>
                    <a:pt x="34519" y="1200"/>
                    <a:pt x="34469" y="1100"/>
                    <a:pt x="34419" y="1025"/>
                  </a:cubicBezTo>
                  <a:cubicBezTo>
                    <a:pt x="34344" y="950"/>
                    <a:pt x="34269" y="900"/>
                    <a:pt x="34169" y="850"/>
                  </a:cubicBezTo>
                  <a:cubicBezTo>
                    <a:pt x="34069" y="825"/>
                    <a:pt x="33944" y="800"/>
                    <a:pt x="33794" y="800"/>
                  </a:cubicBezTo>
                  <a:close/>
                  <a:moveTo>
                    <a:pt x="35919" y="800"/>
                  </a:moveTo>
                  <a:cubicBezTo>
                    <a:pt x="35819" y="800"/>
                    <a:pt x="35719" y="825"/>
                    <a:pt x="35619" y="850"/>
                  </a:cubicBezTo>
                  <a:cubicBezTo>
                    <a:pt x="35519" y="900"/>
                    <a:pt x="35444" y="950"/>
                    <a:pt x="35369" y="1025"/>
                  </a:cubicBezTo>
                  <a:cubicBezTo>
                    <a:pt x="35294" y="1100"/>
                    <a:pt x="35244" y="1175"/>
                    <a:pt x="35219" y="1300"/>
                  </a:cubicBezTo>
                  <a:cubicBezTo>
                    <a:pt x="35169" y="1425"/>
                    <a:pt x="35144" y="1550"/>
                    <a:pt x="35144" y="1725"/>
                  </a:cubicBezTo>
                  <a:cubicBezTo>
                    <a:pt x="35144" y="1875"/>
                    <a:pt x="35169" y="2000"/>
                    <a:pt x="35194" y="2100"/>
                  </a:cubicBezTo>
                  <a:cubicBezTo>
                    <a:pt x="35244" y="2200"/>
                    <a:pt x="35294" y="2300"/>
                    <a:pt x="35344" y="2375"/>
                  </a:cubicBezTo>
                  <a:cubicBezTo>
                    <a:pt x="35394" y="2450"/>
                    <a:pt x="35494" y="2500"/>
                    <a:pt x="35569" y="2550"/>
                  </a:cubicBezTo>
                  <a:cubicBezTo>
                    <a:pt x="35669" y="2575"/>
                    <a:pt x="35769" y="2600"/>
                    <a:pt x="35894" y="2600"/>
                  </a:cubicBezTo>
                  <a:cubicBezTo>
                    <a:pt x="35944" y="2600"/>
                    <a:pt x="35994" y="2600"/>
                    <a:pt x="36044" y="2575"/>
                  </a:cubicBezTo>
                  <a:cubicBezTo>
                    <a:pt x="36119" y="2575"/>
                    <a:pt x="36169" y="2575"/>
                    <a:pt x="36194" y="2550"/>
                  </a:cubicBezTo>
                  <a:cubicBezTo>
                    <a:pt x="36244" y="2525"/>
                    <a:pt x="36294" y="2500"/>
                    <a:pt x="36319" y="2500"/>
                  </a:cubicBezTo>
                  <a:cubicBezTo>
                    <a:pt x="36369" y="2475"/>
                    <a:pt x="36394" y="2450"/>
                    <a:pt x="36394" y="2425"/>
                  </a:cubicBezTo>
                  <a:cubicBezTo>
                    <a:pt x="36419" y="2425"/>
                    <a:pt x="36419" y="2400"/>
                    <a:pt x="36444" y="2400"/>
                  </a:cubicBezTo>
                  <a:lnTo>
                    <a:pt x="36444" y="2375"/>
                  </a:lnTo>
                  <a:cubicBezTo>
                    <a:pt x="36444" y="2350"/>
                    <a:pt x="36444" y="2350"/>
                    <a:pt x="36444" y="2325"/>
                  </a:cubicBezTo>
                  <a:cubicBezTo>
                    <a:pt x="36444" y="2325"/>
                    <a:pt x="36444" y="2300"/>
                    <a:pt x="36444" y="2275"/>
                  </a:cubicBezTo>
                  <a:cubicBezTo>
                    <a:pt x="36444" y="2250"/>
                    <a:pt x="36444" y="2225"/>
                    <a:pt x="36444" y="2225"/>
                  </a:cubicBezTo>
                  <a:cubicBezTo>
                    <a:pt x="36444" y="2200"/>
                    <a:pt x="36444" y="2175"/>
                    <a:pt x="36444" y="2175"/>
                  </a:cubicBezTo>
                  <a:cubicBezTo>
                    <a:pt x="36444" y="2150"/>
                    <a:pt x="36419" y="2150"/>
                    <a:pt x="36419" y="2150"/>
                  </a:cubicBezTo>
                  <a:lnTo>
                    <a:pt x="36394" y="2150"/>
                  </a:lnTo>
                  <a:cubicBezTo>
                    <a:pt x="36394" y="2150"/>
                    <a:pt x="36369" y="2150"/>
                    <a:pt x="36344" y="2175"/>
                  </a:cubicBezTo>
                  <a:cubicBezTo>
                    <a:pt x="36319" y="2200"/>
                    <a:pt x="36294" y="2225"/>
                    <a:pt x="36244" y="2250"/>
                  </a:cubicBezTo>
                  <a:cubicBezTo>
                    <a:pt x="36219" y="2275"/>
                    <a:pt x="36169" y="2300"/>
                    <a:pt x="36094" y="2325"/>
                  </a:cubicBezTo>
                  <a:cubicBezTo>
                    <a:pt x="36044" y="2325"/>
                    <a:pt x="35994" y="2350"/>
                    <a:pt x="35919" y="2350"/>
                  </a:cubicBezTo>
                  <a:cubicBezTo>
                    <a:pt x="35844" y="2350"/>
                    <a:pt x="35794" y="2325"/>
                    <a:pt x="35719" y="2300"/>
                  </a:cubicBezTo>
                  <a:cubicBezTo>
                    <a:pt x="35669" y="2275"/>
                    <a:pt x="35619" y="2250"/>
                    <a:pt x="35594" y="2175"/>
                  </a:cubicBezTo>
                  <a:cubicBezTo>
                    <a:pt x="35544" y="2125"/>
                    <a:pt x="35519" y="2075"/>
                    <a:pt x="35494" y="1975"/>
                  </a:cubicBezTo>
                  <a:cubicBezTo>
                    <a:pt x="35469" y="1900"/>
                    <a:pt x="35469" y="1825"/>
                    <a:pt x="35469" y="1700"/>
                  </a:cubicBezTo>
                  <a:cubicBezTo>
                    <a:pt x="35469" y="1500"/>
                    <a:pt x="35494" y="1325"/>
                    <a:pt x="35594" y="1225"/>
                  </a:cubicBezTo>
                  <a:cubicBezTo>
                    <a:pt x="35669" y="1100"/>
                    <a:pt x="35769" y="1050"/>
                    <a:pt x="35919" y="1050"/>
                  </a:cubicBezTo>
                  <a:cubicBezTo>
                    <a:pt x="35994" y="1050"/>
                    <a:pt x="36044" y="1075"/>
                    <a:pt x="36094" y="1075"/>
                  </a:cubicBezTo>
                  <a:cubicBezTo>
                    <a:pt x="36144" y="1100"/>
                    <a:pt x="36194" y="1125"/>
                    <a:pt x="36244" y="1150"/>
                  </a:cubicBezTo>
                  <a:cubicBezTo>
                    <a:pt x="36269" y="1175"/>
                    <a:pt x="36294" y="1200"/>
                    <a:pt x="36319" y="1225"/>
                  </a:cubicBezTo>
                  <a:cubicBezTo>
                    <a:pt x="36344" y="1225"/>
                    <a:pt x="36369" y="1250"/>
                    <a:pt x="36394" y="1250"/>
                  </a:cubicBezTo>
                  <a:cubicBezTo>
                    <a:pt x="36394" y="1250"/>
                    <a:pt x="36419" y="1225"/>
                    <a:pt x="36419" y="1225"/>
                  </a:cubicBezTo>
                  <a:cubicBezTo>
                    <a:pt x="36444" y="1200"/>
                    <a:pt x="36444" y="1175"/>
                    <a:pt x="36444" y="1125"/>
                  </a:cubicBezTo>
                  <a:cubicBezTo>
                    <a:pt x="36444" y="1100"/>
                    <a:pt x="36444" y="1075"/>
                    <a:pt x="36444" y="1075"/>
                  </a:cubicBezTo>
                  <a:cubicBezTo>
                    <a:pt x="36444" y="1050"/>
                    <a:pt x="36444" y="1025"/>
                    <a:pt x="36444" y="1025"/>
                  </a:cubicBezTo>
                  <a:cubicBezTo>
                    <a:pt x="36444" y="1000"/>
                    <a:pt x="36419" y="1000"/>
                    <a:pt x="36419" y="1000"/>
                  </a:cubicBezTo>
                  <a:cubicBezTo>
                    <a:pt x="36419" y="975"/>
                    <a:pt x="36394" y="975"/>
                    <a:pt x="36394" y="950"/>
                  </a:cubicBezTo>
                  <a:cubicBezTo>
                    <a:pt x="36369" y="950"/>
                    <a:pt x="36344" y="925"/>
                    <a:pt x="36319" y="900"/>
                  </a:cubicBezTo>
                  <a:cubicBezTo>
                    <a:pt x="36294" y="875"/>
                    <a:pt x="36244" y="875"/>
                    <a:pt x="36219" y="850"/>
                  </a:cubicBezTo>
                  <a:cubicBezTo>
                    <a:pt x="36169" y="850"/>
                    <a:pt x="36119" y="825"/>
                    <a:pt x="36069" y="825"/>
                  </a:cubicBezTo>
                  <a:cubicBezTo>
                    <a:pt x="36019" y="800"/>
                    <a:pt x="35969" y="800"/>
                    <a:pt x="35919" y="800"/>
                  </a:cubicBezTo>
                  <a:close/>
                  <a:moveTo>
                    <a:pt x="38793" y="800"/>
                  </a:moveTo>
                  <a:cubicBezTo>
                    <a:pt x="38668" y="800"/>
                    <a:pt x="38543" y="825"/>
                    <a:pt x="38444" y="875"/>
                  </a:cubicBezTo>
                  <a:cubicBezTo>
                    <a:pt x="38319" y="900"/>
                    <a:pt x="38244" y="975"/>
                    <a:pt x="38169" y="1050"/>
                  </a:cubicBezTo>
                  <a:cubicBezTo>
                    <a:pt x="38094" y="1125"/>
                    <a:pt x="38044" y="1225"/>
                    <a:pt x="38019" y="1350"/>
                  </a:cubicBezTo>
                  <a:cubicBezTo>
                    <a:pt x="37994" y="1450"/>
                    <a:pt x="37969" y="1575"/>
                    <a:pt x="37969" y="1725"/>
                  </a:cubicBezTo>
                  <a:cubicBezTo>
                    <a:pt x="37969" y="1850"/>
                    <a:pt x="37994" y="1975"/>
                    <a:pt x="38019" y="2100"/>
                  </a:cubicBezTo>
                  <a:cubicBezTo>
                    <a:pt x="38044" y="2200"/>
                    <a:pt x="38094" y="2300"/>
                    <a:pt x="38169" y="2375"/>
                  </a:cubicBezTo>
                  <a:cubicBezTo>
                    <a:pt x="38219" y="2450"/>
                    <a:pt x="38319" y="2500"/>
                    <a:pt x="38419" y="2550"/>
                  </a:cubicBezTo>
                  <a:cubicBezTo>
                    <a:pt x="38519" y="2575"/>
                    <a:pt x="38643" y="2600"/>
                    <a:pt x="38768" y="2600"/>
                  </a:cubicBezTo>
                  <a:cubicBezTo>
                    <a:pt x="38918" y="2600"/>
                    <a:pt x="39043" y="2575"/>
                    <a:pt x="39143" y="2550"/>
                  </a:cubicBezTo>
                  <a:cubicBezTo>
                    <a:pt x="39243" y="2500"/>
                    <a:pt x="39318" y="2425"/>
                    <a:pt x="39393" y="2350"/>
                  </a:cubicBezTo>
                  <a:cubicBezTo>
                    <a:pt x="39468" y="2275"/>
                    <a:pt x="39518" y="2175"/>
                    <a:pt x="39568" y="2050"/>
                  </a:cubicBezTo>
                  <a:cubicBezTo>
                    <a:pt x="39593" y="1950"/>
                    <a:pt x="39618" y="1825"/>
                    <a:pt x="39618" y="1675"/>
                  </a:cubicBezTo>
                  <a:cubicBezTo>
                    <a:pt x="39618" y="1550"/>
                    <a:pt x="39593" y="1425"/>
                    <a:pt x="39568" y="1325"/>
                  </a:cubicBezTo>
                  <a:cubicBezTo>
                    <a:pt x="39518" y="1200"/>
                    <a:pt x="39468" y="1100"/>
                    <a:pt x="39418" y="1025"/>
                  </a:cubicBezTo>
                  <a:cubicBezTo>
                    <a:pt x="39343" y="950"/>
                    <a:pt x="39268" y="900"/>
                    <a:pt x="39168" y="850"/>
                  </a:cubicBezTo>
                  <a:cubicBezTo>
                    <a:pt x="39068" y="825"/>
                    <a:pt x="38943" y="800"/>
                    <a:pt x="38793" y="800"/>
                  </a:cubicBezTo>
                  <a:close/>
                  <a:moveTo>
                    <a:pt x="13398" y="2450"/>
                  </a:moveTo>
                  <a:lnTo>
                    <a:pt x="13823" y="2475"/>
                  </a:lnTo>
                  <a:cubicBezTo>
                    <a:pt x="13923" y="2475"/>
                    <a:pt x="13998" y="2500"/>
                    <a:pt x="14048" y="2525"/>
                  </a:cubicBezTo>
                  <a:cubicBezTo>
                    <a:pt x="14123" y="2575"/>
                    <a:pt x="14148" y="2625"/>
                    <a:pt x="14148" y="2700"/>
                  </a:cubicBezTo>
                  <a:cubicBezTo>
                    <a:pt x="14148" y="2725"/>
                    <a:pt x="14123" y="2775"/>
                    <a:pt x="14123" y="2800"/>
                  </a:cubicBezTo>
                  <a:cubicBezTo>
                    <a:pt x="14098" y="2850"/>
                    <a:pt x="14073" y="2875"/>
                    <a:pt x="14023" y="2925"/>
                  </a:cubicBezTo>
                  <a:cubicBezTo>
                    <a:pt x="13998" y="2950"/>
                    <a:pt x="13948" y="2975"/>
                    <a:pt x="13873" y="2975"/>
                  </a:cubicBezTo>
                  <a:cubicBezTo>
                    <a:pt x="13823" y="3000"/>
                    <a:pt x="13748" y="3000"/>
                    <a:pt x="13648" y="3000"/>
                  </a:cubicBezTo>
                  <a:cubicBezTo>
                    <a:pt x="13523" y="3000"/>
                    <a:pt x="13398" y="3000"/>
                    <a:pt x="13323" y="2950"/>
                  </a:cubicBezTo>
                  <a:cubicBezTo>
                    <a:pt x="13248" y="2900"/>
                    <a:pt x="13198" y="2850"/>
                    <a:pt x="13198" y="2775"/>
                  </a:cubicBezTo>
                  <a:cubicBezTo>
                    <a:pt x="13198" y="2750"/>
                    <a:pt x="13198" y="2725"/>
                    <a:pt x="13198" y="2700"/>
                  </a:cubicBezTo>
                  <a:cubicBezTo>
                    <a:pt x="13223" y="2675"/>
                    <a:pt x="13223" y="2650"/>
                    <a:pt x="13223" y="2625"/>
                  </a:cubicBezTo>
                  <a:cubicBezTo>
                    <a:pt x="13248" y="2600"/>
                    <a:pt x="13273" y="2575"/>
                    <a:pt x="13298" y="2550"/>
                  </a:cubicBezTo>
                  <a:cubicBezTo>
                    <a:pt x="13323" y="2525"/>
                    <a:pt x="13348" y="2475"/>
                    <a:pt x="13398" y="2450"/>
                  </a:cubicBezTo>
                  <a:close/>
                  <a:moveTo>
                    <a:pt x="31520" y="2450"/>
                  </a:moveTo>
                  <a:lnTo>
                    <a:pt x="31945" y="2475"/>
                  </a:lnTo>
                  <a:cubicBezTo>
                    <a:pt x="32045" y="2475"/>
                    <a:pt x="32120" y="2500"/>
                    <a:pt x="32170" y="2525"/>
                  </a:cubicBezTo>
                  <a:cubicBezTo>
                    <a:pt x="32245" y="2575"/>
                    <a:pt x="32270" y="2625"/>
                    <a:pt x="32270" y="2700"/>
                  </a:cubicBezTo>
                  <a:cubicBezTo>
                    <a:pt x="32270" y="2725"/>
                    <a:pt x="32245" y="2775"/>
                    <a:pt x="32245" y="2800"/>
                  </a:cubicBezTo>
                  <a:cubicBezTo>
                    <a:pt x="32220" y="2850"/>
                    <a:pt x="32195" y="2875"/>
                    <a:pt x="32145" y="2925"/>
                  </a:cubicBezTo>
                  <a:cubicBezTo>
                    <a:pt x="32120" y="2950"/>
                    <a:pt x="32070" y="2975"/>
                    <a:pt x="31995" y="2975"/>
                  </a:cubicBezTo>
                  <a:cubicBezTo>
                    <a:pt x="31945" y="3000"/>
                    <a:pt x="31870" y="3000"/>
                    <a:pt x="31770" y="3000"/>
                  </a:cubicBezTo>
                  <a:cubicBezTo>
                    <a:pt x="31645" y="3000"/>
                    <a:pt x="31520" y="3000"/>
                    <a:pt x="31445" y="2950"/>
                  </a:cubicBezTo>
                  <a:cubicBezTo>
                    <a:pt x="31370" y="2900"/>
                    <a:pt x="31320" y="2850"/>
                    <a:pt x="31320" y="2775"/>
                  </a:cubicBezTo>
                  <a:cubicBezTo>
                    <a:pt x="31320" y="2750"/>
                    <a:pt x="31320" y="2725"/>
                    <a:pt x="31320" y="2700"/>
                  </a:cubicBezTo>
                  <a:cubicBezTo>
                    <a:pt x="31345" y="2675"/>
                    <a:pt x="31345" y="2650"/>
                    <a:pt x="31345" y="2625"/>
                  </a:cubicBezTo>
                  <a:cubicBezTo>
                    <a:pt x="31370" y="2600"/>
                    <a:pt x="31395" y="2575"/>
                    <a:pt x="31420" y="2550"/>
                  </a:cubicBezTo>
                  <a:cubicBezTo>
                    <a:pt x="31445" y="2525"/>
                    <a:pt x="31470" y="2475"/>
                    <a:pt x="31520" y="2450"/>
                  </a:cubicBezTo>
                  <a:close/>
                  <a:moveTo>
                    <a:pt x="13648" y="800"/>
                  </a:moveTo>
                  <a:cubicBezTo>
                    <a:pt x="13548" y="800"/>
                    <a:pt x="13473" y="825"/>
                    <a:pt x="13373" y="850"/>
                  </a:cubicBezTo>
                  <a:cubicBezTo>
                    <a:pt x="13298" y="875"/>
                    <a:pt x="13248" y="900"/>
                    <a:pt x="13173" y="950"/>
                  </a:cubicBezTo>
                  <a:cubicBezTo>
                    <a:pt x="13123" y="1000"/>
                    <a:pt x="13073" y="1075"/>
                    <a:pt x="13048" y="1150"/>
                  </a:cubicBezTo>
                  <a:cubicBezTo>
                    <a:pt x="13023" y="1225"/>
                    <a:pt x="12998" y="1300"/>
                    <a:pt x="12998" y="1400"/>
                  </a:cubicBezTo>
                  <a:cubicBezTo>
                    <a:pt x="12998" y="1475"/>
                    <a:pt x="13023" y="1550"/>
                    <a:pt x="13023" y="1600"/>
                  </a:cubicBezTo>
                  <a:cubicBezTo>
                    <a:pt x="13048" y="1675"/>
                    <a:pt x="13098" y="1725"/>
                    <a:pt x="13123" y="1750"/>
                  </a:cubicBezTo>
                  <a:cubicBezTo>
                    <a:pt x="13073" y="1800"/>
                    <a:pt x="13048" y="1850"/>
                    <a:pt x="12998" y="1925"/>
                  </a:cubicBezTo>
                  <a:cubicBezTo>
                    <a:pt x="12973" y="1975"/>
                    <a:pt x="12973" y="2050"/>
                    <a:pt x="12973" y="2125"/>
                  </a:cubicBezTo>
                  <a:cubicBezTo>
                    <a:pt x="12973" y="2175"/>
                    <a:pt x="12973" y="2225"/>
                    <a:pt x="12998" y="2275"/>
                  </a:cubicBezTo>
                  <a:cubicBezTo>
                    <a:pt x="13023" y="2325"/>
                    <a:pt x="13073" y="2350"/>
                    <a:pt x="13148" y="2375"/>
                  </a:cubicBezTo>
                  <a:cubicBezTo>
                    <a:pt x="13098" y="2400"/>
                    <a:pt x="13073" y="2450"/>
                    <a:pt x="13023" y="2475"/>
                  </a:cubicBezTo>
                  <a:cubicBezTo>
                    <a:pt x="12998" y="2500"/>
                    <a:pt x="12973" y="2525"/>
                    <a:pt x="12973" y="2575"/>
                  </a:cubicBezTo>
                  <a:cubicBezTo>
                    <a:pt x="12948" y="2600"/>
                    <a:pt x="12923" y="2650"/>
                    <a:pt x="12923" y="2675"/>
                  </a:cubicBezTo>
                  <a:cubicBezTo>
                    <a:pt x="12898" y="2725"/>
                    <a:pt x="12898" y="2750"/>
                    <a:pt x="12898" y="2800"/>
                  </a:cubicBezTo>
                  <a:cubicBezTo>
                    <a:pt x="12898" y="2850"/>
                    <a:pt x="12923" y="2925"/>
                    <a:pt x="12948" y="2975"/>
                  </a:cubicBezTo>
                  <a:cubicBezTo>
                    <a:pt x="12973" y="3025"/>
                    <a:pt x="12998" y="3075"/>
                    <a:pt x="13073" y="3125"/>
                  </a:cubicBezTo>
                  <a:cubicBezTo>
                    <a:pt x="13123" y="3150"/>
                    <a:pt x="13198" y="3175"/>
                    <a:pt x="13298" y="3200"/>
                  </a:cubicBezTo>
                  <a:cubicBezTo>
                    <a:pt x="13398" y="3225"/>
                    <a:pt x="13498" y="3250"/>
                    <a:pt x="13648" y="3250"/>
                  </a:cubicBezTo>
                  <a:cubicBezTo>
                    <a:pt x="13773" y="3250"/>
                    <a:pt x="13898" y="3225"/>
                    <a:pt x="13998" y="3200"/>
                  </a:cubicBezTo>
                  <a:cubicBezTo>
                    <a:pt x="14098" y="3175"/>
                    <a:pt x="14173" y="3125"/>
                    <a:pt x="14248" y="3075"/>
                  </a:cubicBezTo>
                  <a:cubicBezTo>
                    <a:pt x="14323" y="3025"/>
                    <a:pt x="14373" y="2975"/>
                    <a:pt x="14398" y="2900"/>
                  </a:cubicBezTo>
                  <a:cubicBezTo>
                    <a:pt x="14423" y="2825"/>
                    <a:pt x="14448" y="2750"/>
                    <a:pt x="14448" y="2675"/>
                  </a:cubicBezTo>
                  <a:cubicBezTo>
                    <a:pt x="14448" y="2600"/>
                    <a:pt x="14423" y="2550"/>
                    <a:pt x="14398" y="2500"/>
                  </a:cubicBezTo>
                  <a:cubicBezTo>
                    <a:pt x="14373" y="2425"/>
                    <a:pt x="14323" y="2400"/>
                    <a:pt x="14273" y="2350"/>
                  </a:cubicBezTo>
                  <a:cubicBezTo>
                    <a:pt x="14223" y="2325"/>
                    <a:pt x="14173" y="2275"/>
                    <a:pt x="14098" y="2275"/>
                  </a:cubicBezTo>
                  <a:cubicBezTo>
                    <a:pt x="14048" y="2250"/>
                    <a:pt x="13973" y="2225"/>
                    <a:pt x="13873" y="2225"/>
                  </a:cubicBezTo>
                  <a:lnTo>
                    <a:pt x="13448" y="2200"/>
                  </a:lnTo>
                  <a:cubicBezTo>
                    <a:pt x="13373" y="2200"/>
                    <a:pt x="13323" y="2200"/>
                    <a:pt x="13298" y="2175"/>
                  </a:cubicBezTo>
                  <a:cubicBezTo>
                    <a:pt x="13248" y="2150"/>
                    <a:pt x="13223" y="2100"/>
                    <a:pt x="13223" y="2050"/>
                  </a:cubicBezTo>
                  <a:cubicBezTo>
                    <a:pt x="13223" y="2025"/>
                    <a:pt x="13248" y="2000"/>
                    <a:pt x="13248" y="1950"/>
                  </a:cubicBezTo>
                  <a:cubicBezTo>
                    <a:pt x="13273" y="1925"/>
                    <a:pt x="13273" y="1900"/>
                    <a:pt x="13298" y="1900"/>
                  </a:cubicBezTo>
                  <a:cubicBezTo>
                    <a:pt x="13348" y="1925"/>
                    <a:pt x="13373" y="1950"/>
                    <a:pt x="13448" y="1950"/>
                  </a:cubicBezTo>
                  <a:cubicBezTo>
                    <a:pt x="13498" y="1975"/>
                    <a:pt x="13573" y="1975"/>
                    <a:pt x="13648" y="1975"/>
                  </a:cubicBezTo>
                  <a:cubicBezTo>
                    <a:pt x="13723" y="1975"/>
                    <a:pt x="13823" y="1975"/>
                    <a:pt x="13898" y="1950"/>
                  </a:cubicBezTo>
                  <a:cubicBezTo>
                    <a:pt x="13973" y="1925"/>
                    <a:pt x="14048" y="1875"/>
                    <a:pt x="14098" y="1825"/>
                  </a:cubicBezTo>
                  <a:cubicBezTo>
                    <a:pt x="14148" y="1775"/>
                    <a:pt x="14198" y="1700"/>
                    <a:pt x="14223" y="1650"/>
                  </a:cubicBezTo>
                  <a:cubicBezTo>
                    <a:pt x="14273" y="1575"/>
                    <a:pt x="14273" y="1475"/>
                    <a:pt x="14273" y="1375"/>
                  </a:cubicBezTo>
                  <a:cubicBezTo>
                    <a:pt x="14273" y="1325"/>
                    <a:pt x="14273" y="1275"/>
                    <a:pt x="14248" y="1225"/>
                  </a:cubicBezTo>
                  <a:cubicBezTo>
                    <a:pt x="14223" y="1175"/>
                    <a:pt x="14198" y="1125"/>
                    <a:pt x="14173" y="1075"/>
                  </a:cubicBezTo>
                  <a:lnTo>
                    <a:pt x="14398" y="1075"/>
                  </a:lnTo>
                  <a:cubicBezTo>
                    <a:pt x="14423" y="1075"/>
                    <a:pt x="14423" y="1075"/>
                    <a:pt x="14448" y="1050"/>
                  </a:cubicBezTo>
                  <a:cubicBezTo>
                    <a:pt x="14448" y="1025"/>
                    <a:pt x="14448" y="1000"/>
                    <a:pt x="14448" y="950"/>
                  </a:cubicBezTo>
                  <a:cubicBezTo>
                    <a:pt x="14448" y="900"/>
                    <a:pt x="14448" y="875"/>
                    <a:pt x="14448" y="875"/>
                  </a:cubicBezTo>
                  <a:cubicBezTo>
                    <a:pt x="14423" y="850"/>
                    <a:pt x="14423" y="825"/>
                    <a:pt x="14398" y="825"/>
                  </a:cubicBezTo>
                  <a:lnTo>
                    <a:pt x="13898" y="825"/>
                  </a:lnTo>
                  <a:cubicBezTo>
                    <a:pt x="13873" y="825"/>
                    <a:pt x="13823" y="825"/>
                    <a:pt x="13773" y="800"/>
                  </a:cubicBezTo>
                  <a:close/>
                  <a:moveTo>
                    <a:pt x="31770" y="800"/>
                  </a:moveTo>
                  <a:cubicBezTo>
                    <a:pt x="31670" y="800"/>
                    <a:pt x="31595" y="825"/>
                    <a:pt x="31495" y="850"/>
                  </a:cubicBezTo>
                  <a:cubicBezTo>
                    <a:pt x="31420" y="875"/>
                    <a:pt x="31370" y="900"/>
                    <a:pt x="31295" y="950"/>
                  </a:cubicBezTo>
                  <a:cubicBezTo>
                    <a:pt x="31245" y="1000"/>
                    <a:pt x="31195" y="1075"/>
                    <a:pt x="31170" y="1150"/>
                  </a:cubicBezTo>
                  <a:cubicBezTo>
                    <a:pt x="31145" y="1225"/>
                    <a:pt x="31120" y="1300"/>
                    <a:pt x="31120" y="1400"/>
                  </a:cubicBezTo>
                  <a:cubicBezTo>
                    <a:pt x="31120" y="1475"/>
                    <a:pt x="31145" y="1550"/>
                    <a:pt x="31145" y="1600"/>
                  </a:cubicBezTo>
                  <a:cubicBezTo>
                    <a:pt x="31170" y="1675"/>
                    <a:pt x="31220" y="1725"/>
                    <a:pt x="31245" y="1750"/>
                  </a:cubicBezTo>
                  <a:cubicBezTo>
                    <a:pt x="31195" y="1800"/>
                    <a:pt x="31170" y="1850"/>
                    <a:pt x="31120" y="1925"/>
                  </a:cubicBezTo>
                  <a:cubicBezTo>
                    <a:pt x="31095" y="1975"/>
                    <a:pt x="31095" y="2050"/>
                    <a:pt x="31095" y="2125"/>
                  </a:cubicBezTo>
                  <a:cubicBezTo>
                    <a:pt x="31095" y="2175"/>
                    <a:pt x="31095" y="2225"/>
                    <a:pt x="31120" y="2275"/>
                  </a:cubicBezTo>
                  <a:cubicBezTo>
                    <a:pt x="31145" y="2325"/>
                    <a:pt x="31195" y="2350"/>
                    <a:pt x="31270" y="2375"/>
                  </a:cubicBezTo>
                  <a:cubicBezTo>
                    <a:pt x="31220" y="2400"/>
                    <a:pt x="31195" y="2450"/>
                    <a:pt x="31145" y="2475"/>
                  </a:cubicBezTo>
                  <a:cubicBezTo>
                    <a:pt x="31120" y="2500"/>
                    <a:pt x="31095" y="2525"/>
                    <a:pt x="31095" y="2575"/>
                  </a:cubicBezTo>
                  <a:cubicBezTo>
                    <a:pt x="31070" y="2600"/>
                    <a:pt x="31045" y="2650"/>
                    <a:pt x="31045" y="2675"/>
                  </a:cubicBezTo>
                  <a:cubicBezTo>
                    <a:pt x="31020" y="2725"/>
                    <a:pt x="31020" y="2750"/>
                    <a:pt x="31020" y="2800"/>
                  </a:cubicBezTo>
                  <a:cubicBezTo>
                    <a:pt x="31020" y="2850"/>
                    <a:pt x="31045" y="2925"/>
                    <a:pt x="31070" y="2975"/>
                  </a:cubicBezTo>
                  <a:cubicBezTo>
                    <a:pt x="31095" y="3025"/>
                    <a:pt x="31120" y="3075"/>
                    <a:pt x="31195" y="3125"/>
                  </a:cubicBezTo>
                  <a:cubicBezTo>
                    <a:pt x="31245" y="3150"/>
                    <a:pt x="31320" y="3175"/>
                    <a:pt x="31420" y="3200"/>
                  </a:cubicBezTo>
                  <a:cubicBezTo>
                    <a:pt x="31520" y="3225"/>
                    <a:pt x="31620" y="3250"/>
                    <a:pt x="31770" y="3250"/>
                  </a:cubicBezTo>
                  <a:cubicBezTo>
                    <a:pt x="31895" y="3250"/>
                    <a:pt x="32020" y="3225"/>
                    <a:pt x="32120" y="3200"/>
                  </a:cubicBezTo>
                  <a:cubicBezTo>
                    <a:pt x="32220" y="3175"/>
                    <a:pt x="32295" y="3125"/>
                    <a:pt x="32370" y="3075"/>
                  </a:cubicBezTo>
                  <a:cubicBezTo>
                    <a:pt x="32445" y="3025"/>
                    <a:pt x="32495" y="2975"/>
                    <a:pt x="32520" y="2900"/>
                  </a:cubicBezTo>
                  <a:cubicBezTo>
                    <a:pt x="32545" y="2825"/>
                    <a:pt x="32570" y="2750"/>
                    <a:pt x="32570" y="2675"/>
                  </a:cubicBezTo>
                  <a:cubicBezTo>
                    <a:pt x="32570" y="2600"/>
                    <a:pt x="32545" y="2550"/>
                    <a:pt x="32520" y="2500"/>
                  </a:cubicBezTo>
                  <a:cubicBezTo>
                    <a:pt x="32495" y="2425"/>
                    <a:pt x="32445" y="2400"/>
                    <a:pt x="32395" y="2350"/>
                  </a:cubicBezTo>
                  <a:cubicBezTo>
                    <a:pt x="32345" y="2325"/>
                    <a:pt x="32295" y="2275"/>
                    <a:pt x="32220" y="2275"/>
                  </a:cubicBezTo>
                  <a:cubicBezTo>
                    <a:pt x="32170" y="2250"/>
                    <a:pt x="32095" y="2225"/>
                    <a:pt x="31995" y="2225"/>
                  </a:cubicBezTo>
                  <a:lnTo>
                    <a:pt x="31570" y="2200"/>
                  </a:lnTo>
                  <a:cubicBezTo>
                    <a:pt x="31495" y="2200"/>
                    <a:pt x="31445" y="2200"/>
                    <a:pt x="31420" y="2175"/>
                  </a:cubicBezTo>
                  <a:cubicBezTo>
                    <a:pt x="31370" y="2150"/>
                    <a:pt x="31345" y="2100"/>
                    <a:pt x="31345" y="2050"/>
                  </a:cubicBezTo>
                  <a:cubicBezTo>
                    <a:pt x="31345" y="2025"/>
                    <a:pt x="31370" y="2000"/>
                    <a:pt x="31370" y="1950"/>
                  </a:cubicBezTo>
                  <a:cubicBezTo>
                    <a:pt x="31395" y="1925"/>
                    <a:pt x="31395" y="1900"/>
                    <a:pt x="31420" y="1900"/>
                  </a:cubicBezTo>
                  <a:cubicBezTo>
                    <a:pt x="31470" y="1925"/>
                    <a:pt x="31495" y="1950"/>
                    <a:pt x="31570" y="1950"/>
                  </a:cubicBezTo>
                  <a:cubicBezTo>
                    <a:pt x="31620" y="1975"/>
                    <a:pt x="31695" y="1975"/>
                    <a:pt x="31770" y="1975"/>
                  </a:cubicBezTo>
                  <a:cubicBezTo>
                    <a:pt x="31845" y="1975"/>
                    <a:pt x="31945" y="1975"/>
                    <a:pt x="32020" y="1950"/>
                  </a:cubicBezTo>
                  <a:cubicBezTo>
                    <a:pt x="32095" y="1925"/>
                    <a:pt x="32170" y="1875"/>
                    <a:pt x="32220" y="1825"/>
                  </a:cubicBezTo>
                  <a:cubicBezTo>
                    <a:pt x="32270" y="1775"/>
                    <a:pt x="32320" y="1700"/>
                    <a:pt x="32345" y="1650"/>
                  </a:cubicBezTo>
                  <a:cubicBezTo>
                    <a:pt x="32395" y="1575"/>
                    <a:pt x="32395" y="1475"/>
                    <a:pt x="32395" y="1375"/>
                  </a:cubicBezTo>
                  <a:cubicBezTo>
                    <a:pt x="32395" y="1325"/>
                    <a:pt x="32395" y="1275"/>
                    <a:pt x="32370" y="1225"/>
                  </a:cubicBezTo>
                  <a:cubicBezTo>
                    <a:pt x="32345" y="1175"/>
                    <a:pt x="32320" y="1125"/>
                    <a:pt x="32295" y="1075"/>
                  </a:cubicBezTo>
                  <a:lnTo>
                    <a:pt x="32520" y="1075"/>
                  </a:lnTo>
                  <a:cubicBezTo>
                    <a:pt x="32545" y="1075"/>
                    <a:pt x="32545" y="1075"/>
                    <a:pt x="32570" y="1050"/>
                  </a:cubicBezTo>
                  <a:cubicBezTo>
                    <a:pt x="32570" y="1025"/>
                    <a:pt x="32570" y="1000"/>
                    <a:pt x="32570" y="950"/>
                  </a:cubicBezTo>
                  <a:cubicBezTo>
                    <a:pt x="32570" y="900"/>
                    <a:pt x="32570" y="875"/>
                    <a:pt x="32570" y="875"/>
                  </a:cubicBezTo>
                  <a:cubicBezTo>
                    <a:pt x="32545" y="850"/>
                    <a:pt x="32545" y="825"/>
                    <a:pt x="32520" y="825"/>
                  </a:cubicBezTo>
                  <a:lnTo>
                    <a:pt x="32020" y="825"/>
                  </a:lnTo>
                  <a:cubicBezTo>
                    <a:pt x="31995" y="825"/>
                    <a:pt x="31945" y="825"/>
                    <a:pt x="31895" y="8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1451025" y="1988900"/>
              <a:ext cx="453075" cy="78750"/>
            </a:xfrm>
            <a:custGeom>
              <a:rect b="b" l="l" r="r" t="t"/>
              <a:pathLst>
                <a:path extrusionOk="0" h="3150" w="18123">
                  <a:moveTo>
                    <a:pt x="6949" y="50"/>
                  </a:moveTo>
                  <a:cubicBezTo>
                    <a:pt x="6874" y="50"/>
                    <a:pt x="6824" y="75"/>
                    <a:pt x="6799" y="100"/>
                  </a:cubicBezTo>
                  <a:cubicBezTo>
                    <a:pt x="6774" y="125"/>
                    <a:pt x="6749" y="175"/>
                    <a:pt x="6749" y="250"/>
                  </a:cubicBezTo>
                  <a:cubicBezTo>
                    <a:pt x="6749" y="300"/>
                    <a:pt x="6774" y="350"/>
                    <a:pt x="6799" y="375"/>
                  </a:cubicBezTo>
                  <a:cubicBezTo>
                    <a:pt x="6824" y="400"/>
                    <a:pt x="6874" y="425"/>
                    <a:pt x="6924" y="425"/>
                  </a:cubicBezTo>
                  <a:cubicBezTo>
                    <a:pt x="6999" y="425"/>
                    <a:pt x="7049" y="400"/>
                    <a:pt x="7074" y="375"/>
                  </a:cubicBezTo>
                  <a:cubicBezTo>
                    <a:pt x="7099" y="350"/>
                    <a:pt x="7124" y="300"/>
                    <a:pt x="7124" y="225"/>
                  </a:cubicBezTo>
                  <a:cubicBezTo>
                    <a:pt x="7124" y="175"/>
                    <a:pt x="7099" y="125"/>
                    <a:pt x="7074" y="100"/>
                  </a:cubicBezTo>
                  <a:cubicBezTo>
                    <a:pt x="7049" y="75"/>
                    <a:pt x="6999" y="50"/>
                    <a:pt x="6949" y="50"/>
                  </a:cubicBezTo>
                  <a:close/>
                  <a:moveTo>
                    <a:pt x="10074" y="50"/>
                  </a:moveTo>
                  <a:cubicBezTo>
                    <a:pt x="9999" y="50"/>
                    <a:pt x="9949" y="75"/>
                    <a:pt x="9924" y="100"/>
                  </a:cubicBezTo>
                  <a:cubicBezTo>
                    <a:pt x="9899" y="125"/>
                    <a:pt x="9874" y="175"/>
                    <a:pt x="9874" y="250"/>
                  </a:cubicBezTo>
                  <a:cubicBezTo>
                    <a:pt x="9874" y="300"/>
                    <a:pt x="9899" y="350"/>
                    <a:pt x="9924" y="375"/>
                  </a:cubicBezTo>
                  <a:cubicBezTo>
                    <a:pt x="9949" y="400"/>
                    <a:pt x="9999" y="425"/>
                    <a:pt x="10049" y="425"/>
                  </a:cubicBezTo>
                  <a:cubicBezTo>
                    <a:pt x="10124" y="425"/>
                    <a:pt x="10174" y="400"/>
                    <a:pt x="10199" y="375"/>
                  </a:cubicBezTo>
                  <a:cubicBezTo>
                    <a:pt x="10224" y="350"/>
                    <a:pt x="10249" y="300"/>
                    <a:pt x="10249" y="225"/>
                  </a:cubicBezTo>
                  <a:cubicBezTo>
                    <a:pt x="10249" y="175"/>
                    <a:pt x="10224" y="125"/>
                    <a:pt x="10199" y="100"/>
                  </a:cubicBezTo>
                  <a:cubicBezTo>
                    <a:pt x="10174" y="75"/>
                    <a:pt x="10124" y="50"/>
                    <a:pt x="10074" y="50"/>
                  </a:cubicBezTo>
                  <a:close/>
                  <a:moveTo>
                    <a:pt x="13023" y="0"/>
                  </a:moveTo>
                  <a:cubicBezTo>
                    <a:pt x="12923" y="0"/>
                    <a:pt x="12823" y="50"/>
                    <a:pt x="12773" y="125"/>
                  </a:cubicBezTo>
                  <a:cubicBezTo>
                    <a:pt x="12698" y="175"/>
                    <a:pt x="12673" y="275"/>
                    <a:pt x="12673" y="400"/>
                  </a:cubicBezTo>
                  <a:cubicBezTo>
                    <a:pt x="12673" y="425"/>
                    <a:pt x="12673" y="425"/>
                    <a:pt x="12673" y="450"/>
                  </a:cubicBezTo>
                  <a:cubicBezTo>
                    <a:pt x="12698" y="450"/>
                    <a:pt x="12698" y="450"/>
                    <a:pt x="12698" y="475"/>
                  </a:cubicBezTo>
                  <a:lnTo>
                    <a:pt x="12873" y="475"/>
                  </a:lnTo>
                  <a:cubicBezTo>
                    <a:pt x="12873" y="475"/>
                    <a:pt x="12898" y="475"/>
                    <a:pt x="12898" y="450"/>
                  </a:cubicBezTo>
                  <a:cubicBezTo>
                    <a:pt x="12898" y="450"/>
                    <a:pt x="12898" y="450"/>
                    <a:pt x="12898" y="425"/>
                  </a:cubicBezTo>
                  <a:cubicBezTo>
                    <a:pt x="12898" y="375"/>
                    <a:pt x="12898" y="325"/>
                    <a:pt x="12923" y="300"/>
                  </a:cubicBezTo>
                  <a:cubicBezTo>
                    <a:pt x="12948" y="250"/>
                    <a:pt x="12973" y="225"/>
                    <a:pt x="13023" y="225"/>
                  </a:cubicBezTo>
                  <a:cubicBezTo>
                    <a:pt x="13048" y="225"/>
                    <a:pt x="13073" y="250"/>
                    <a:pt x="13098" y="250"/>
                  </a:cubicBezTo>
                  <a:cubicBezTo>
                    <a:pt x="13123" y="275"/>
                    <a:pt x="13148" y="275"/>
                    <a:pt x="13173" y="300"/>
                  </a:cubicBezTo>
                  <a:cubicBezTo>
                    <a:pt x="13198" y="325"/>
                    <a:pt x="13223" y="350"/>
                    <a:pt x="13248" y="375"/>
                  </a:cubicBezTo>
                  <a:cubicBezTo>
                    <a:pt x="13273" y="375"/>
                    <a:pt x="13298" y="400"/>
                    <a:pt x="13323" y="425"/>
                  </a:cubicBezTo>
                  <a:cubicBezTo>
                    <a:pt x="13348" y="450"/>
                    <a:pt x="13398" y="450"/>
                    <a:pt x="13423" y="475"/>
                  </a:cubicBezTo>
                  <a:lnTo>
                    <a:pt x="13548" y="475"/>
                  </a:lnTo>
                  <a:cubicBezTo>
                    <a:pt x="13648" y="475"/>
                    <a:pt x="13748" y="450"/>
                    <a:pt x="13798" y="375"/>
                  </a:cubicBezTo>
                  <a:cubicBezTo>
                    <a:pt x="13873" y="300"/>
                    <a:pt x="13898" y="200"/>
                    <a:pt x="13898" y="75"/>
                  </a:cubicBezTo>
                  <a:cubicBezTo>
                    <a:pt x="13898" y="50"/>
                    <a:pt x="13898" y="25"/>
                    <a:pt x="13873" y="25"/>
                  </a:cubicBezTo>
                  <a:cubicBezTo>
                    <a:pt x="13848" y="0"/>
                    <a:pt x="13823" y="0"/>
                    <a:pt x="13773" y="0"/>
                  </a:cubicBezTo>
                  <a:cubicBezTo>
                    <a:pt x="13748" y="0"/>
                    <a:pt x="13723" y="0"/>
                    <a:pt x="13698" y="25"/>
                  </a:cubicBezTo>
                  <a:cubicBezTo>
                    <a:pt x="13698" y="25"/>
                    <a:pt x="13673" y="25"/>
                    <a:pt x="13673" y="50"/>
                  </a:cubicBezTo>
                  <a:cubicBezTo>
                    <a:pt x="13673" y="125"/>
                    <a:pt x="13673" y="175"/>
                    <a:pt x="13648" y="200"/>
                  </a:cubicBezTo>
                  <a:cubicBezTo>
                    <a:pt x="13623" y="225"/>
                    <a:pt x="13598" y="250"/>
                    <a:pt x="13548" y="250"/>
                  </a:cubicBezTo>
                  <a:cubicBezTo>
                    <a:pt x="13523" y="250"/>
                    <a:pt x="13473" y="225"/>
                    <a:pt x="13448" y="200"/>
                  </a:cubicBezTo>
                  <a:cubicBezTo>
                    <a:pt x="13398" y="175"/>
                    <a:pt x="13373" y="150"/>
                    <a:pt x="13323" y="125"/>
                  </a:cubicBezTo>
                  <a:cubicBezTo>
                    <a:pt x="13298" y="100"/>
                    <a:pt x="13248" y="75"/>
                    <a:pt x="13198" y="50"/>
                  </a:cubicBezTo>
                  <a:cubicBezTo>
                    <a:pt x="13148" y="25"/>
                    <a:pt x="13098" y="0"/>
                    <a:pt x="13023" y="0"/>
                  </a:cubicBezTo>
                  <a:close/>
                  <a:moveTo>
                    <a:pt x="15573" y="950"/>
                  </a:moveTo>
                  <a:cubicBezTo>
                    <a:pt x="15723" y="950"/>
                    <a:pt x="15823" y="1000"/>
                    <a:pt x="15898" y="1075"/>
                  </a:cubicBezTo>
                  <a:cubicBezTo>
                    <a:pt x="15973" y="1175"/>
                    <a:pt x="16023" y="1300"/>
                    <a:pt x="16023" y="1450"/>
                  </a:cubicBezTo>
                  <a:lnTo>
                    <a:pt x="15123" y="1450"/>
                  </a:lnTo>
                  <a:cubicBezTo>
                    <a:pt x="15123" y="1400"/>
                    <a:pt x="15123" y="1325"/>
                    <a:pt x="15148" y="1250"/>
                  </a:cubicBezTo>
                  <a:cubicBezTo>
                    <a:pt x="15173" y="1200"/>
                    <a:pt x="15198" y="1150"/>
                    <a:pt x="15248" y="1100"/>
                  </a:cubicBezTo>
                  <a:cubicBezTo>
                    <a:pt x="15273" y="1050"/>
                    <a:pt x="15323" y="1025"/>
                    <a:pt x="15373" y="1000"/>
                  </a:cubicBezTo>
                  <a:cubicBezTo>
                    <a:pt x="15448" y="975"/>
                    <a:pt x="15498" y="950"/>
                    <a:pt x="15573" y="950"/>
                  </a:cubicBezTo>
                  <a:close/>
                  <a:moveTo>
                    <a:pt x="1025" y="425"/>
                  </a:moveTo>
                  <a:lnTo>
                    <a:pt x="1425" y="1625"/>
                  </a:lnTo>
                  <a:lnTo>
                    <a:pt x="600" y="1625"/>
                  </a:lnTo>
                  <a:lnTo>
                    <a:pt x="1025" y="425"/>
                  </a:lnTo>
                  <a:close/>
                  <a:moveTo>
                    <a:pt x="3050" y="975"/>
                  </a:moveTo>
                  <a:cubicBezTo>
                    <a:pt x="3125" y="975"/>
                    <a:pt x="3200" y="1000"/>
                    <a:pt x="3275" y="1050"/>
                  </a:cubicBezTo>
                  <a:cubicBezTo>
                    <a:pt x="3350" y="1100"/>
                    <a:pt x="3425" y="1175"/>
                    <a:pt x="3525" y="1275"/>
                  </a:cubicBezTo>
                  <a:lnTo>
                    <a:pt x="3525" y="1950"/>
                  </a:lnTo>
                  <a:cubicBezTo>
                    <a:pt x="3475" y="2000"/>
                    <a:pt x="3425" y="2050"/>
                    <a:pt x="3375" y="2100"/>
                  </a:cubicBezTo>
                  <a:cubicBezTo>
                    <a:pt x="3350" y="2125"/>
                    <a:pt x="3300" y="2175"/>
                    <a:pt x="3250" y="2200"/>
                  </a:cubicBezTo>
                  <a:cubicBezTo>
                    <a:pt x="3225" y="2225"/>
                    <a:pt x="3175" y="2225"/>
                    <a:pt x="3150" y="2250"/>
                  </a:cubicBezTo>
                  <a:cubicBezTo>
                    <a:pt x="3100" y="2250"/>
                    <a:pt x="3075" y="2275"/>
                    <a:pt x="3025" y="2275"/>
                  </a:cubicBezTo>
                  <a:cubicBezTo>
                    <a:pt x="2950" y="2275"/>
                    <a:pt x="2875" y="2250"/>
                    <a:pt x="2825" y="2200"/>
                  </a:cubicBezTo>
                  <a:cubicBezTo>
                    <a:pt x="2775" y="2175"/>
                    <a:pt x="2750" y="2125"/>
                    <a:pt x="2700" y="2075"/>
                  </a:cubicBezTo>
                  <a:cubicBezTo>
                    <a:pt x="2675" y="2000"/>
                    <a:pt x="2650" y="1925"/>
                    <a:pt x="2650" y="1850"/>
                  </a:cubicBezTo>
                  <a:cubicBezTo>
                    <a:pt x="2625" y="1775"/>
                    <a:pt x="2625" y="1700"/>
                    <a:pt x="2625" y="1600"/>
                  </a:cubicBezTo>
                  <a:cubicBezTo>
                    <a:pt x="2625" y="1525"/>
                    <a:pt x="2625" y="1450"/>
                    <a:pt x="2650" y="1375"/>
                  </a:cubicBezTo>
                  <a:cubicBezTo>
                    <a:pt x="2650" y="1300"/>
                    <a:pt x="2675" y="1225"/>
                    <a:pt x="2725" y="1175"/>
                  </a:cubicBezTo>
                  <a:cubicBezTo>
                    <a:pt x="2750" y="1100"/>
                    <a:pt x="2800" y="1075"/>
                    <a:pt x="2850" y="1025"/>
                  </a:cubicBezTo>
                  <a:cubicBezTo>
                    <a:pt x="2900" y="1000"/>
                    <a:pt x="2975" y="975"/>
                    <a:pt x="3050" y="975"/>
                  </a:cubicBezTo>
                  <a:close/>
                  <a:moveTo>
                    <a:pt x="13423" y="975"/>
                  </a:moveTo>
                  <a:cubicBezTo>
                    <a:pt x="13523" y="975"/>
                    <a:pt x="13623" y="975"/>
                    <a:pt x="13673" y="1025"/>
                  </a:cubicBezTo>
                  <a:cubicBezTo>
                    <a:pt x="13748" y="1050"/>
                    <a:pt x="13798" y="1100"/>
                    <a:pt x="13823" y="1150"/>
                  </a:cubicBezTo>
                  <a:cubicBezTo>
                    <a:pt x="13873" y="1225"/>
                    <a:pt x="13898" y="1300"/>
                    <a:pt x="13923" y="1375"/>
                  </a:cubicBezTo>
                  <a:cubicBezTo>
                    <a:pt x="13923" y="1450"/>
                    <a:pt x="13948" y="1525"/>
                    <a:pt x="13948" y="1625"/>
                  </a:cubicBezTo>
                  <a:cubicBezTo>
                    <a:pt x="13948" y="1725"/>
                    <a:pt x="13923" y="1800"/>
                    <a:pt x="13898" y="1875"/>
                  </a:cubicBezTo>
                  <a:cubicBezTo>
                    <a:pt x="13898" y="1950"/>
                    <a:pt x="13848" y="2025"/>
                    <a:pt x="13823" y="2075"/>
                  </a:cubicBezTo>
                  <a:cubicBezTo>
                    <a:pt x="13773" y="2150"/>
                    <a:pt x="13723" y="2175"/>
                    <a:pt x="13648" y="2225"/>
                  </a:cubicBezTo>
                  <a:cubicBezTo>
                    <a:pt x="13598" y="2250"/>
                    <a:pt x="13523" y="2275"/>
                    <a:pt x="13423" y="2275"/>
                  </a:cubicBezTo>
                  <a:cubicBezTo>
                    <a:pt x="13323" y="2275"/>
                    <a:pt x="13248" y="2250"/>
                    <a:pt x="13173" y="2225"/>
                  </a:cubicBezTo>
                  <a:cubicBezTo>
                    <a:pt x="13123" y="2175"/>
                    <a:pt x="13073" y="2125"/>
                    <a:pt x="13023" y="2075"/>
                  </a:cubicBezTo>
                  <a:cubicBezTo>
                    <a:pt x="12998" y="2025"/>
                    <a:pt x="12973" y="1950"/>
                    <a:pt x="12948" y="1875"/>
                  </a:cubicBezTo>
                  <a:cubicBezTo>
                    <a:pt x="12923" y="1775"/>
                    <a:pt x="12923" y="1700"/>
                    <a:pt x="12923" y="1625"/>
                  </a:cubicBezTo>
                  <a:cubicBezTo>
                    <a:pt x="12923" y="1525"/>
                    <a:pt x="12923" y="1425"/>
                    <a:pt x="12948" y="1350"/>
                  </a:cubicBezTo>
                  <a:cubicBezTo>
                    <a:pt x="12973" y="1275"/>
                    <a:pt x="12998" y="1200"/>
                    <a:pt x="13048" y="1150"/>
                  </a:cubicBezTo>
                  <a:cubicBezTo>
                    <a:pt x="13098" y="1075"/>
                    <a:pt x="13148" y="1050"/>
                    <a:pt x="13198" y="1025"/>
                  </a:cubicBezTo>
                  <a:cubicBezTo>
                    <a:pt x="13273" y="975"/>
                    <a:pt x="13348" y="975"/>
                    <a:pt x="13423" y="975"/>
                  </a:cubicBezTo>
                  <a:close/>
                  <a:moveTo>
                    <a:pt x="925" y="100"/>
                  </a:moveTo>
                  <a:cubicBezTo>
                    <a:pt x="900" y="125"/>
                    <a:pt x="900" y="125"/>
                    <a:pt x="875" y="125"/>
                  </a:cubicBezTo>
                  <a:cubicBezTo>
                    <a:pt x="850" y="125"/>
                    <a:pt x="850" y="125"/>
                    <a:pt x="825" y="150"/>
                  </a:cubicBezTo>
                  <a:cubicBezTo>
                    <a:pt x="825" y="150"/>
                    <a:pt x="825" y="150"/>
                    <a:pt x="825" y="175"/>
                  </a:cubicBezTo>
                  <a:lnTo>
                    <a:pt x="26" y="2375"/>
                  </a:lnTo>
                  <a:cubicBezTo>
                    <a:pt x="26" y="2400"/>
                    <a:pt x="1" y="2425"/>
                    <a:pt x="1" y="2450"/>
                  </a:cubicBezTo>
                  <a:cubicBezTo>
                    <a:pt x="1" y="2450"/>
                    <a:pt x="1" y="2475"/>
                    <a:pt x="26" y="2475"/>
                  </a:cubicBezTo>
                  <a:cubicBezTo>
                    <a:pt x="26" y="2475"/>
                    <a:pt x="51" y="2500"/>
                    <a:pt x="75" y="2500"/>
                  </a:cubicBezTo>
                  <a:lnTo>
                    <a:pt x="225" y="2500"/>
                  </a:lnTo>
                  <a:cubicBezTo>
                    <a:pt x="250" y="2500"/>
                    <a:pt x="275" y="2500"/>
                    <a:pt x="275" y="2475"/>
                  </a:cubicBezTo>
                  <a:lnTo>
                    <a:pt x="325" y="2475"/>
                  </a:lnTo>
                  <a:cubicBezTo>
                    <a:pt x="325" y="2450"/>
                    <a:pt x="325" y="2450"/>
                    <a:pt x="325" y="2425"/>
                  </a:cubicBezTo>
                  <a:lnTo>
                    <a:pt x="525" y="1875"/>
                  </a:lnTo>
                  <a:lnTo>
                    <a:pt x="1500" y="1875"/>
                  </a:lnTo>
                  <a:lnTo>
                    <a:pt x="1700" y="2450"/>
                  </a:lnTo>
                  <a:cubicBezTo>
                    <a:pt x="1725" y="2450"/>
                    <a:pt x="1725" y="2450"/>
                    <a:pt x="1725" y="2475"/>
                  </a:cubicBezTo>
                  <a:cubicBezTo>
                    <a:pt x="1725" y="2475"/>
                    <a:pt x="1750" y="2475"/>
                    <a:pt x="1750" y="2500"/>
                  </a:cubicBezTo>
                  <a:lnTo>
                    <a:pt x="1975" y="2500"/>
                  </a:lnTo>
                  <a:cubicBezTo>
                    <a:pt x="2000" y="2500"/>
                    <a:pt x="2025" y="2500"/>
                    <a:pt x="2025" y="2475"/>
                  </a:cubicBezTo>
                  <a:cubicBezTo>
                    <a:pt x="2050" y="2475"/>
                    <a:pt x="2050" y="2450"/>
                    <a:pt x="2050" y="2450"/>
                  </a:cubicBezTo>
                  <a:cubicBezTo>
                    <a:pt x="2050" y="2425"/>
                    <a:pt x="2050" y="2400"/>
                    <a:pt x="2025" y="2375"/>
                  </a:cubicBezTo>
                  <a:lnTo>
                    <a:pt x="1250" y="175"/>
                  </a:lnTo>
                  <a:cubicBezTo>
                    <a:pt x="1225" y="150"/>
                    <a:pt x="1225" y="150"/>
                    <a:pt x="1225" y="150"/>
                  </a:cubicBezTo>
                  <a:cubicBezTo>
                    <a:pt x="1200" y="125"/>
                    <a:pt x="1200" y="125"/>
                    <a:pt x="1175" y="125"/>
                  </a:cubicBezTo>
                  <a:cubicBezTo>
                    <a:pt x="1175" y="125"/>
                    <a:pt x="1150" y="125"/>
                    <a:pt x="1125" y="100"/>
                  </a:cubicBezTo>
                  <a:close/>
                  <a:moveTo>
                    <a:pt x="6924" y="725"/>
                  </a:moveTo>
                  <a:cubicBezTo>
                    <a:pt x="6899" y="725"/>
                    <a:pt x="6874" y="725"/>
                    <a:pt x="6874" y="750"/>
                  </a:cubicBezTo>
                  <a:lnTo>
                    <a:pt x="6824" y="750"/>
                  </a:lnTo>
                  <a:cubicBezTo>
                    <a:pt x="6799" y="750"/>
                    <a:pt x="6799" y="750"/>
                    <a:pt x="6799" y="775"/>
                  </a:cubicBezTo>
                  <a:cubicBezTo>
                    <a:pt x="6774" y="775"/>
                    <a:pt x="6774" y="775"/>
                    <a:pt x="6774" y="800"/>
                  </a:cubicBezTo>
                  <a:lnTo>
                    <a:pt x="6774" y="2450"/>
                  </a:lnTo>
                  <a:cubicBezTo>
                    <a:pt x="6774" y="2450"/>
                    <a:pt x="6774" y="2450"/>
                    <a:pt x="6799" y="2475"/>
                  </a:cubicBezTo>
                  <a:cubicBezTo>
                    <a:pt x="6799" y="2475"/>
                    <a:pt x="6799" y="2475"/>
                    <a:pt x="6824" y="2500"/>
                  </a:cubicBezTo>
                  <a:lnTo>
                    <a:pt x="7049" y="2500"/>
                  </a:lnTo>
                  <a:cubicBezTo>
                    <a:pt x="7074" y="2475"/>
                    <a:pt x="7074" y="2475"/>
                    <a:pt x="7074" y="2475"/>
                  </a:cubicBezTo>
                  <a:cubicBezTo>
                    <a:pt x="7074" y="2450"/>
                    <a:pt x="7074" y="2450"/>
                    <a:pt x="7074" y="2450"/>
                  </a:cubicBezTo>
                  <a:lnTo>
                    <a:pt x="7074" y="800"/>
                  </a:lnTo>
                  <a:cubicBezTo>
                    <a:pt x="7074" y="775"/>
                    <a:pt x="7074" y="775"/>
                    <a:pt x="7074" y="775"/>
                  </a:cubicBezTo>
                  <a:cubicBezTo>
                    <a:pt x="7074" y="750"/>
                    <a:pt x="7074" y="750"/>
                    <a:pt x="7049" y="750"/>
                  </a:cubicBezTo>
                  <a:lnTo>
                    <a:pt x="7024" y="750"/>
                  </a:lnTo>
                  <a:cubicBezTo>
                    <a:pt x="6999" y="725"/>
                    <a:pt x="6974" y="725"/>
                    <a:pt x="6924" y="725"/>
                  </a:cubicBezTo>
                  <a:close/>
                  <a:moveTo>
                    <a:pt x="10049" y="725"/>
                  </a:moveTo>
                  <a:cubicBezTo>
                    <a:pt x="10024" y="725"/>
                    <a:pt x="9999" y="725"/>
                    <a:pt x="9999" y="750"/>
                  </a:cubicBezTo>
                  <a:lnTo>
                    <a:pt x="9949" y="750"/>
                  </a:lnTo>
                  <a:cubicBezTo>
                    <a:pt x="9924" y="750"/>
                    <a:pt x="9924" y="750"/>
                    <a:pt x="9924" y="775"/>
                  </a:cubicBezTo>
                  <a:cubicBezTo>
                    <a:pt x="9899" y="775"/>
                    <a:pt x="9899" y="775"/>
                    <a:pt x="9899" y="800"/>
                  </a:cubicBezTo>
                  <a:lnTo>
                    <a:pt x="9899" y="2450"/>
                  </a:lnTo>
                  <a:cubicBezTo>
                    <a:pt x="9899" y="2450"/>
                    <a:pt x="9899" y="2450"/>
                    <a:pt x="9924" y="2475"/>
                  </a:cubicBezTo>
                  <a:cubicBezTo>
                    <a:pt x="9924" y="2475"/>
                    <a:pt x="9924" y="2475"/>
                    <a:pt x="9949" y="2500"/>
                  </a:cubicBezTo>
                  <a:lnTo>
                    <a:pt x="10174" y="2500"/>
                  </a:lnTo>
                  <a:cubicBezTo>
                    <a:pt x="10199" y="2475"/>
                    <a:pt x="10199" y="2475"/>
                    <a:pt x="10199" y="2475"/>
                  </a:cubicBezTo>
                  <a:cubicBezTo>
                    <a:pt x="10199" y="2450"/>
                    <a:pt x="10199" y="2450"/>
                    <a:pt x="10199" y="2450"/>
                  </a:cubicBezTo>
                  <a:lnTo>
                    <a:pt x="10199" y="800"/>
                  </a:lnTo>
                  <a:cubicBezTo>
                    <a:pt x="10199" y="775"/>
                    <a:pt x="10199" y="775"/>
                    <a:pt x="10199" y="775"/>
                  </a:cubicBezTo>
                  <a:cubicBezTo>
                    <a:pt x="10199" y="750"/>
                    <a:pt x="10199" y="750"/>
                    <a:pt x="10174" y="750"/>
                  </a:cubicBezTo>
                  <a:lnTo>
                    <a:pt x="10149" y="750"/>
                  </a:lnTo>
                  <a:cubicBezTo>
                    <a:pt x="10124" y="725"/>
                    <a:pt x="10099" y="725"/>
                    <a:pt x="10049" y="725"/>
                  </a:cubicBezTo>
                  <a:close/>
                  <a:moveTo>
                    <a:pt x="4750" y="725"/>
                  </a:moveTo>
                  <a:cubicBezTo>
                    <a:pt x="4725" y="725"/>
                    <a:pt x="4700" y="725"/>
                    <a:pt x="4675" y="750"/>
                  </a:cubicBezTo>
                  <a:lnTo>
                    <a:pt x="4625" y="750"/>
                  </a:lnTo>
                  <a:cubicBezTo>
                    <a:pt x="4600" y="750"/>
                    <a:pt x="4600" y="750"/>
                    <a:pt x="4600" y="775"/>
                  </a:cubicBezTo>
                  <a:cubicBezTo>
                    <a:pt x="4600" y="775"/>
                    <a:pt x="4600" y="775"/>
                    <a:pt x="4600" y="800"/>
                  </a:cubicBezTo>
                  <a:lnTo>
                    <a:pt x="4600" y="1800"/>
                  </a:lnTo>
                  <a:cubicBezTo>
                    <a:pt x="4600" y="1925"/>
                    <a:pt x="4600" y="2025"/>
                    <a:pt x="4625" y="2100"/>
                  </a:cubicBezTo>
                  <a:cubicBezTo>
                    <a:pt x="4650" y="2175"/>
                    <a:pt x="4675" y="2250"/>
                    <a:pt x="4725" y="2325"/>
                  </a:cubicBezTo>
                  <a:cubicBezTo>
                    <a:pt x="4775" y="2375"/>
                    <a:pt x="4825" y="2425"/>
                    <a:pt x="4900" y="2475"/>
                  </a:cubicBezTo>
                  <a:cubicBezTo>
                    <a:pt x="4975" y="2500"/>
                    <a:pt x="5075" y="2525"/>
                    <a:pt x="5175" y="2525"/>
                  </a:cubicBezTo>
                  <a:cubicBezTo>
                    <a:pt x="5275" y="2525"/>
                    <a:pt x="5375" y="2500"/>
                    <a:pt x="5450" y="2450"/>
                  </a:cubicBezTo>
                  <a:cubicBezTo>
                    <a:pt x="5550" y="2400"/>
                    <a:pt x="5650" y="2325"/>
                    <a:pt x="5725" y="2225"/>
                  </a:cubicBezTo>
                  <a:lnTo>
                    <a:pt x="5725" y="2450"/>
                  </a:lnTo>
                  <a:cubicBezTo>
                    <a:pt x="5725" y="2450"/>
                    <a:pt x="5725" y="2450"/>
                    <a:pt x="5750" y="2475"/>
                  </a:cubicBezTo>
                  <a:cubicBezTo>
                    <a:pt x="5750" y="2475"/>
                    <a:pt x="5750" y="2475"/>
                    <a:pt x="5775" y="2500"/>
                  </a:cubicBezTo>
                  <a:lnTo>
                    <a:pt x="5974" y="2500"/>
                  </a:lnTo>
                  <a:cubicBezTo>
                    <a:pt x="5999" y="2475"/>
                    <a:pt x="5999" y="2475"/>
                    <a:pt x="5999" y="2475"/>
                  </a:cubicBezTo>
                  <a:cubicBezTo>
                    <a:pt x="5999" y="2450"/>
                    <a:pt x="6024" y="2450"/>
                    <a:pt x="6024" y="2450"/>
                  </a:cubicBezTo>
                  <a:lnTo>
                    <a:pt x="6024" y="800"/>
                  </a:lnTo>
                  <a:cubicBezTo>
                    <a:pt x="6024" y="775"/>
                    <a:pt x="5999" y="775"/>
                    <a:pt x="5999" y="775"/>
                  </a:cubicBezTo>
                  <a:cubicBezTo>
                    <a:pt x="5999" y="750"/>
                    <a:pt x="5974" y="750"/>
                    <a:pt x="5974" y="750"/>
                  </a:cubicBezTo>
                  <a:lnTo>
                    <a:pt x="5924" y="750"/>
                  </a:lnTo>
                  <a:cubicBezTo>
                    <a:pt x="5899" y="725"/>
                    <a:pt x="5874" y="725"/>
                    <a:pt x="5849" y="725"/>
                  </a:cubicBezTo>
                  <a:cubicBezTo>
                    <a:pt x="5824" y="725"/>
                    <a:pt x="5799" y="725"/>
                    <a:pt x="5775" y="750"/>
                  </a:cubicBezTo>
                  <a:lnTo>
                    <a:pt x="5725" y="750"/>
                  </a:lnTo>
                  <a:cubicBezTo>
                    <a:pt x="5725" y="750"/>
                    <a:pt x="5725" y="750"/>
                    <a:pt x="5700" y="775"/>
                  </a:cubicBezTo>
                  <a:cubicBezTo>
                    <a:pt x="5700" y="775"/>
                    <a:pt x="5700" y="775"/>
                    <a:pt x="5700" y="800"/>
                  </a:cubicBezTo>
                  <a:lnTo>
                    <a:pt x="5700" y="1950"/>
                  </a:lnTo>
                  <a:cubicBezTo>
                    <a:pt x="5625" y="2050"/>
                    <a:pt x="5550" y="2125"/>
                    <a:pt x="5475" y="2175"/>
                  </a:cubicBezTo>
                  <a:cubicBezTo>
                    <a:pt x="5400" y="2225"/>
                    <a:pt x="5325" y="2275"/>
                    <a:pt x="5250" y="2275"/>
                  </a:cubicBezTo>
                  <a:cubicBezTo>
                    <a:pt x="5175" y="2275"/>
                    <a:pt x="5125" y="2250"/>
                    <a:pt x="5075" y="2225"/>
                  </a:cubicBezTo>
                  <a:cubicBezTo>
                    <a:pt x="5050" y="2200"/>
                    <a:pt x="5000" y="2175"/>
                    <a:pt x="4975" y="2125"/>
                  </a:cubicBezTo>
                  <a:cubicBezTo>
                    <a:pt x="4950" y="2100"/>
                    <a:pt x="4925" y="2050"/>
                    <a:pt x="4925" y="1975"/>
                  </a:cubicBezTo>
                  <a:cubicBezTo>
                    <a:pt x="4900" y="1925"/>
                    <a:pt x="4900" y="1850"/>
                    <a:pt x="4900" y="1750"/>
                  </a:cubicBezTo>
                  <a:lnTo>
                    <a:pt x="4900" y="800"/>
                  </a:lnTo>
                  <a:cubicBezTo>
                    <a:pt x="4900" y="775"/>
                    <a:pt x="4900" y="775"/>
                    <a:pt x="4875" y="775"/>
                  </a:cubicBezTo>
                  <a:cubicBezTo>
                    <a:pt x="4875" y="750"/>
                    <a:pt x="4875" y="750"/>
                    <a:pt x="4850" y="750"/>
                  </a:cubicBezTo>
                  <a:lnTo>
                    <a:pt x="4825" y="750"/>
                  </a:lnTo>
                  <a:cubicBezTo>
                    <a:pt x="4800" y="725"/>
                    <a:pt x="4775" y="725"/>
                    <a:pt x="4750" y="725"/>
                  </a:cubicBezTo>
                  <a:close/>
                  <a:moveTo>
                    <a:pt x="8549" y="700"/>
                  </a:moveTo>
                  <a:cubicBezTo>
                    <a:pt x="8449" y="700"/>
                    <a:pt x="8349" y="725"/>
                    <a:pt x="8274" y="750"/>
                  </a:cubicBezTo>
                  <a:cubicBezTo>
                    <a:pt x="8199" y="775"/>
                    <a:pt x="8149" y="825"/>
                    <a:pt x="8099" y="850"/>
                  </a:cubicBezTo>
                  <a:cubicBezTo>
                    <a:pt x="8049" y="900"/>
                    <a:pt x="7999" y="950"/>
                    <a:pt x="7974" y="1025"/>
                  </a:cubicBezTo>
                  <a:cubicBezTo>
                    <a:pt x="7949" y="1075"/>
                    <a:pt x="7949" y="1125"/>
                    <a:pt x="7949" y="1200"/>
                  </a:cubicBezTo>
                  <a:cubicBezTo>
                    <a:pt x="7949" y="1275"/>
                    <a:pt x="7949" y="1325"/>
                    <a:pt x="7974" y="1400"/>
                  </a:cubicBezTo>
                  <a:cubicBezTo>
                    <a:pt x="7999" y="1450"/>
                    <a:pt x="8024" y="1475"/>
                    <a:pt x="8074" y="1525"/>
                  </a:cubicBezTo>
                  <a:cubicBezTo>
                    <a:pt x="8124" y="1550"/>
                    <a:pt x="8149" y="1600"/>
                    <a:pt x="8199" y="1625"/>
                  </a:cubicBezTo>
                  <a:cubicBezTo>
                    <a:pt x="8249" y="1650"/>
                    <a:pt x="8299" y="1675"/>
                    <a:pt x="8349" y="1700"/>
                  </a:cubicBezTo>
                  <a:cubicBezTo>
                    <a:pt x="8424" y="1700"/>
                    <a:pt x="8474" y="1725"/>
                    <a:pt x="8524" y="1750"/>
                  </a:cubicBezTo>
                  <a:cubicBezTo>
                    <a:pt x="8549" y="1775"/>
                    <a:pt x="8599" y="1800"/>
                    <a:pt x="8649" y="1825"/>
                  </a:cubicBezTo>
                  <a:cubicBezTo>
                    <a:pt x="8674" y="1850"/>
                    <a:pt x="8724" y="1875"/>
                    <a:pt x="8749" y="1900"/>
                  </a:cubicBezTo>
                  <a:cubicBezTo>
                    <a:pt x="8749" y="1925"/>
                    <a:pt x="8774" y="1975"/>
                    <a:pt x="8774" y="2025"/>
                  </a:cubicBezTo>
                  <a:cubicBezTo>
                    <a:pt x="8774" y="2050"/>
                    <a:pt x="8774" y="2100"/>
                    <a:pt x="8749" y="2125"/>
                  </a:cubicBezTo>
                  <a:cubicBezTo>
                    <a:pt x="8724" y="2175"/>
                    <a:pt x="8699" y="2200"/>
                    <a:pt x="8674" y="2225"/>
                  </a:cubicBezTo>
                  <a:cubicBezTo>
                    <a:pt x="8649" y="2250"/>
                    <a:pt x="8599" y="2250"/>
                    <a:pt x="8574" y="2275"/>
                  </a:cubicBezTo>
                  <a:lnTo>
                    <a:pt x="8424" y="2275"/>
                  </a:lnTo>
                  <a:cubicBezTo>
                    <a:pt x="8349" y="2275"/>
                    <a:pt x="8299" y="2275"/>
                    <a:pt x="8249" y="2250"/>
                  </a:cubicBezTo>
                  <a:cubicBezTo>
                    <a:pt x="8199" y="2250"/>
                    <a:pt x="8149" y="2225"/>
                    <a:pt x="8124" y="2200"/>
                  </a:cubicBezTo>
                  <a:cubicBezTo>
                    <a:pt x="8074" y="2175"/>
                    <a:pt x="8049" y="2150"/>
                    <a:pt x="8024" y="2150"/>
                  </a:cubicBezTo>
                  <a:cubicBezTo>
                    <a:pt x="7999" y="2125"/>
                    <a:pt x="7974" y="2125"/>
                    <a:pt x="7949" y="2125"/>
                  </a:cubicBezTo>
                  <a:lnTo>
                    <a:pt x="7924" y="2125"/>
                  </a:lnTo>
                  <a:cubicBezTo>
                    <a:pt x="7924" y="2125"/>
                    <a:pt x="7924" y="2150"/>
                    <a:pt x="7924" y="2150"/>
                  </a:cubicBezTo>
                  <a:cubicBezTo>
                    <a:pt x="7924" y="2150"/>
                    <a:pt x="7899" y="2175"/>
                    <a:pt x="7899" y="2200"/>
                  </a:cubicBezTo>
                  <a:cubicBezTo>
                    <a:pt x="7899" y="2200"/>
                    <a:pt x="7899" y="2225"/>
                    <a:pt x="7899" y="2250"/>
                  </a:cubicBezTo>
                  <a:cubicBezTo>
                    <a:pt x="7899" y="2275"/>
                    <a:pt x="7899" y="2325"/>
                    <a:pt x="7924" y="2325"/>
                  </a:cubicBezTo>
                  <a:cubicBezTo>
                    <a:pt x="7924" y="2350"/>
                    <a:pt x="7924" y="2375"/>
                    <a:pt x="7949" y="2400"/>
                  </a:cubicBezTo>
                  <a:cubicBezTo>
                    <a:pt x="7949" y="2400"/>
                    <a:pt x="7974" y="2425"/>
                    <a:pt x="7999" y="2425"/>
                  </a:cubicBezTo>
                  <a:cubicBezTo>
                    <a:pt x="8024" y="2450"/>
                    <a:pt x="8074" y="2450"/>
                    <a:pt x="8124" y="2475"/>
                  </a:cubicBezTo>
                  <a:cubicBezTo>
                    <a:pt x="8149" y="2500"/>
                    <a:pt x="8199" y="2500"/>
                    <a:pt x="8249" y="2500"/>
                  </a:cubicBezTo>
                  <a:cubicBezTo>
                    <a:pt x="8299" y="2525"/>
                    <a:pt x="8374" y="2525"/>
                    <a:pt x="8424" y="2525"/>
                  </a:cubicBezTo>
                  <a:cubicBezTo>
                    <a:pt x="8524" y="2525"/>
                    <a:pt x="8599" y="2500"/>
                    <a:pt x="8674" y="2500"/>
                  </a:cubicBezTo>
                  <a:cubicBezTo>
                    <a:pt x="8774" y="2475"/>
                    <a:pt x="8824" y="2425"/>
                    <a:pt x="8899" y="2375"/>
                  </a:cubicBezTo>
                  <a:cubicBezTo>
                    <a:pt x="8949" y="2350"/>
                    <a:pt x="8999" y="2275"/>
                    <a:pt x="9024" y="2225"/>
                  </a:cubicBezTo>
                  <a:cubicBezTo>
                    <a:pt x="9049" y="2150"/>
                    <a:pt x="9074" y="2075"/>
                    <a:pt x="9074" y="2000"/>
                  </a:cubicBezTo>
                  <a:cubicBezTo>
                    <a:pt x="9074" y="1925"/>
                    <a:pt x="9049" y="1850"/>
                    <a:pt x="9024" y="1800"/>
                  </a:cubicBezTo>
                  <a:cubicBezTo>
                    <a:pt x="9024" y="1750"/>
                    <a:pt x="8974" y="1725"/>
                    <a:pt x="8949" y="1675"/>
                  </a:cubicBezTo>
                  <a:cubicBezTo>
                    <a:pt x="8899" y="1650"/>
                    <a:pt x="8849" y="1600"/>
                    <a:pt x="8799" y="1575"/>
                  </a:cubicBezTo>
                  <a:cubicBezTo>
                    <a:pt x="8749" y="1550"/>
                    <a:pt x="8699" y="1525"/>
                    <a:pt x="8649" y="1525"/>
                  </a:cubicBezTo>
                  <a:cubicBezTo>
                    <a:pt x="8599" y="1500"/>
                    <a:pt x="8549" y="1475"/>
                    <a:pt x="8499" y="1450"/>
                  </a:cubicBezTo>
                  <a:cubicBezTo>
                    <a:pt x="8449" y="1425"/>
                    <a:pt x="8399" y="1400"/>
                    <a:pt x="8374" y="1400"/>
                  </a:cubicBezTo>
                  <a:cubicBezTo>
                    <a:pt x="8324" y="1375"/>
                    <a:pt x="8299" y="1325"/>
                    <a:pt x="8274" y="1300"/>
                  </a:cubicBezTo>
                  <a:cubicBezTo>
                    <a:pt x="8249" y="1275"/>
                    <a:pt x="8224" y="1225"/>
                    <a:pt x="8224" y="1175"/>
                  </a:cubicBezTo>
                  <a:cubicBezTo>
                    <a:pt x="8224" y="1150"/>
                    <a:pt x="8249" y="1125"/>
                    <a:pt x="8249" y="1075"/>
                  </a:cubicBezTo>
                  <a:cubicBezTo>
                    <a:pt x="8274" y="1050"/>
                    <a:pt x="8274" y="1025"/>
                    <a:pt x="8299" y="1025"/>
                  </a:cubicBezTo>
                  <a:cubicBezTo>
                    <a:pt x="8324" y="1000"/>
                    <a:pt x="8374" y="975"/>
                    <a:pt x="8399" y="975"/>
                  </a:cubicBezTo>
                  <a:cubicBezTo>
                    <a:pt x="8449" y="950"/>
                    <a:pt x="8499" y="950"/>
                    <a:pt x="8549" y="950"/>
                  </a:cubicBezTo>
                  <a:cubicBezTo>
                    <a:pt x="8599" y="950"/>
                    <a:pt x="8649" y="950"/>
                    <a:pt x="8699" y="975"/>
                  </a:cubicBezTo>
                  <a:cubicBezTo>
                    <a:pt x="8749" y="975"/>
                    <a:pt x="8774" y="1000"/>
                    <a:pt x="8799" y="1000"/>
                  </a:cubicBezTo>
                  <a:cubicBezTo>
                    <a:pt x="8849" y="1025"/>
                    <a:pt x="8874" y="1050"/>
                    <a:pt x="8899" y="1050"/>
                  </a:cubicBezTo>
                  <a:cubicBezTo>
                    <a:pt x="8899" y="1075"/>
                    <a:pt x="8924" y="1075"/>
                    <a:pt x="8949" y="1075"/>
                  </a:cubicBezTo>
                  <a:cubicBezTo>
                    <a:pt x="8974" y="1050"/>
                    <a:pt x="8974" y="1050"/>
                    <a:pt x="8974" y="1050"/>
                  </a:cubicBezTo>
                  <a:cubicBezTo>
                    <a:pt x="8974" y="1025"/>
                    <a:pt x="8974" y="1025"/>
                    <a:pt x="8974" y="1000"/>
                  </a:cubicBezTo>
                  <a:cubicBezTo>
                    <a:pt x="8974" y="1000"/>
                    <a:pt x="8974" y="975"/>
                    <a:pt x="8974" y="950"/>
                  </a:cubicBezTo>
                  <a:cubicBezTo>
                    <a:pt x="8974" y="925"/>
                    <a:pt x="8974" y="925"/>
                    <a:pt x="8974" y="900"/>
                  </a:cubicBezTo>
                  <a:cubicBezTo>
                    <a:pt x="8974" y="900"/>
                    <a:pt x="8974" y="875"/>
                    <a:pt x="8974" y="875"/>
                  </a:cubicBezTo>
                  <a:cubicBezTo>
                    <a:pt x="8974" y="850"/>
                    <a:pt x="8974" y="850"/>
                    <a:pt x="8974" y="850"/>
                  </a:cubicBezTo>
                  <a:cubicBezTo>
                    <a:pt x="8974" y="825"/>
                    <a:pt x="8949" y="825"/>
                    <a:pt x="8949" y="825"/>
                  </a:cubicBezTo>
                  <a:cubicBezTo>
                    <a:pt x="8924" y="800"/>
                    <a:pt x="8899" y="800"/>
                    <a:pt x="8874" y="775"/>
                  </a:cubicBezTo>
                  <a:cubicBezTo>
                    <a:pt x="8849" y="775"/>
                    <a:pt x="8824" y="750"/>
                    <a:pt x="8799" y="750"/>
                  </a:cubicBezTo>
                  <a:cubicBezTo>
                    <a:pt x="8749" y="750"/>
                    <a:pt x="8724" y="725"/>
                    <a:pt x="8674" y="725"/>
                  </a:cubicBezTo>
                  <a:cubicBezTo>
                    <a:pt x="8624" y="725"/>
                    <a:pt x="8599" y="700"/>
                    <a:pt x="8549" y="700"/>
                  </a:cubicBezTo>
                  <a:close/>
                  <a:moveTo>
                    <a:pt x="13448" y="700"/>
                  </a:moveTo>
                  <a:cubicBezTo>
                    <a:pt x="13298" y="700"/>
                    <a:pt x="13173" y="725"/>
                    <a:pt x="13073" y="775"/>
                  </a:cubicBezTo>
                  <a:cubicBezTo>
                    <a:pt x="12973" y="825"/>
                    <a:pt x="12873" y="900"/>
                    <a:pt x="12823" y="975"/>
                  </a:cubicBezTo>
                  <a:cubicBezTo>
                    <a:pt x="12748" y="1050"/>
                    <a:pt x="12698" y="1150"/>
                    <a:pt x="12648" y="1250"/>
                  </a:cubicBezTo>
                  <a:cubicBezTo>
                    <a:pt x="12623" y="1375"/>
                    <a:pt x="12598" y="1500"/>
                    <a:pt x="12598" y="1625"/>
                  </a:cubicBezTo>
                  <a:cubicBezTo>
                    <a:pt x="12598" y="1775"/>
                    <a:pt x="12623" y="1900"/>
                    <a:pt x="12648" y="2000"/>
                  </a:cubicBezTo>
                  <a:cubicBezTo>
                    <a:pt x="12698" y="2125"/>
                    <a:pt x="12748" y="2200"/>
                    <a:pt x="12798" y="2275"/>
                  </a:cubicBezTo>
                  <a:cubicBezTo>
                    <a:pt x="12873" y="2350"/>
                    <a:pt x="12948" y="2425"/>
                    <a:pt x="13048" y="2475"/>
                  </a:cubicBezTo>
                  <a:cubicBezTo>
                    <a:pt x="13148" y="2500"/>
                    <a:pt x="13273" y="2525"/>
                    <a:pt x="13423" y="2525"/>
                  </a:cubicBezTo>
                  <a:cubicBezTo>
                    <a:pt x="13548" y="2525"/>
                    <a:pt x="13673" y="2500"/>
                    <a:pt x="13773" y="2450"/>
                  </a:cubicBezTo>
                  <a:cubicBezTo>
                    <a:pt x="13873" y="2400"/>
                    <a:pt x="13973" y="2350"/>
                    <a:pt x="14048" y="2275"/>
                  </a:cubicBezTo>
                  <a:cubicBezTo>
                    <a:pt x="14123" y="2175"/>
                    <a:pt x="14173" y="2075"/>
                    <a:pt x="14198" y="1975"/>
                  </a:cubicBezTo>
                  <a:cubicBezTo>
                    <a:pt x="14223" y="1850"/>
                    <a:pt x="14248" y="1725"/>
                    <a:pt x="14248" y="1600"/>
                  </a:cubicBezTo>
                  <a:cubicBezTo>
                    <a:pt x="14248" y="1450"/>
                    <a:pt x="14248" y="1350"/>
                    <a:pt x="14198" y="1225"/>
                  </a:cubicBezTo>
                  <a:cubicBezTo>
                    <a:pt x="14173" y="1125"/>
                    <a:pt x="14123" y="1025"/>
                    <a:pt x="14048" y="950"/>
                  </a:cubicBezTo>
                  <a:cubicBezTo>
                    <a:pt x="13973" y="875"/>
                    <a:pt x="13898" y="825"/>
                    <a:pt x="13798" y="775"/>
                  </a:cubicBezTo>
                  <a:cubicBezTo>
                    <a:pt x="13698" y="725"/>
                    <a:pt x="13573" y="700"/>
                    <a:pt x="13448" y="700"/>
                  </a:cubicBezTo>
                  <a:close/>
                  <a:moveTo>
                    <a:pt x="15598" y="700"/>
                  </a:moveTo>
                  <a:cubicBezTo>
                    <a:pt x="15473" y="700"/>
                    <a:pt x="15373" y="725"/>
                    <a:pt x="15273" y="775"/>
                  </a:cubicBezTo>
                  <a:cubicBezTo>
                    <a:pt x="15173" y="825"/>
                    <a:pt x="15073" y="875"/>
                    <a:pt x="14998" y="950"/>
                  </a:cubicBezTo>
                  <a:cubicBezTo>
                    <a:pt x="14948" y="1025"/>
                    <a:pt x="14898" y="1125"/>
                    <a:pt x="14848" y="1250"/>
                  </a:cubicBezTo>
                  <a:cubicBezTo>
                    <a:pt x="14823" y="1350"/>
                    <a:pt x="14798" y="1475"/>
                    <a:pt x="14798" y="1625"/>
                  </a:cubicBezTo>
                  <a:cubicBezTo>
                    <a:pt x="14798" y="1775"/>
                    <a:pt x="14823" y="1900"/>
                    <a:pt x="14848" y="2025"/>
                  </a:cubicBezTo>
                  <a:cubicBezTo>
                    <a:pt x="14898" y="2125"/>
                    <a:pt x="14948" y="2225"/>
                    <a:pt x="14998" y="2300"/>
                  </a:cubicBezTo>
                  <a:cubicBezTo>
                    <a:pt x="15073" y="2375"/>
                    <a:pt x="15173" y="2425"/>
                    <a:pt x="15273" y="2475"/>
                  </a:cubicBezTo>
                  <a:cubicBezTo>
                    <a:pt x="15373" y="2500"/>
                    <a:pt x="15498" y="2525"/>
                    <a:pt x="15623" y="2525"/>
                  </a:cubicBezTo>
                  <a:cubicBezTo>
                    <a:pt x="15698" y="2525"/>
                    <a:pt x="15773" y="2525"/>
                    <a:pt x="15848" y="2500"/>
                  </a:cubicBezTo>
                  <a:cubicBezTo>
                    <a:pt x="15923" y="2500"/>
                    <a:pt x="15973" y="2475"/>
                    <a:pt x="16023" y="2475"/>
                  </a:cubicBezTo>
                  <a:cubicBezTo>
                    <a:pt x="16073" y="2450"/>
                    <a:pt x="16123" y="2425"/>
                    <a:pt x="16148" y="2425"/>
                  </a:cubicBezTo>
                  <a:cubicBezTo>
                    <a:pt x="16198" y="2400"/>
                    <a:pt x="16198" y="2400"/>
                    <a:pt x="16223" y="2400"/>
                  </a:cubicBezTo>
                  <a:cubicBezTo>
                    <a:pt x="16223" y="2375"/>
                    <a:pt x="16223" y="2375"/>
                    <a:pt x="16223" y="2375"/>
                  </a:cubicBezTo>
                  <a:cubicBezTo>
                    <a:pt x="16223" y="2350"/>
                    <a:pt x="16248" y="2350"/>
                    <a:pt x="16248" y="2350"/>
                  </a:cubicBezTo>
                  <a:cubicBezTo>
                    <a:pt x="16248" y="2325"/>
                    <a:pt x="16248" y="2325"/>
                    <a:pt x="16248" y="2300"/>
                  </a:cubicBezTo>
                  <a:cubicBezTo>
                    <a:pt x="16248" y="2300"/>
                    <a:pt x="16248" y="2275"/>
                    <a:pt x="16248" y="2275"/>
                  </a:cubicBezTo>
                  <a:cubicBezTo>
                    <a:pt x="16248" y="2250"/>
                    <a:pt x="16248" y="2225"/>
                    <a:pt x="16248" y="2225"/>
                  </a:cubicBezTo>
                  <a:cubicBezTo>
                    <a:pt x="16248" y="2200"/>
                    <a:pt x="16248" y="2175"/>
                    <a:pt x="16248" y="2175"/>
                  </a:cubicBezTo>
                  <a:cubicBezTo>
                    <a:pt x="16223" y="2175"/>
                    <a:pt x="16223" y="2175"/>
                    <a:pt x="16223" y="2150"/>
                  </a:cubicBezTo>
                  <a:lnTo>
                    <a:pt x="16198" y="2150"/>
                  </a:lnTo>
                  <a:cubicBezTo>
                    <a:pt x="16173" y="2150"/>
                    <a:pt x="16173" y="2150"/>
                    <a:pt x="16123" y="2175"/>
                  </a:cubicBezTo>
                  <a:cubicBezTo>
                    <a:pt x="16098" y="2175"/>
                    <a:pt x="16073" y="2200"/>
                    <a:pt x="16023" y="2225"/>
                  </a:cubicBezTo>
                  <a:cubicBezTo>
                    <a:pt x="15973" y="2225"/>
                    <a:pt x="15923" y="2250"/>
                    <a:pt x="15873" y="2250"/>
                  </a:cubicBezTo>
                  <a:cubicBezTo>
                    <a:pt x="15798" y="2275"/>
                    <a:pt x="15723" y="2275"/>
                    <a:pt x="15648" y="2275"/>
                  </a:cubicBezTo>
                  <a:cubicBezTo>
                    <a:pt x="15548" y="2275"/>
                    <a:pt x="15473" y="2275"/>
                    <a:pt x="15398" y="2250"/>
                  </a:cubicBezTo>
                  <a:cubicBezTo>
                    <a:pt x="15348" y="2200"/>
                    <a:pt x="15273" y="2175"/>
                    <a:pt x="15223" y="2125"/>
                  </a:cubicBezTo>
                  <a:cubicBezTo>
                    <a:pt x="15198" y="2050"/>
                    <a:pt x="15173" y="2000"/>
                    <a:pt x="15148" y="1925"/>
                  </a:cubicBezTo>
                  <a:cubicBezTo>
                    <a:pt x="15123" y="1850"/>
                    <a:pt x="15123" y="1775"/>
                    <a:pt x="15123" y="1675"/>
                  </a:cubicBezTo>
                  <a:lnTo>
                    <a:pt x="16198" y="1675"/>
                  </a:lnTo>
                  <a:cubicBezTo>
                    <a:pt x="16223" y="1675"/>
                    <a:pt x="16248" y="1675"/>
                    <a:pt x="16273" y="1650"/>
                  </a:cubicBezTo>
                  <a:cubicBezTo>
                    <a:pt x="16298" y="1625"/>
                    <a:pt x="16323" y="1600"/>
                    <a:pt x="16323" y="1550"/>
                  </a:cubicBezTo>
                  <a:lnTo>
                    <a:pt x="16323" y="1500"/>
                  </a:lnTo>
                  <a:cubicBezTo>
                    <a:pt x="16323" y="1375"/>
                    <a:pt x="16298" y="1275"/>
                    <a:pt x="16273" y="1200"/>
                  </a:cubicBezTo>
                  <a:cubicBezTo>
                    <a:pt x="16248" y="1100"/>
                    <a:pt x="16198" y="1025"/>
                    <a:pt x="16148" y="950"/>
                  </a:cubicBezTo>
                  <a:cubicBezTo>
                    <a:pt x="16098" y="875"/>
                    <a:pt x="16023" y="825"/>
                    <a:pt x="15923" y="775"/>
                  </a:cubicBezTo>
                  <a:cubicBezTo>
                    <a:pt x="15823" y="725"/>
                    <a:pt x="15723" y="700"/>
                    <a:pt x="15598" y="700"/>
                  </a:cubicBezTo>
                  <a:close/>
                  <a:moveTo>
                    <a:pt x="17597" y="700"/>
                  </a:moveTo>
                  <a:cubicBezTo>
                    <a:pt x="17497" y="700"/>
                    <a:pt x="17422" y="725"/>
                    <a:pt x="17347" y="750"/>
                  </a:cubicBezTo>
                  <a:cubicBezTo>
                    <a:pt x="17272" y="775"/>
                    <a:pt x="17198" y="825"/>
                    <a:pt x="17148" y="850"/>
                  </a:cubicBezTo>
                  <a:cubicBezTo>
                    <a:pt x="17098" y="900"/>
                    <a:pt x="17073" y="950"/>
                    <a:pt x="17048" y="1025"/>
                  </a:cubicBezTo>
                  <a:cubicBezTo>
                    <a:pt x="17023" y="1075"/>
                    <a:pt x="16998" y="1125"/>
                    <a:pt x="16998" y="1200"/>
                  </a:cubicBezTo>
                  <a:cubicBezTo>
                    <a:pt x="16998" y="1275"/>
                    <a:pt x="17023" y="1325"/>
                    <a:pt x="17048" y="1400"/>
                  </a:cubicBezTo>
                  <a:cubicBezTo>
                    <a:pt x="17073" y="1450"/>
                    <a:pt x="17098" y="1475"/>
                    <a:pt x="17123" y="1525"/>
                  </a:cubicBezTo>
                  <a:cubicBezTo>
                    <a:pt x="17173" y="1550"/>
                    <a:pt x="17223" y="1600"/>
                    <a:pt x="17272" y="1625"/>
                  </a:cubicBezTo>
                  <a:cubicBezTo>
                    <a:pt x="17322" y="1650"/>
                    <a:pt x="17372" y="1675"/>
                    <a:pt x="17422" y="1700"/>
                  </a:cubicBezTo>
                  <a:cubicBezTo>
                    <a:pt x="17472" y="1700"/>
                    <a:pt x="17522" y="1725"/>
                    <a:pt x="17572" y="1750"/>
                  </a:cubicBezTo>
                  <a:cubicBezTo>
                    <a:pt x="17622" y="1775"/>
                    <a:pt x="17672" y="1800"/>
                    <a:pt x="17697" y="1825"/>
                  </a:cubicBezTo>
                  <a:cubicBezTo>
                    <a:pt x="17747" y="1850"/>
                    <a:pt x="17772" y="1875"/>
                    <a:pt x="17797" y="1900"/>
                  </a:cubicBezTo>
                  <a:cubicBezTo>
                    <a:pt x="17822" y="1925"/>
                    <a:pt x="17822" y="1975"/>
                    <a:pt x="17822" y="2025"/>
                  </a:cubicBezTo>
                  <a:cubicBezTo>
                    <a:pt x="17822" y="2050"/>
                    <a:pt x="17822" y="2100"/>
                    <a:pt x="17797" y="2125"/>
                  </a:cubicBezTo>
                  <a:cubicBezTo>
                    <a:pt x="17797" y="2175"/>
                    <a:pt x="17772" y="2200"/>
                    <a:pt x="17722" y="2225"/>
                  </a:cubicBezTo>
                  <a:cubicBezTo>
                    <a:pt x="17697" y="2250"/>
                    <a:pt x="17672" y="2250"/>
                    <a:pt x="17622" y="2275"/>
                  </a:cubicBezTo>
                  <a:lnTo>
                    <a:pt x="17497" y="2275"/>
                  </a:lnTo>
                  <a:cubicBezTo>
                    <a:pt x="17422" y="2275"/>
                    <a:pt x="17372" y="2275"/>
                    <a:pt x="17297" y="2250"/>
                  </a:cubicBezTo>
                  <a:cubicBezTo>
                    <a:pt x="17247" y="2250"/>
                    <a:pt x="17223" y="2225"/>
                    <a:pt x="17173" y="2200"/>
                  </a:cubicBezTo>
                  <a:cubicBezTo>
                    <a:pt x="17123" y="2175"/>
                    <a:pt x="17098" y="2150"/>
                    <a:pt x="17073" y="2150"/>
                  </a:cubicBezTo>
                  <a:cubicBezTo>
                    <a:pt x="17048" y="2125"/>
                    <a:pt x="17023" y="2125"/>
                    <a:pt x="17023" y="2125"/>
                  </a:cubicBezTo>
                  <a:lnTo>
                    <a:pt x="16998" y="2125"/>
                  </a:lnTo>
                  <a:cubicBezTo>
                    <a:pt x="16998" y="2125"/>
                    <a:pt x="16973" y="2150"/>
                    <a:pt x="16973" y="2150"/>
                  </a:cubicBezTo>
                  <a:cubicBezTo>
                    <a:pt x="16973" y="2150"/>
                    <a:pt x="16973" y="2175"/>
                    <a:pt x="16973" y="2200"/>
                  </a:cubicBezTo>
                  <a:cubicBezTo>
                    <a:pt x="16973" y="2200"/>
                    <a:pt x="16973" y="2225"/>
                    <a:pt x="16973" y="2250"/>
                  </a:cubicBezTo>
                  <a:cubicBezTo>
                    <a:pt x="16973" y="2275"/>
                    <a:pt x="16973" y="2325"/>
                    <a:pt x="16973" y="2325"/>
                  </a:cubicBezTo>
                  <a:cubicBezTo>
                    <a:pt x="16973" y="2350"/>
                    <a:pt x="16998" y="2375"/>
                    <a:pt x="16998" y="2400"/>
                  </a:cubicBezTo>
                  <a:cubicBezTo>
                    <a:pt x="17023" y="2400"/>
                    <a:pt x="17048" y="2425"/>
                    <a:pt x="17073" y="2425"/>
                  </a:cubicBezTo>
                  <a:cubicBezTo>
                    <a:pt x="17098" y="2450"/>
                    <a:pt x="17123" y="2450"/>
                    <a:pt x="17173" y="2475"/>
                  </a:cubicBezTo>
                  <a:cubicBezTo>
                    <a:pt x="17223" y="2500"/>
                    <a:pt x="17272" y="2500"/>
                    <a:pt x="17322" y="2500"/>
                  </a:cubicBezTo>
                  <a:cubicBezTo>
                    <a:pt x="17372" y="2525"/>
                    <a:pt x="17422" y="2525"/>
                    <a:pt x="17497" y="2525"/>
                  </a:cubicBezTo>
                  <a:cubicBezTo>
                    <a:pt x="17572" y="2525"/>
                    <a:pt x="17672" y="2500"/>
                    <a:pt x="17747" y="2500"/>
                  </a:cubicBezTo>
                  <a:cubicBezTo>
                    <a:pt x="17822" y="2475"/>
                    <a:pt x="17897" y="2425"/>
                    <a:pt x="17947" y="2375"/>
                  </a:cubicBezTo>
                  <a:cubicBezTo>
                    <a:pt x="17997" y="2350"/>
                    <a:pt x="18047" y="2275"/>
                    <a:pt x="18072" y="2225"/>
                  </a:cubicBezTo>
                  <a:cubicBezTo>
                    <a:pt x="18122" y="2150"/>
                    <a:pt x="18122" y="2075"/>
                    <a:pt x="18122" y="2000"/>
                  </a:cubicBezTo>
                  <a:cubicBezTo>
                    <a:pt x="18122" y="1925"/>
                    <a:pt x="18122" y="1850"/>
                    <a:pt x="18097" y="1800"/>
                  </a:cubicBezTo>
                  <a:cubicBezTo>
                    <a:pt x="18072" y="1750"/>
                    <a:pt x="18047" y="1725"/>
                    <a:pt x="17997" y="1675"/>
                  </a:cubicBezTo>
                  <a:cubicBezTo>
                    <a:pt x="17972" y="1650"/>
                    <a:pt x="17922" y="1600"/>
                    <a:pt x="17872" y="1575"/>
                  </a:cubicBezTo>
                  <a:cubicBezTo>
                    <a:pt x="17822" y="1550"/>
                    <a:pt x="17772" y="1525"/>
                    <a:pt x="17722" y="1525"/>
                  </a:cubicBezTo>
                  <a:cubicBezTo>
                    <a:pt x="17672" y="1500"/>
                    <a:pt x="17622" y="1475"/>
                    <a:pt x="17547" y="1450"/>
                  </a:cubicBezTo>
                  <a:cubicBezTo>
                    <a:pt x="17497" y="1425"/>
                    <a:pt x="17472" y="1400"/>
                    <a:pt x="17422" y="1400"/>
                  </a:cubicBezTo>
                  <a:cubicBezTo>
                    <a:pt x="17397" y="1375"/>
                    <a:pt x="17347" y="1325"/>
                    <a:pt x="17322" y="1300"/>
                  </a:cubicBezTo>
                  <a:cubicBezTo>
                    <a:pt x="17297" y="1275"/>
                    <a:pt x="17297" y="1225"/>
                    <a:pt x="17297" y="1175"/>
                  </a:cubicBezTo>
                  <a:cubicBezTo>
                    <a:pt x="17297" y="1150"/>
                    <a:pt x="17297" y="1125"/>
                    <a:pt x="17322" y="1075"/>
                  </a:cubicBezTo>
                  <a:cubicBezTo>
                    <a:pt x="17322" y="1050"/>
                    <a:pt x="17347" y="1025"/>
                    <a:pt x="17372" y="1025"/>
                  </a:cubicBezTo>
                  <a:cubicBezTo>
                    <a:pt x="17397" y="1000"/>
                    <a:pt x="17422" y="975"/>
                    <a:pt x="17472" y="975"/>
                  </a:cubicBezTo>
                  <a:cubicBezTo>
                    <a:pt x="17497" y="950"/>
                    <a:pt x="17547" y="950"/>
                    <a:pt x="17597" y="950"/>
                  </a:cubicBezTo>
                  <a:cubicBezTo>
                    <a:pt x="17672" y="950"/>
                    <a:pt x="17722" y="950"/>
                    <a:pt x="17747" y="975"/>
                  </a:cubicBezTo>
                  <a:cubicBezTo>
                    <a:pt x="17797" y="975"/>
                    <a:pt x="17847" y="1000"/>
                    <a:pt x="17872" y="1000"/>
                  </a:cubicBezTo>
                  <a:cubicBezTo>
                    <a:pt x="17897" y="1025"/>
                    <a:pt x="17922" y="1050"/>
                    <a:pt x="17947" y="1050"/>
                  </a:cubicBezTo>
                  <a:cubicBezTo>
                    <a:pt x="17972" y="1075"/>
                    <a:pt x="17997" y="1075"/>
                    <a:pt x="17997" y="1075"/>
                  </a:cubicBezTo>
                  <a:lnTo>
                    <a:pt x="18022" y="1075"/>
                  </a:lnTo>
                  <a:cubicBezTo>
                    <a:pt x="18022" y="1050"/>
                    <a:pt x="18022" y="1050"/>
                    <a:pt x="18022" y="1050"/>
                  </a:cubicBezTo>
                  <a:cubicBezTo>
                    <a:pt x="18047" y="1025"/>
                    <a:pt x="18047" y="1025"/>
                    <a:pt x="18047" y="1000"/>
                  </a:cubicBezTo>
                  <a:cubicBezTo>
                    <a:pt x="18047" y="1000"/>
                    <a:pt x="18047" y="975"/>
                    <a:pt x="18047" y="950"/>
                  </a:cubicBezTo>
                  <a:cubicBezTo>
                    <a:pt x="18047" y="925"/>
                    <a:pt x="18047" y="925"/>
                    <a:pt x="18047" y="900"/>
                  </a:cubicBezTo>
                  <a:cubicBezTo>
                    <a:pt x="18047" y="900"/>
                    <a:pt x="18047" y="875"/>
                    <a:pt x="18047" y="875"/>
                  </a:cubicBezTo>
                  <a:cubicBezTo>
                    <a:pt x="18047" y="850"/>
                    <a:pt x="18022" y="850"/>
                    <a:pt x="18022" y="850"/>
                  </a:cubicBezTo>
                  <a:cubicBezTo>
                    <a:pt x="18022" y="825"/>
                    <a:pt x="18022" y="825"/>
                    <a:pt x="17997" y="825"/>
                  </a:cubicBezTo>
                  <a:cubicBezTo>
                    <a:pt x="17997" y="800"/>
                    <a:pt x="17972" y="800"/>
                    <a:pt x="17947" y="775"/>
                  </a:cubicBezTo>
                  <a:cubicBezTo>
                    <a:pt x="17922" y="775"/>
                    <a:pt x="17897" y="750"/>
                    <a:pt x="17847" y="750"/>
                  </a:cubicBezTo>
                  <a:cubicBezTo>
                    <a:pt x="17822" y="750"/>
                    <a:pt x="17772" y="725"/>
                    <a:pt x="17722" y="725"/>
                  </a:cubicBezTo>
                  <a:cubicBezTo>
                    <a:pt x="17697" y="725"/>
                    <a:pt x="17647" y="700"/>
                    <a:pt x="17597" y="700"/>
                  </a:cubicBezTo>
                  <a:close/>
                  <a:moveTo>
                    <a:pt x="3025" y="700"/>
                  </a:moveTo>
                  <a:cubicBezTo>
                    <a:pt x="2900" y="700"/>
                    <a:pt x="2800" y="725"/>
                    <a:pt x="2700" y="775"/>
                  </a:cubicBezTo>
                  <a:cubicBezTo>
                    <a:pt x="2625" y="825"/>
                    <a:pt x="2550" y="875"/>
                    <a:pt x="2500" y="975"/>
                  </a:cubicBezTo>
                  <a:cubicBezTo>
                    <a:pt x="2425" y="1050"/>
                    <a:pt x="2375" y="1150"/>
                    <a:pt x="2350" y="1250"/>
                  </a:cubicBezTo>
                  <a:cubicBezTo>
                    <a:pt x="2325" y="1375"/>
                    <a:pt x="2300" y="1500"/>
                    <a:pt x="2300" y="1650"/>
                  </a:cubicBezTo>
                  <a:cubicBezTo>
                    <a:pt x="2300" y="1750"/>
                    <a:pt x="2325" y="1875"/>
                    <a:pt x="2350" y="1975"/>
                  </a:cubicBezTo>
                  <a:cubicBezTo>
                    <a:pt x="2375" y="2075"/>
                    <a:pt x="2400" y="2175"/>
                    <a:pt x="2450" y="2275"/>
                  </a:cubicBezTo>
                  <a:cubicBezTo>
                    <a:pt x="2525" y="2350"/>
                    <a:pt x="2575" y="2400"/>
                    <a:pt x="2675" y="2450"/>
                  </a:cubicBezTo>
                  <a:cubicBezTo>
                    <a:pt x="2750" y="2500"/>
                    <a:pt x="2850" y="2525"/>
                    <a:pt x="2975" y="2525"/>
                  </a:cubicBezTo>
                  <a:cubicBezTo>
                    <a:pt x="3025" y="2525"/>
                    <a:pt x="3075" y="2525"/>
                    <a:pt x="3100" y="2500"/>
                  </a:cubicBezTo>
                  <a:cubicBezTo>
                    <a:pt x="3150" y="2500"/>
                    <a:pt x="3200" y="2475"/>
                    <a:pt x="3250" y="2475"/>
                  </a:cubicBezTo>
                  <a:cubicBezTo>
                    <a:pt x="3275" y="2450"/>
                    <a:pt x="3325" y="2425"/>
                    <a:pt x="3375" y="2375"/>
                  </a:cubicBezTo>
                  <a:cubicBezTo>
                    <a:pt x="3425" y="2350"/>
                    <a:pt x="3475" y="2300"/>
                    <a:pt x="3525" y="2250"/>
                  </a:cubicBezTo>
                  <a:lnTo>
                    <a:pt x="3525" y="3100"/>
                  </a:lnTo>
                  <a:cubicBezTo>
                    <a:pt x="3525" y="3100"/>
                    <a:pt x="3525" y="3125"/>
                    <a:pt x="3525" y="3125"/>
                  </a:cubicBezTo>
                  <a:lnTo>
                    <a:pt x="3550" y="3125"/>
                  </a:lnTo>
                  <a:cubicBezTo>
                    <a:pt x="3550" y="3150"/>
                    <a:pt x="3575" y="3150"/>
                    <a:pt x="3600" y="3150"/>
                  </a:cubicBezTo>
                  <a:lnTo>
                    <a:pt x="3750" y="3150"/>
                  </a:lnTo>
                  <a:cubicBezTo>
                    <a:pt x="3750" y="3150"/>
                    <a:pt x="3775" y="3150"/>
                    <a:pt x="3775" y="3125"/>
                  </a:cubicBezTo>
                  <a:lnTo>
                    <a:pt x="3825" y="3125"/>
                  </a:lnTo>
                  <a:cubicBezTo>
                    <a:pt x="3825" y="3125"/>
                    <a:pt x="3825" y="3100"/>
                    <a:pt x="3825" y="3100"/>
                  </a:cubicBezTo>
                  <a:lnTo>
                    <a:pt x="3825" y="800"/>
                  </a:lnTo>
                  <a:cubicBezTo>
                    <a:pt x="3825" y="775"/>
                    <a:pt x="3825" y="775"/>
                    <a:pt x="3825" y="775"/>
                  </a:cubicBezTo>
                  <a:cubicBezTo>
                    <a:pt x="3825" y="750"/>
                    <a:pt x="3800" y="750"/>
                    <a:pt x="3800" y="750"/>
                  </a:cubicBezTo>
                  <a:lnTo>
                    <a:pt x="3750" y="750"/>
                  </a:lnTo>
                  <a:cubicBezTo>
                    <a:pt x="3725" y="725"/>
                    <a:pt x="3725" y="725"/>
                    <a:pt x="3700" y="725"/>
                  </a:cubicBezTo>
                  <a:cubicBezTo>
                    <a:pt x="3675" y="725"/>
                    <a:pt x="3650" y="725"/>
                    <a:pt x="3625" y="750"/>
                  </a:cubicBezTo>
                  <a:lnTo>
                    <a:pt x="3575" y="750"/>
                  </a:lnTo>
                  <a:cubicBezTo>
                    <a:pt x="3575" y="750"/>
                    <a:pt x="3575" y="750"/>
                    <a:pt x="3550" y="775"/>
                  </a:cubicBezTo>
                  <a:cubicBezTo>
                    <a:pt x="3550" y="775"/>
                    <a:pt x="3550" y="775"/>
                    <a:pt x="3550" y="800"/>
                  </a:cubicBezTo>
                  <a:lnTo>
                    <a:pt x="3550" y="1000"/>
                  </a:lnTo>
                  <a:cubicBezTo>
                    <a:pt x="3500" y="950"/>
                    <a:pt x="3450" y="900"/>
                    <a:pt x="3400" y="875"/>
                  </a:cubicBezTo>
                  <a:cubicBezTo>
                    <a:pt x="3375" y="825"/>
                    <a:pt x="3325" y="800"/>
                    <a:pt x="3275" y="775"/>
                  </a:cubicBezTo>
                  <a:cubicBezTo>
                    <a:pt x="3250" y="750"/>
                    <a:pt x="3200" y="750"/>
                    <a:pt x="3150" y="725"/>
                  </a:cubicBezTo>
                  <a:cubicBezTo>
                    <a:pt x="3125" y="725"/>
                    <a:pt x="3075" y="700"/>
                    <a:pt x="3025" y="700"/>
                  </a:cubicBezTo>
                  <a:close/>
                  <a:moveTo>
                    <a:pt x="11823" y="725"/>
                  </a:moveTo>
                  <a:cubicBezTo>
                    <a:pt x="11698" y="725"/>
                    <a:pt x="11598" y="725"/>
                    <a:pt x="11499" y="775"/>
                  </a:cubicBezTo>
                  <a:cubicBezTo>
                    <a:pt x="11424" y="800"/>
                    <a:pt x="11349" y="850"/>
                    <a:pt x="11274" y="925"/>
                  </a:cubicBezTo>
                  <a:cubicBezTo>
                    <a:pt x="11199" y="1000"/>
                    <a:pt x="11149" y="1100"/>
                    <a:pt x="11099" y="1225"/>
                  </a:cubicBezTo>
                  <a:cubicBezTo>
                    <a:pt x="11074" y="1325"/>
                    <a:pt x="11049" y="1475"/>
                    <a:pt x="11049" y="1650"/>
                  </a:cubicBezTo>
                  <a:cubicBezTo>
                    <a:pt x="11049" y="1800"/>
                    <a:pt x="11074" y="1950"/>
                    <a:pt x="11099" y="2075"/>
                  </a:cubicBezTo>
                  <a:cubicBezTo>
                    <a:pt x="11149" y="2175"/>
                    <a:pt x="11199" y="2275"/>
                    <a:pt x="11299" y="2350"/>
                  </a:cubicBezTo>
                  <a:cubicBezTo>
                    <a:pt x="11374" y="2425"/>
                    <a:pt x="11474" y="2475"/>
                    <a:pt x="11598" y="2500"/>
                  </a:cubicBezTo>
                  <a:lnTo>
                    <a:pt x="11698" y="2700"/>
                  </a:lnTo>
                  <a:cubicBezTo>
                    <a:pt x="11698" y="2725"/>
                    <a:pt x="11723" y="2750"/>
                    <a:pt x="11723" y="2775"/>
                  </a:cubicBezTo>
                  <a:cubicBezTo>
                    <a:pt x="11723" y="2800"/>
                    <a:pt x="11723" y="2825"/>
                    <a:pt x="11723" y="2825"/>
                  </a:cubicBezTo>
                  <a:cubicBezTo>
                    <a:pt x="11723" y="2850"/>
                    <a:pt x="11723" y="2875"/>
                    <a:pt x="11698" y="2900"/>
                  </a:cubicBezTo>
                  <a:cubicBezTo>
                    <a:pt x="11673" y="2925"/>
                    <a:pt x="11648" y="2925"/>
                    <a:pt x="11598" y="2925"/>
                  </a:cubicBezTo>
                  <a:lnTo>
                    <a:pt x="11374" y="2925"/>
                  </a:lnTo>
                  <a:cubicBezTo>
                    <a:pt x="11374" y="2925"/>
                    <a:pt x="11349" y="2925"/>
                    <a:pt x="11349" y="2950"/>
                  </a:cubicBezTo>
                  <a:cubicBezTo>
                    <a:pt x="11324" y="2950"/>
                    <a:pt x="11324" y="2975"/>
                    <a:pt x="11324" y="3025"/>
                  </a:cubicBezTo>
                  <a:lnTo>
                    <a:pt x="11324" y="3075"/>
                  </a:lnTo>
                  <a:cubicBezTo>
                    <a:pt x="11324" y="3075"/>
                    <a:pt x="11324" y="3075"/>
                    <a:pt x="11349" y="3100"/>
                  </a:cubicBezTo>
                  <a:cubicBezTo>
                    <a:pt x="11349" y="3100"/>
                    <a:pt x="11349" y="3100"/>
                    <a:pt x="11374" y="3125"/>
                  </a:cubicBezTo>
                  <a:lnTo>
                    <a:pt x="11424" y="3125"/>
                  </a:lnTo>
                  <a:cubicBezTo>
                    <a:pt x="11449" y="3150"/>
                    <a:pt x="11474" y="3150"/>
                    <a:pt x="11523" y="3150"/>
                  </a:cubicBezTo>
                  <a:lnTo>
                    <a:pt x="11648" y="3150"/>
                  </a:lnTo>
                  <a:cubicBezTo>
                    <a:pt x="11698" y="3150"/>
                    <a:pt x="11748" y="3150"/>
                    <a:pt x="11773" y="3125"/>
                  </a:cubicBezTo>
                  <a:cubicBezTo>
                    <a:pt x="11823" y="3125"/>
                    <a:pt x="11873" y="3100"/>
                    <a:pt x="11898" y="3075"/>
                  </a:cubicBezTo>
                  <a:cubicBezTo>
                    <a:pt x="11923" y="3050"/>
                    <a:pt x="11948" y="3025"/>
                    <a:pt x="11973" y="2975"/>
                  </a:cubicBezTo>
                  <a:cubicBezTo>
                    <a:pt x="11998" y="2950"/>
                    <a:pt x="11998" y="2900"/>
                    <a:pt x="11998" y="2875"/>
                  </a:cubicBezTo>
                  <a:cubicBezTo>
                    <a:pt x="11998" y="2825"/>
                    <a:pt x="11998" y="2800"/>
                    <a:pt x="11973" y="2750"/>
                  </a:cubicBezTo>
                  <a:cubicBezTo>
                    <a:pt x="11973" y="2725"/>
                    <a:pt x="11948" y="2675"/>
                    <a:pt x="11923" y="2625"/>
                  </a:cubicBezTo>
                  <a:lnTo>
                    <a:pt x="11873" y="2525"/>
                  </a:lnTo>
                  <a:cubicBezTo>
                    <a:pt x="11948" y="2500"/>
                    <a:pt x="12023" y="2500"/>
                    <a:pt x="12073" y="2475"/>
                  </a:cubicBezTo>
                  <a:cubicBezTo>
                    <a:pt x="12123" y="2450"/>
                    <a:pt x="12173" y="2425"/>
                    <a:pt x="12223" y="2400"/>
                  </a:cubicBezTo>
                  <a:cubicBezTo>
                    <a:pt x="12248" y="2375"/>
                    <a:pt x="12273" y="2350"/>
                    <a:pt x="12298" y="2350"/>
                  </a:cubicBezTo>
                  <a:cubicBezTo>
                    <a:pt x="12323" y="2325"/>
                    <a:pt x="12323" y="2325"/>
                    <a:pt x="12323" y="2300"/>
                  </a:cubicBezTo>
                  <a:lnTo>
                    <a:pt x="12323" y="2275"/>
                  </a:lnTo>
                  <a:cubicBezTo>
                    <a:pt x="12348" y="2275"/>
                    <a:pt x="12348" y="2250"/>
                    <a:pt x="12348" y="2250"/>
                  </a:cubicBezTo>
                  <a:cubicBezTo>
                    <a:pt x="12348" y="2225"/>
                    <a:pt x="12348" y="2225"/>
                    <a:pt x="12348" y="2200"/>
                  </a:cubicBezTo>
                  <a:cubicBezTo>
                    <a:pt x="12348" y="2175"/>
                    <a:pt x="12348" y="2150"/>
                    <a:pt x="12348" y="2125"/>
                  </a:cubicBezTo>
                  <a:cubicBezTo>
                    <a:pt x="12348" y="2100"/>
                    <a:pt x="12348" y="2100"/>
                    <a:pt x="12323" y="2075"/>
                  </a:cubicBezTo>
                  <a:cubicBezTo>
                    <a:pt x="12323" y="2050"/>
                    <a:pt x="12298" y="2050"/>
                    <a:pt x="12298" y="2050"/>
                  </a:cubicBezTo>
                  <a:cubicBezTo>
                    <a:pt x="12273" y="2050"/>
                    <a:pt x="12248" y="2075"/>
                    <a:pt x="12223" y="2075"/>
                  </a:cubicBezTo>
                  <a:cubicBezTo>
                    <a:pt x="12198" y="2100"/>
                    <a:pt x="12173" y="2125"/>
                    <a:pt x="12123" y="2150"/>
                  </a:cubicBezTo>
                  <a:cubicBezTo>
                    <a:pt x="12098" y="2175"/>
                    <a:pt x="12048" y="2200"/>
                    <a:pt x="11998" y="2225"/>
                  </a:cubicBezTo>
                  <a:cubicBezTo>
                    <a:pt x="11948" y="2250"/>
                    <a:pt x="11873" y="2250"/>
                    <a:pt x="11823" y="2250"/>
                  </a:cubicBezTo>
                  <a:cubicBezTo>
                    <a:pt x="11748" y="2250"/>
                    <a:pt x="11673" y="2250"/>
                    <a:pt x="11623" y="2225"/>
                  </a:cubicBezTo>
                  <a:cubicBezTo>
                    <a:pt x="11573" y="2200"/>
                    <a:pt x="11523" y="2150"/>
                    <a:pt x="11474" y="2100"/>
                  </a:cubicBezTo>
                  <a:cubicBezTo>
                    <a:pt x="11449" y="2050"/>
                    <a:pt x="11399" y="1975"/>
                    <a:pt x="11399" y="1900"/>
                  </a:cubicBezTo>
                  <a:cubicBezTo>
                    <a:pt x="11374" y="1825"/>
                    <a:pt x="11349" y="1725"/>
                    <a:pt x="11349" y="1625"/>
                  </a:cubicBezTo>
                  <a:cubicBezTo>
                    <a:pt x="11349" y="1400"/>
                    <a:pt x="11399" y="1250"/>
                    <a:pt x="11474" y="1125"/>
                  </a:cubicBezTo>
                  <a:cubicBezTo>
                    <a:pt x="11548" y="1025"/>
                    <a:pt x="11673" y="975"/>
                    <a:pt x="11823" y="975"/>
                  </a:cubicBezTo>
                  <a:cubicBezTo>
                    <a:pt x="11873" y="975"/>
                    <a:pt x="11948" y="975"/>
                    <a:pt x="11998" y="1000"/>
                  </a:cubicBezTo>
                  <a:cubicBezTo>
                    <a:pt x="12048" y="1025"/>
                    <a:pt x="12098" y="1050"/>
                    <a:pt x="12123" y="1075"/>
                  </a:cubicBezTo>
                  <a:cubicBezTo>
                    <a:pt x="12173" y="1100"/>
                    <a:pt x="12198" y="1100"/>
                    <a:pt x="12223" y="1125"/>
                  </a:cubicBezTo>
                  <a:cubicBezTo>
                    <a:pt x="12248" y="1150"/>
                    <a:pt x="12273" y="1150"/>
                    <a:pt x="12273" y="1150"/>
                  </a:cubicBezTo>
                  <a:cubicBezTo>
                    <a:pt x="12298" y="1150"/>
                    <a:pt x="12298" y="1150"/>
                    <a:pt x="12323" y="1125"/>
                  </a:cubicBezTo>
                  <a:cubicBezTo>
                    <a:pt x="12323" y="1125"/>
                    <a:pt x="12348" y="1075"/>
                    <a:pt x="12348" y="1025"/>
                  </a:cubicBezTo>
                  <a:cubicBezTo>
                    <a:pt x="12348" y="1000"/>
                    <a:pt x="12348" y="1000"/>
                    <a:pt x="12323" y="975"/>
                  </a:cubicBezTo>
                  <a:cubicBezTo>
                    <a:pt x="12323" y="975"/>
                    <a:pt x="12323" y="950"/>
                    <a:pt x="12323" y="950"/>
                  </a:cubicBezTo>
                  <a:cubicBezTo>
                    <a:pt x="12323" y="925"/>
                    <a:pt x="12323" y="925"/>
                    <a:pt x="12323" y="900"/>
                  </a:cubicBezTo>
                  <a:cubicBezTo>
                    <a:pt x="12298" y="900"/>
                    <a:pt x="12298" y="900"/>
                    <a:pt x="12273" y="875"/>
                  </a:cubicBezTo>
                  <a:cubicBezTo>
                    <a:pt x="12273" y="850"/>
                    <a:pt x="12248" y="850"/>
                    <a:pt x="12223" y="825"/>
                  </a:cubicBezTo>
                  <a:cubicBezTo>
                    <a:pt x="12173" y="800"/>
                    <a:pt x="12148" y="775"/>
                    <a:pt x="12098" y="775"/>
                  </a:cubicBezTo>
                  <a:cubicBezTo>
                    <a:pt x="12073" y="750"/>
                    <a:pt x="12023" y="750"/>
                    <a:pt x="11973" y="7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707400" y="2156375"/>
              <a:ext cx="1196700" cy="80625"/>
            </a:xfrm>
            <a:custGeom>
              <a:rect b="b" l="l" r="r" t="t"/>
              <a:pathLst>
                <a:path extrusionOk="0" h="3225" w="47868">
                  <a:moveTo>
                    <a:pt x="39194" y="125"/>
                  </a:moveTo>
                  <a:cubicBezTo>
                    <a:pt x="39119" y="125"/>
                    <a:pt x="39069" y="125"/>
                    <a:pt x="39044" y="150"/>
                  </a:cubicBezTo>
                  <a:cubicBezTo>
                    <a:pt x="39019" y="175"/>
                    <a:pt x="38994" y="225"/>
                    <a:pt x="38994" y="300"/>
                  </a:cubicBezTo>
                  <a:cubicBezTo>
                    <a:pt x="38994" y="375"/>
                    <a:pt x="39019" y="425"/>
                    <a:pt x="39044" y="450"/>
                  </a:cubicBezTo>
                  <a:cubicBezTo>
                    <a:pt x="39069" y="475"/>
                    <a:pt x="39119" y="475"/>
                    <a:pt x="39169" y="475"/>
                  </a:cubicBezTo>
                  <a:cubicBezTo>
                    <a:pt x="39244" y="475"/>
                    <a:pt x="39294" y="475"/>
                    <a:pt x="39319" y="450"/>
                  </a:cubicBezTo>
                  <a:cubicBezTo>
                    <a:pt x="39344" y="425"/>
                    <a:pt x="39369" y="375"/>
                    <a:pt x="39369" y="300"/>
                  </a:cubicBezTo>
                  <a:cubicBezTo>
                    <a:pt x="39369" y="225"/>
                    <a:pt x="39344" y="175"/>
                    <a:pt x="39319" y="150"/>
                  </a:cubicBezTo>
                  <a:cubicBezTo>
                    <a:pt x="39294" y="125"/>
                    <a:pt x="39244" y="125"/>
                    <a:pt x="39194" y="125"/>
                  </a:cubicBezTo>
                  <a:close/>
                  <a:moveTo>
                    <a:pt x="42318" y="125"/>
                  </a:moveTo>
                  <a:cubicBezTo>
                    <a:pt x="42243" y="125"/>
                    <a:pt x="42193" y="125"/>
                    <a:pt x="42168" y="150"/>
                  </a:cubicBezTo>
                  <a:cubicBezTo>
                    <a:pt x="42143" y="175"/>
                    <a:pt x="42118" y="225"/>
                    <a:pt x="42118" y="300"/>
                  </a:cubicBezTo>
                  <a:cubicBezTo>
                    <a:pt x="42118" y="375"/>
                    <a:pt x="42143" y="425"/>
                    <a:pt x="42168" y="450"/>
                  </a:cubicBezTo>
                  <a:cubicBezTo>
                    <a:pt x="42193" y="475"/>
                    <a:pt x="42243" y="475"/>
                    <a:pt x="42293" y="475"/>
                  </a:cubicBezTo>
                  <a:cubicBezTo>
                    <a:pt x="42368" y="475"/>
                    <a:pt x="42418" y="475"/>
                    <a:pt x="42443" y="450"/>
                  </a:cubicBezTo>
                  <a:cubicBezTo>
                    <a:pt x="42468" y="425"/>
                    <a:pt x="42493" y="375"/>
                    <a:pt x="42493" y="300"/>
                  </a:cubicBezTo>
                  <a:cubicBezTo>
                    <a:pt x="42493" y="225"/>
                    <a:pt x="42468" y="175"/>
                    <a:pt x="42443" y="150"/>
                  </a:cubicBezTo>
                  <a:cubicBezTo>
                    <a:pt x="42418" y="125"/>
                    <a:pt x="42368" y="125"/>
                    <a:pt x="42318" y="125"/>
                  </a:cubicBezTo>
                  <a:close/>
                  <a:moveTo>
                    <a:pt x="31045" y="450"/>
                  </a:moveTo>
                  <a:cubicBezTo>
                    <a:pt x="31095" y="450"/>
                    <a:pt x="31120" y="450"/>
                    <a:pt x="31145" y="475"/>
                  </a:cubicBezTo>
                  <a:cubicBezTo>
                    <a:pt x="31245" y="500"/>
                    <a:pt x="31320" y="550"/>
                    <a:pt x="31370" y="600"/>
                  </a:cubicBezTo>
                  <a:cubicBezTo>
                    <a:pt x="31395" y="675"/>
                    <a:pt x="31420" y="750"/>
                    <a:pt x="31420" y="850"/>
                  </a:cubicBezTo>
                  <a:cubicBezTo>
                    <a:pt x="31420" y="900"/>
                    <a:pt x="31420" y="950"/>
                    <a:pt x="31395" y="1000"/>
                  </a:cubicBezTo>
                  <a:cubicBezTo>
                    <a:pt x="31370" y="1050"/>
                    <a:pt x="31345" y="1100"/>
                    <a:pt x="31295" y="1125"/>
                  </a:cubicBezTo>
                  <a:cubicBezTo>
                    <a:pt x="31270" y="1175"/>
                    <a:pt x="31220" y="1200"/>
                    <a:pt x="31145" y="1200"/>
                  </a:cubicBezTo>
                  <a:cubicBezTo>
                    <a:pt x="31095" y="1225"/>
                    <a:pt x="31020" y="1250"/>
                    <a:pt x="30945" y="1250"/>
                  </a:cubicBezTo>
                  <a:lnTo>
                    <a:pt x="30620" y="1250"/>
                  </a:lnTo>
                  <a:lnTo>
                    <a:pt x="30620" y="450"/>
                  </a:lnTo>
                  <a:close/>
                  <a:moveTo>
                    <a:pt x="2200" y="1025"/>
                  </a:moveTo>
                  <a:cubicBezTo>
                    <a:pt x="2350" y="1025"/>
                    <a:pt x="2450" y="1050"/>
                    <a:pt x="2525" y="1150"/>
                  </a:cubicBezTo>
                  <a:cubicBezTo>
                    <a:pt x="2600" y="1250"/>
                    <a:pt x="2650" y="1375"/>
                    <a:pt x="2650" y="1525"/>
                  </a:cubicBezTo>
                  <a:lnTo>
                    <a:pt x="1750" y="1525"/>
                  </a:lnTo>
                  <a:cubicBezTo>
                    <a:pt x="1750" y="1450"/>
                    <a:pt x="1750" y="1400"/>
                    <a:pt x="1775" y="1325"/>
                  </a:cubicBezTo>
                  <a:cubicBezTo>
                    <a:pt x="1800" y="1275"/>
                    <a:pt x="1825" y="1200"/>
                    <a:pt x="1875" y="1175"/>
                  </a:cubicBezTo>
                  <a:cubicBezTo>
                    <a:pt x="1900" y="1125"/>
                    <a:pt x="1950" y="1075"/>
                    <a:pt x="2000" y="1050"/>
                  </a:cubicBezTo>
                  <a:cubicBezTo>
                    <a:pt x="2075" y="1025"/>
                    <a:pt x="2125" y="1025"/>
                    <a:pt x="2200" y="1025"/>
                  </a:cubicBezTo>
                  <a:close/>
                  <a:moveTo>
                    <a:pt x="16898" y="1025"/>
                  </a:moveTo>
                  <a:cubicBezTo>
                    <a:pt x="17023" y="1025"/>
                    <a:pt x="17148" y="1050"/>
                    <a:pt x="17223" y="1150"/>
                  </a:cubicBezTo>
                  <a:cubicBezTo>
                    <a:pt x="17298" y="1250"/>
                    <a:pt x="17323" y="1375"/>
                    <a:pt x="17323" y="1525"/>
                  </a:cubicBezTo>
                  <a:lnTo>
                    <a:pt x="16423" y="1525"/>
                  </a:lnTo>
                  <a:cubicBezTo>
                    <a:pt x="16423" y="1450"/>
                    <a:pt x="16448" y="1400"/>
                    <a:pt x="16473" y="1325"/>
                  </a:cubicBezTo>
                  <a:cubicBezTo>
                    <a:pt x="16498" y="1275"/>
                    <a:pt x="16523" y="1200"/>
                    <a:pt x="16548" y="1175"/>
                  </a:cubicBezTo>
                  <a:cubicBezTo>
                    <a:pt x="16598" y="1125"/>
                    <a:pt x="16648" y="1075"/>
                    <a:pt x="16698" y="1050"/>
                  </a:cubicBezTo>
                  <a:cubicBezTo>
                    <a:pt x="16748" y="1025"/>
                    <a:pt x="16823" y="1025"/>
                    <a:pt x="16898" y="1025"/>
                  </a:cubicBezTo>
                  <a:close/>
                  <a:moveTo>
                    <a:pt x="27821" y="1025"/>
                  </a:moveTo>
                  <a:cubicBezTo>
                    <a:pt x="27971" y="1025"/>
                    <a:pt x="28071" y="1050"/>
                    <a:pt x="28146" y="1150"/>
                  </a:cubicBezTo>
                  <a:cubicBezTo>
                    <a:pt x="28221" y="1250"/>
                    <a:pt x="28271" y="1375"/>
                    <a:pt x="28271" y="1525"/>
                  </a:cubicBezTo>
                  <a:lnTo>
                    <a:pt x="27371" y="1525"/>
                  </a:lnTo>
                  <a:cubicBezTo>
                    <a:pt x="27371" y="1450"/>
                    <a:pt x="27371" y="1400"/>
                    <a:pt x="27396" y="1325"/>
                  </a:cubicBezTo>
                  <a:cubicBezTo>
                    <a:pt x="27421" y="1275"/>
                    <a:pt x="27446" y="1200"/>
                    <a:pt x="27496" y="1175"/>
                  </a:cubicBezTo>
                  <a:cubicBezTo>
                    <a:pt x="27521" y="1125"/>
                    <a:pt x="27571" y="1075"/>
                    <a:pt x="27621" y="1050"/>
                  </a:cubicBezTo>
                  <a:cubicBezTo>
                    <a:pt x="27696" y="1025"/>
                    <a:pt x="27746" y="1025"/>
                    <a:pt x="27821" y="1025"/>
                  </a:cubicBezTo>
                  <a:close/>
                  <a:moveTo>
                    <a:pt x="33145" y="1025"/>
                  </a:moveTo>
                  <a:cubicBezTo>
                    <a:pt x="33295" y="1025"/>
                    <a:pt x="33395" y="1050"/>
                    <a:pt x="33470" y="1150"/>
                  </a:cubicBezTo>
                  <a:cubicBezTo>
                    <a:pt x="33545" y="1250"/>
                    <a:pt x="33570" y="1375"/>
                    <a:pt x="33570" y="1525"/>
                  </a:cubicBezTo>
                  <a:lnTo>
                    <a:pt x="32670" y="1525"/>
                  </a:lnTo>
                  <a:cubicBezTo>
                    <a:pt x="32670" y="1450"/>
                    <a:pt x="32695" y="1400"/>
                    <a:pt x="32720" y="1325"/>
                  </a:cubicBezTo>
                  <a:cubicBezTo>
                    <a:pt x="32745" y="1275"/>
                    <a:pt x="32770" y="1200"/>
                    <a:pt x="32795" y="1175"/>
                  </a:cubicBezTo>
                  <a:cubicBezTo>
                    <a:pt x="32845" y="1125"/>
                    <a:pt x="32895" y="1075"/>
                    <a:pt x="32945" y="1050"/>
                  </a:cubicBezTo>
                  <a:cubicBezTo>
                    <a:pt x="32995" y="1025"/>
                    <a:pt x="33070" y="1025"/>
                    <a:pt x="33145" y="1025"/>
                  </a:cubicBezTo>
                  <a:close/>
                  <a:moveTo>
                    <a:pt x="22547" y="1025"/>
                  </a:moveTo>
                  <a:cubicBezTo>
                    <a:pt x="22647" y="1025"/>
                    <a:pt x="22747" y="1050"/>
                    <a:pt x="22797" y="1075"/>
                  </a:cubicBezTo>
                  <a:cubicBezTo>
                    <a:pt x="22872" y="1125"/>
                    <a:pt x="22922" y="1175"/>
                    <a:pt x="22947" y="1225"/>
                  </a:cubicBezTo>
                  <a:cubicBezTo>
                    <a:pt x="22997" y="1275"/>
                    <a:pt x="23022" y="1350"/>
                    <a:pt x="23047" y="1425"/>
                  </a:cubicBezTo>
                  <a:cubicBezTo>
                    <a:pt x="23047" y="1525"/>
                    <a:pt x="23072" y="1600"/>
                    <a:pt x="23072" y="1675"/>
                  </a:cubicBezTo>
                  <a:cubicBezTo>
                    <a:pt x="23072" y="1775"/>
                    <a:pt x="23047" y="1875"/>
                    <a:pt x="23022" y="1950"/>
                  </a:cubicBezTo>
                  <a:cubicBezTo>
                    <a:pt x="23022" y="2025"/>
                    <a:pt x="22972" y="2100"/>
                    <a:pt x="22947" y="2150"/>
                  </a:cubicBezTo>
                  <a:cubicBezTo>
                    <a:pt x="22897" y="2200"/>
                    <a:pt x="22847" y="2250"/>
                    <a:pt x="22772" y="2275"/>
                  </a:cubicBezTo>
                  <a:cubicBezTo>
                    <a:pt x="22722" y="2325"/>
                    <a:pt x="22647" y="2325"/>
                    <a:pt x="22547" y="2325"/>
                  </a:cubicBezTo>
                  <a:cubicBezTo>
                    <a:pt x="22447" y="2325"/>
                    <a:pt x="22372" y="2325"/>
                    <a:pt x="22297" y="2275"/>
                  </a:cubicBezTo>
                  <a:cubicBezTo>
                    <a:pt x="22247" y="2250"/>
                    <a:pt x="22197" y="2200"/>
                    <a:pt x="22147" y="2150"/>
                  </a:cubicBezTo>
                  <a:cubicBezTo>
                    <a:pt x="22122" y="2075"/>
                    <a:pt x="22097" y="2000"/>
                    <a:pt x="22072" y="1925"/>
                  </a:cubicBezTo>
                  <a:cubicBezTo>
                    <a:pt x="22047" y="1850"/>
                    <a:pt x="22047" y="1775"/>
                    <a:pt x="22047" y="1675"/>
                  </a:cubicBezTo>
                  <a:cubicBezTo>
                    <a:pt x="22047" y="1575"/>
                    <a:pt x="22047" y="1500"/>
                    <a:pt x="22072" y="1425"/>
                  </a:cubicBezTo>
                  <a:cubicBezTo>
                    <a:pt x="22097" y="1350"/>
                    <a:pt x="22122" y="1275"/>
                    <a:pt x="22172" y="1200"/>
                  </a:cubicBezTo>
                  <a:cubicBezTo>
                    <a:pt x="22222" y="1150"/>
                    <a:pt x="22272" y="1100"/>
                    <a:pt x="22322" y="1075"/>
                  </a:cubicBezTo>
                  <a:cubicBezTo>
                    <a:pt x="22397" y="1050"/>
                    <a:pt x="22472" y="1025"/>
                    <a:pt x="22547" y="1025"/>
                  </a:cubicBezTo>
                  <a:close/>
                  <a:moveTo>
                    <a:pt x="25596" y="1025"/>
                  </a:moveTo>
                  <a:cubicBezTo>
                    <a:pt x="25696" y="1025"/>
                    <a:pt x="25771" y="1050"/>
                    <a:pt x="25846" y="1125"/>
                  </a:cubicBezTo>
                  <a:cubicBezTo>
                    <a:pt x="25921" y="1175"/>
                    <a:pt x="25996" y="1250"/>
                    <a:pt x="26071" y="1350"/>
                  </a:cubicBezTo>
                  <a:lnTo>
                    <a:pt x="26071" y="2000"/>
                  </a:lnTo>
                  <a:cubicBezTo>
                    <a:pt x="26021" y="2075"/>
                    <a:pt x="25996" y="2125"/>
                    <a:pt x="25946" y="2150"/>
                  </a:cubicBezTo>
                  <a:cubicBezTo>
                    <a:pt x="25896" y="2200"/>
                    <a:pt x="25846" y="2225"/>
                    <a:pt x="25821" y="2250"/>
                  </a:cubicBezTo>
                  <a:cubicBezTo>
                    <a:pt x="25771" y="2275"/>
                    <a:pt x="25746" y="2300"/>
                    <a:pt x="25696" y="2325"/>
                  </a:cubicBezTo>
                  <a:lnTo>
                    <a:pt x="25596" y="2325"/>
                  </a:lnTo>
                  <a:cubicBezTo>
                    <a:pt x="25521" y="2325"/>
                    <a:pt x="25446" y="2300"/>
                    <a:pt x="25396" y="2275"/>
                  </a:cubicBezTo>
                  <a:cubicBezTo>
                    <a:pt x="25346" y="2225"/>
                    <a:pt x="25296" y="2175"/>
                    <a:pt x="25271" y="2125"/>
                  </a:cubicBezTo>
                  <a:cubicBezTo>
                    <a:pt x="25221" y="2050"/>
                    <a:pt x="25221" y="2000"/>
                    <a:pt x="25196" y="1925"/>
                  </a:cubicBezTo>
                  <a:cubicBezTo>
                    <a:pt x="25196" y="1825"/>
                    <a:pt x="25171" y="1750"/>
                    <a:pt x="25171" y="1675"/>
                  </a:cubicBezTo>
                  <a:cubicBezTo>
                    <a:pt x="25171" y="1600"/>
                    <a:pt x="25196" y="1525"/>
                    <a:pt x="25196" y="1450"/>
                  </a:cubicBezTo>
                  <a:cubicBezTo>
                    <a:pt x="25221" y="1375"/>
                    <a:pt x="25246" y="1300"/>
                    <a:pt x="25271" y="1250"/>
                  </a:cubicBezTo>
                  <a:cubicBezTo>
                    <a:pt x="25296" y="1175"/>
                    <a:pt x="25346" y="1125"/>
                    <a:pt x="25396" y="1100"/>
                  </a:cubicBezTo>
                  <a:cubicBezTo>
                    <a:pt x="25446" y="1050"/>
                    <a:pt x="25521" y="1025"/>
                    <a:pt x="25596" y="1025"/>
                  </a:cubicBezTo>
                  <a:close/>
                  <a:moveTo>
                    <a:pt x="35295" y="1025"/>
                  </a:moveTo>
                  <a:cubicBezTo>
                    <a:pt x="35370" y="1025"/>
                    <a:pt x="35445" y="1050"/>
                    <a:pt x="35520" y="1125"/>
                  </a:cubicBezTo>
                  <a:cubicBezTo>
                    <a:pt x="35594" y="1175"/>
                    <a:pt x="35669" y="1250"/>
                    <a:pt x="35769" y="1350"/>
                  </a:cubicBezTo>
                  <a:lnTo>
                    <a:pt x="35769" y="2000"/>
                  </a:lnTo>
                  <a:cubicBezTo>
                    <a:pt x="35719" y="2075"/>
                    <a:pt x="35669" y="2125"/>
                    <a:pt x="35619" y="2150"/>
                  </a:cubicBezTo>
                  <a:cubicBezTo>
                    <a:pt x="35594" y="2200"/>
                    <a:pt x="35544" y="2225"/>
                    <a:pt x="35495" y="2250"/>
                  </a:cubicBezTo>
                  <a:cubicBezTo>
                    <a:pt x="35470" y="2275"/>
                    <a:pt x="35420" y="2300"/>
                    <a:pt x="35395" y="2325"/>
                  </a:cubicBezTo>
                  <a:lnTo>
                    <a:pt x="35270" y="2325"/>
                  </a:lnTo>
                  <a:cubicBezTo>
                    <a:pt x="35195" y="2325"/>
                    <a:pt x="35120" y="2300"/>
                    <a:pt x="35070" y="2275"/>
                  </a:cubicBezTo>
                  <a:cubicBezTo>
                    <a:pt x="35020" y="2225"/>
                    <a:pt x="34995" y="2175"/>
                    <a:pt x="34945" y="2125"/>
                  </a:cubicBezTo>
                  <a:cubicBezTo>
                    <a:pt x="34920" y="2075"/>
                    <a:pt x="34895" y="2000"/>
                    <a:pt x="34895" y="1925"/>
                  </a:cubicBezTo>
                  <a:cubicBezTo>
                    <a:pt x="34870" y="1825"/>
                    <a:pt x="34870" y="1750"/>
                    <a:pt x="34870" y="1675"/>
                  </a:cubicBezTo>
                  <a:cubicBezTo>
                    <a:pt x="34870" y="1600"/>
                    <a:pt x="34870" y="1525"/>
                    <a:pt x="34895" y="1450"/>
                  </a:cubicBezTo>
                  <a:cubicBezTo>
                    <a:pt x="34895" y="1375"/>
                    <a:pt x="34920" y="1300"/>
                    <a:pt x="34970" y="1250"/>
                  </a:cubicBezTo>
                  <a:cubicBezTo>
                    <a:pt x="34995" y="1175"/>
                    <a:pt x="35045" y="1125"/>
                    <a:pt x="35095" y="1100"/>
                  </a:cubicBezTo>
                  <a:cubicBezTo>
                    <a:pt x="35145" y="1050"/>
                    <a:pt x="35220" y="1025"/>
                    <a:pt x="35295" y="1025"/>
                  </a:cubicBezTo>
                  <a:close/>
                  <a:moveTo>
                    <a:pt x="45368" y="1025"/>
                  </a:moveTo>
                  <a:cubicBezTo>
                    <a:pt x="45468" y="1025"/>
                    <a:pt x="45543" y="1050"/>
                    <a:pt x="45618" y="1075"/>
                  </a:cubicBezTo>
                  <a:cubicBezTo>
                    <a:pt x="45668" y="1125"/>
                    <a:pt x="45718" y="1175"/>
                    <a:pt x="45768" y="1225"/>
                  </a:cubicBezTo>
                  <a:cubicBezTo>
                    <a:pt x="45793" y="1275"/>
                    <a:pt x="45818" y="1350"/>
                    <a:pt x="45843" y="1425"/>
                  </a:cubicBezTo>
                  <a:cubicBezTo>
                    <a:pt x="45868" y="1525"/>
                    <a:pt x="45868" y="1600"/>
                    <a:pt x="45868" y="1675"/>
                  </a:cubicBezTo>
                  <a:cubicBezTo>
                    <a:pt x="45868" y="1775"/>
                    <a:pt x="45868" y="1875"/>
                    <a:pt x="45843" y="1950"/>
                  </a:cubicBezTo>
                  <a:cubicBezTo>
                    <a:pt x="45818" y="2025"/>
                    <a:pt x="45793" y="2100"/>
                    <a:pt x="45743" y="2150"/>
                  </a:cubicBezTo>
                  <a:cubicBezTo>
                    <a:pt x="45718" y="2200"/>
                    <a:pt x="45643" y="2250"/>
                    <a:pt x="45593" y="2275"/>
                  </a:cubicBezTo>
                  <a:cubicBezTo>
                    <a:pt x="45518" y="2325"/>
                    <a:pt x="45443" y="2325"/>
                    <a:pt x="45368" y="2325"/>
                  </a:cubicBezTo>
                  <a:cubicBezTo>
                    <a:pt x="45268" y="2325"/>
                    <a:pt x="45193" y="2325"/>
                    <a:pt x="45118" y="2275"/>
                  </a:cubicBezTo>
                  <a:cubicBezTo>
                    <a:pt x="45043" y="2250"/>
                    <a:pt x="44993" y="2200"/>
                    <a:pt x="44968" y="2150"/>
                  </a:cubicBezTo>
                  <a:cubicBezTo>
                    <a:pt x="44918" y="2075"/>
                    <a:pt x="44893" y="2000"/>
                    <a:pt x="44893" y="1925"/>
                  </a:cubicBezTo>
                  <a:cubicBezTo>
                    <a:pt x="44868" y="1850"/>
                    <a:pt x="44868" y="1775"/>
                    <a:pt x="44868" y="1675"/>
                  </a:cubicBezTo>
                  <a:cubicBezTo>
                    <a:pt x="44868" y="1575"/>
                    <a:pt x="44868" y="1500"/>
                    <a:pt x="44893" y="1425"/>
                  </a:cubicBezTo>
                  <a:cubicBezTo>
                    <a:pt x="44918" y="1350"/>
                    <a:pt x="44943" y="1275"/>
                    <a:pt x="44968" y="1200"/>
                  </a:cubicBezTo>
                  <a:cubicBezTo>
                    <a:pt x="45018" y="1150"/>
                    <a:pt x="45068" y="1100"/>
                    <a:pt x="45143" y="1075"/>
                  </a:cubicBezTo>
                  <a:cubicBezTo>
                    <a:pt x="45193" y="1050"/>
                    <a:pt x="45268" y="1025"/>
                    <a:pt x="45368" y="1025"/>
                  </a:cubicBezTo>
                  <a:close/>
                  <a:moveTo>
                    <a:pt x="6225" y="1750"/>
                  </a:moveTo>
                  <a:lnTo>
                    <a:pt x="6225" y="2100"/>
                  </a:lnTo>
                  <a:cubicBezTo>
                    <a:pt x="6150" y="2200"/>
                    <a:pt x="6075" y="2250"/>
                    <a:pt x="6000" y="2300"/>
                  </a:cubicBezTo>
                  <a:cubicBezTo>
                    <a:pt x="5950" y="2325"/>
                    <a:pt x="5875" y="2350"/>
                    <a:pt x="5800" y="2350"/>
                  </a:cubicBezTo>
                  <a:cubicBezTo>
                    <a:pt x="5700" y="2350"/>
                    <a:pt x="5625" y="2325"/>
                    <a:pt x="5575" y="2275"/>
                  </a:cubicBezTo>
                  <a:cubicBezTo>
                    <a:pt x="5500" y="2225"/>
                    <a:pt x="5475" y="2150"/>
                    <a:pt x="5475" y="2075"/>
                  </a:cubicBezTo>
                  <a:cubicBezTo>
                    <a:pt x="5475" y="2025"/>
                    <a:pt x="5500" y="1975"/>
                    <a:pt x="5525" y="1925"/>
                  </a:cubicBezTo>
                  <a:cubicBezTo>
                    <a:pt x="5525" y="1900"/>
                    <a:pt x="5575" y="1875"/>
                    <a:pt x="5600" y="1850"/>
                  </a:cubicBezTo>
                  <a:cubicBezTo>
                    <a:pt x="5650" y="1800"/>
                    <a:pt x="5700" y="1800"/>
                    <a:pt x="5750" y="1775"/>
                  </a:cubicBezTo>
                  <a:cubicBezTo>
                    <a:pt x="5825" y="1775"/>
                    <a:pt x="5875" y="1750"/>
                    <a:pt x="5975" y="1750"/>
                  </a:cubicBezTo>
                  <a:close/>
                  <a:moveTo>
                    <a:pt x="11849" y="1750"/>
                  </a:moveTo>
                  <a:lnTo>
                    <a:pt x="11849" y="2100"/>
                  </a:lnTo>
                  <a:cubicBezTo>
                    <a:pt x="11774" y="2200"/>
                    <a:pt x="11699" y="2250"/>
                    <a:pt x="11624" y="2300"/>
                  </a:cubicBezTo>
                  <a:cubicBezTo>
                    <a:pt x="11574" y="2325"/>
                    <a:pt x="11499" y="2350"/>
                    <a:pt x="11424" y="2350"/>
                  </a:cubicBezTo>
                  <a:cubicBezTo>
                    <a:pt x="11324" y="2350"/>
                    <a:pt x="11249" y="2325"/>
                    <a:pt x="11199" y="2275"/>
                  </a:cubicBezTo>
                  <a:cubicBezTo>
                    <a:pt x="11124" y="2225"/>
                    <a:pt x="11099" y="2150"/>
                    <a:pt x="11099" y="2075"/>
                  </a:cubicBezTo>
                  <a:cubicBezTo>
                    <a:pt x="11099" y="2025"/>
                    <a:pt x="11124" y="1975"/>
                    <a:pt x="11149" y="1925"/>
                  </a:cubicBezTo>
                  <a:cubicBezTo>
                    <a:pt x="11149" y="1900"/>
                    <a:pt x="11199" y="1875"/>
                    <a:pt x="11224" y="1850"/>
                  </a:cubicBezTo>
                  <a:cubicBezTo>
                    <a:pt x="11274" y="1800"/>
                    <a:pt x="11324" y="1800"/>
                    <a:pt x="11374" y="1775"/>
                  </a:cubicBezTo>
                  <a:cubicBezTo>
                    <a:pt x="11449" y="1775"/>
                    <a:pt x="11499" y="1750"/>
                    <a:pt x="11599" y="1750"/>
                  </a:cubicBezTo>
                  <a:close/>
                  <a:moveTo>
                    <a:pt x="101" y="175"/>
                  </a:moveTo>
                  <a:cubicBezTo>
                    <a:pt x="76" y="175"/>
                    <a:pt x="51" y="175"/>
                    <a:pt x="51" y="200"/>
                  </a:cubicBezTo>
                  <a:lnTo>
                    <a:pt x="26" y="200"/>
                  </a:lnTo>
                  <a:cubicBezTo>
                    <a:pt x="26" y="200"/>
                    <a:pt x="1" y="225"/>
                    <a:pt x="1" y="225"/>
                  </a:cubicBezTo>
                  <a:lnTo>
                    <a:pt x="1" y="2425"/>
                  </a:lnTo>
                  <a:cubicBezTo>
                    <a:pt x="1" y="2475"/>
                    <a:pt x="26" y="2500"/>
                    <a:pt x="51" y="2525"/>
                  </a:cubicBezTo>
                  <a:cubicBezTo>
                    <a:pt x="76" y="2550"/>
                    <a:pt x="101" y="2550"/>
                    <a:pt x="126" y="2550"/>
                  </a:cubicBezTo>
                  <a:lnTo>
                    <a:pt x="1201" y="2550"/>
                  </a:lnTo>
                  <a:cubicBezTo>
                    <a:pt x="1201" y="2550"/>
                    <a:pt x="1226" y="2525"/>
                    <a:pt x="1226" y="2525"/>
                  </a:cubicBezTo>
                  <a:cubicBezTo>
                    <a:pt x="1226" y="2500"/>
                    <a:pt x="1226" y="2500"/>
                    <a:pt x="1226" y="2475"/>
                  </a:cubicBezTo>
                  <a:cubicBezTo>
                    <a:pt x="1226" y="2450"/>
                    <a:pt x="1226" y="2450"/>
                    <a:pt x="1226" y="2425"/>
                  </a:cubicBezTo>
                  <a:cubicBezTo>
                    <a:pt x="1226" y="2400"/>
                    <a:pt x="1226" y="2375"/>
                    <a:pt x="1226" y="2350"/>
                  </a:cubicBezTo>
                  <a:cubicBezTo>
                    <a:pt x="1226" y="2325"/>
                    <a:pt x="1226" y="2325"/>
                    <a:pt x="1226" y="2325"/>
                  </a:cubicBezTo>
                  <a:cubicBezTo>
                    <a:pt x="1226" y="2300"/>
                    <a:pt x="1201" y="2300"/>
                    <a:pt x="1201" y="2300"/>
                  </a:cubicBezTo>
                  <a:cubicBezTo>
                    <a:pt x="1201" y="2275"/>
                    <a:pt x="1176" y="2275"/>
                    <a:pt x="1176" y="2275"/>
                  </a:cubicBezTo>
                  <a:lnTo>
                    <a:pt x="326" y="2275"/>
                  </a:lnTo>
                  <a:lnTo>
                    <a:pt x="326" y="225"/>
                  </a:lnTo>
                  <a:cubicBezTo>
                    <a:pt x="326" y="225"/>
                    <a:pt x="326" y="200"/>
                    <a:pt x="326" y="200"/>
                  </a:cubicBezTo>
                  <a:lnTo>
                    <a:pt x="301" y="200"/>
                  </a:lnTo>
                  <a:cubicBezTo>
                    <a:pt x="276" y="175"/>
                    <a:pt x="276" y="175"/>
                    <a:pt x="251" y="175"/>
                  </a:cubicBezTo>
                  <a:close/>
                  <a:moveTo>
                    <a:pt x="3575" y="800"/>
                  </a:moveTo>
                  <a:cubicBezTo>
                    <a:pt x="3575" y="800"/>
                    <a:pt x="3550" y="800"/>
                    <a:pt x="3525" y="825"/>
                  </a:cubicBezTo>
                  <a:lnTo>
                    <a:pt x="3500" y="825"/>
                  </a:lnTo>
                  <a:cubicBezTo>
                    <a:pt x="3500" y="825"/>
                    <a:pt x="3500" y="850"/>
                    <a:pt x="3500" y="850"/>
                  </a:cubicBezTo>
                  <a:lnTo>
                    <a:pt x="3500" y="875"/>
                  </a:lnTo>
                  <a:cubicBezTo>
                    <a:pt x="3500" y="875"/>
                    <a:pt x="3500" y="875"/>
                    <a:pt x="3500" y="900"/>
                  </a:cubicBezTo>
                  <a:cubicBezTo>
                    <a:pt x="3525" y="900"/>
                    <a:pt x="3525" y="925"/>
                    <a:pt x="3525" y="925"/>
                  </a:cubicBezTo>
                  <a:lnTo>
                    <a:pt x="4075" y="2500"/>
                  </a:lnTo>
                  <a:cubicBezTo>
                    <a:pt x="4100" y="2500"/>
                    <a:pt x="4100" y="2525"/>
                    <a:pt x="4100" y="2525"/>
                  </a:cubicBezTo>
                  <a:cubicBezTo>
                    <a:pt x="4125" y="2550"/>
                    <a:pt x="4125" y="2550"/>
                    <a:pt x="4125" y="2550"/>
                  </a:cubicBezTo>
                  <a:lnTo>
                    <a:pt x="4450" y="2550"/>
                  </a:lnTo>
                  <a:cubicBezTo>
                    <a:pt x="4450" y="2550"/>
                    <a:pt x="4475" y="2550"/>
                    <a:pt x="4475" y="2525"/>
                  </a:cubicBezTo>
                  <a:cubicBezTo>
                    <a:pt x="4500" y="2525"/>
                    <a:pt x="4500" y="2500"/>
                    <a:pt x="4500" y="2500"/>
                  </a:cubicBezTo>
                  <a:lnTo>
                    <a:pt x="5050" y="925"/>
                  </a:lnTo>
                  <a:cubicBezTo>
                    <a:pt x="5075" y="925"/>
                    <a:pt x="5075" y="925"/>
                    <a:pt x="5075" y="900"/>
                  </a:cubicBezTo>
                  <a:cubicBezTo>
                    <a:pt x="5075" y="875"/>
                    <a:pt x="5075" y="875"/>
                    <a:pt x="5075" y="875"/>
                  </a:cubicBezTo>
                  <a:lnTo>
                    <a:pt x="5075" y="850"/>
                  </a:lnTo>
                  <a:cubicBezTo>
                    <a:pt x="5075" y="850"/>
                    <a:pt x="5075" y="825"/>
                    <a:pt x="5075" y="825"/>
                  </a:cubicBezTo>
                  <a:lnTo>
                    <a:pt x="5050" y="825"/>
                  </a:lnTo>
                  <a:cubicBezTo>
                    <a:pt x="5025" y="800"/>
                    <a:pt x="5025" y="800"/>
                    <a:pt x="5000" y="800"/>
                  </a:cubicBezTo>
                  <a:lnTo>
                    <a:pt x="4850" y="800"/>
                  </a:lnTo>
                  <a:cubicBezTo>
                    <a:pt x="4825" y="800"/>
                    <a:pt x="4825" y="825"/>
                    <a:pt x="4800" y="825"/>
                  </a:cubicBezTo>
                  <a:lnTo>
                    <a:pt x="4775" y="825"/>
                  </a:lnTo>
                  <a:cubicBezTo>
                    <a:pt x="4775" y="850"/>
                    <a:pt x="4775" y="850"/>
                    <a:pt x="4775" y="850"/>
                  </a:cubicBezTo>
                  <a:lnTo>
                    <a:pt x="4300" y="2225"/>
                  </a:lnTo>
                  <a:lnTo>
                    <a:pt x="3825" y="850"/>
                  </a:lnTo>
                  <a:cubicBezTo>
                    <a:pt x="3825" y="850"/>
                    <a:pt x="3825" y="850"/>
                    <a:pt x="3825" y="825"/>
                  </a:cubicBezTo>
                  <a:lnTo>
                    <a:pt x="3775" y="825"/>
                  </a:lnTo>
                  <a:cubicBezTo>
                    <a:pt x="3775" y="825"/>
                    <a:pt x="3750" y="800"/>
                    <a:pt x="3725" y="800"/>
                  </a:cubicBezTo>
                  <a:close/>
                  <a:moveTo>
                    <a:pt x="8299" y="775"/>
                  </a:moveTo>
                  <a:cubicBezTo>
                    <a:pt x="8199" y="775"/>
                    <a:pt x="8124" y="800"/>
                    <a:pt x="8024" y="850"/>
                  </a:cubicBezTo>
                  <a:cubicBezTo>
                    <a:pt x="7924" y="900"/>
                    <a:pt x="7849" y="975"/>
                    <a:pt x="7749" y="1075"/>
                  </a:cubicBezTo>
                  <a:lnTo>
                    <a:pt x="7749" y="850"/>
                  </a:lnTo>
                  <a:cubicBezTo>
                    <a:pt x="7749" y="850"/>
                    <a:pt x="7749" y="850"/>
                    <a:pt x="7749" y="825"/>
                  </a:cubicBezTo>
                  <a:lnTo>
                    <a:pt x="7724" y="825"/>
                  </a:lnTo>
                  <a:cubicBezTo>
                    <a:pt x="7699" y="825"/>
                    <a:pt x="7699" y="800"/>
                    <a:pt x="7674" y="800"/>
                  </a:cubicBezTo>
                  <a:lnTo>
                    <a:pt x="7549" y="800"/>
                  </a:lnTo>
                  <a:cubicBezTo>
                    <a:pt x="7524" y="800"/>
                    <a:pt x="7499" y="825"/>
                    <a:pt x="7499" y="825"/>
                  </a:cubicBezTo>
                  <a:lnTo>
                    <a:pt x="7474" y="825"/>
                  </a:lnTo>
                  <a:cubicBezTo>
                    <a:pt x="7474" y="850"/>
                    <a:pt x="7474" y="850"/>
                    <a:pt x="7474" y="850"/>
                  </a:cubicBezTo>
                  <a:lnTo>
                    <a:pt x="7474" y="2500"/>
                  </a:lnTo>
                  <a:cubicBezTo>
                    <a:pt x="7474" y="2525"/>
                    <a:pt x="7474" y="2525"/>
                    <a:pt x="7474" y="2525"/>
                  </a:cubicBezTo>
                  <a:cubicBezTo>
                    <a:pt x="7474" y="2550"/>
                    <a:pt x="7499" y="2550"/>
                    <a:pt x="7499" y="2550"/>
                  </a:cubicBezTo>
                  <a:lnTo>
                    <a:pt x="7749" y="2550"/>
                  </a:lnTo>
                  <a:cubicBezTo>
                    <a:pt x="7749" y="2550"/>
                    <a:pt x="7749" y="2550"/>
                    <a:pt x="7774" y="2525"/>
                  </a:cubicBezTo>
                  <a:cubicBezTo>
                    <a:pt x="7774" y="2525"/>
                    <a:pt x="7774" y="2525"/>
                    <a:pt x="7774" y="2500"/>
                  </a:cubicBezTo>
                  <a:lnTo>
                    <a:pt x="7774" y="1350"/>
                  </a:lnTo>
                  <a:cubicBezTo>
                    <a:pt x="7849" y="1250"/>
                    <a:pt x="7949" y="1175"/>
                    <a:pt x="8024" y="1125"/>
                  </a:cubicBezTo>
                  <a:cubicBezTo>
                    <a:pt x="8099" y="1075"/>
                    <a:pt x="8174" y="1050"/>
                    <a:pt x="8249" y="1050"/>
                  </a:cubicBezTo>
                  <a:cubicBezTo>
                    <a:pt x="8299" y="1050"/>
                    <a:pt x="8349" y="1050"/>
                    <a:pt x="8399" y="1075"/>
                  </a:cubicBezTo>
                  <a:cubicBezTo>
                    <a:pt x="8449" y="1100"/>
                    <a:pt x="8474" y="1125"/>
                    <a:pt x="8499" y="1175"/>
                  </a:cubicBezTo>
                  <a:cubicBezTo>
                    <a:pt x="8524" y="1200"/>
                    <a:pt x="8549" y="1250"/>
                    <a:pt x="8574" y="1325"/>
                  </a:cubicBezTo>
                  <a:cubicBezTo>
                    <a:pt x="8574" y="1375"/>
                    <a:pt x="8599" y="1450"/>
                    <a:pt x="8599" y="1550"/>
                  </a:cubicBezTo>
                  <a:lnTo>
                    <a:pt x="8599" y="2500"/>
                  </a:lnTo>
                  <a:cubicBezTo>
                    <a:pt x="8599" y="2525"/>
                    <a:pt x="8599" y="2525"/>
                    <a:pt x="8599" y="2525"/>
                  </a:cubicBezTo>
                  <a:cubicBezTo>
                    <a:pt x="8599" y="2550"/>
                    <a:pt x="8599" y="2550"/>
                    <a:pt x="8624" y="2550"/>
                  </a:cubicBezTo>
                  <a:lnTo>
                    <a:pt x="8849" y="2550"/>
                  </a:lnTo>
                  <a:cubicBezTo>
                    <a:pt x="8874" y="2550"/>
                    <a:pt x="8874" y="2550"/>
                    <a:pt x="8874" y="2525"/>
                  </a:cubicBezTo>
                  <a:cubicBezTo>
                    <a:pt x="8899" y="2525"/>
                    <a:pt x="8899" y="2525"/>
                    <a:pt x="8899" y="2500"/>
                  </a:cubicBezTo>
                  <a:lnTo>
                    <a:pt x="8899" y="1500"/>
                  </a:lnTo>
                  <a:cubicBezTo>
                    <a:pt x="8899" y="1375"/>
                    <a:pt x="8874" y="1275"/>
                    <a:pt x="8874" y="1200"/>
                  </a:cubicBezTo>
                  <a:cubicBezTo>
                    <a:pt x="8849" y="1125"/>
                    <a:pt x="8799" y="1050"/>
                    <a:pt x="8749" y="975"/>
                  </a:cubicBezTo>
                  <a:cubicBezTo>
                    <a:pt x="8724" y="925"/>
                    <a:pt x="8649" y="875"/>
                    <a:pt x="8574" y="825"/>
                  </a:cubicBezTo>
                  <a:cubicBezTo>
                    <a:pt x="8499" y="800"/>
                    <a:pt x="8424" y="775"/>
                    <a:pt x="8299" y="775"/>
                  </a:cubicBezTo>
                  <a:close/>
                  <a:moveTo>
                    <a:pt x="13898" y="775"/>
                  </a:moveTo>
                  <a:cubicBezTo>
                    <a:pt x="13823" y="775"/>
                    <a:pt x="13723" y="800"/>
                    <a:pt x="13648" y="850"/>
                  </a:cubicBezTo>
                  <a:cubicBezTo>
                    <a:pt x="13548" y="900"/>
                    <a:pt x="13473" y="975"/>
                    <a:pt x="13373" y="1075"/>
                  </a:cubicBezTo>
                  <a:lnTo>
                    <a:pt x="13373" y="850"/>
                  </a:lnTo>
                  <a:cubicBezTo>
                    <a:pt x="13373" y="850"/>
                    <a:pt x="13373" y="850"/>
                    <a:pt x="13373" y="825"/>
                  </a:cubicBezTo>
                  <a:lnTo>
                    <a:pt x="13348" y="825"/>
                  </a:lnTo>
                  <a:cubicBezTo>
                    <a:pt x="13323" y="825"/>
                    <a:pt x="13323" y="800"/>
                    <a:pt x="13298" y="800"/>
                  </a:cubicBezTo>
                  <a:lnTo>
                    <a:pt x="13173" y="800"/>
                  </a:lnTo>
                  <a:cubicBezTo>
                    <a:pt x="13148" y="800"/>
                    <a:pt x="13123" y="825"/>
                    <a:pt x="13123" y="825"/>
                  </a:cubicBezTo>
                  <a:lnTo>
                    <a:pt x="13098" y="825"/>
                  </a:lnTo>
                  <a:cubicBezTo>
                    <a:pt x="13098" y="850"/>
                    <a:pt x="13098" y="850"/>
                    <a:pt x="13098" y="850"/>
                  </a:cubicBezTo>
                  <a:lnTo>
                    <a:pt x="13098" y="2500"/>
                  </a:lnTo>
                  <a:cubicBezTo>
                    <a:pt x="13098" y="2525"/>
                    <a:pt x="13098" y="2525"/>
                    <a:pt x="13098" y="2525"/>
                  </a:cubicBezTo>
                  <a:cubicBezTo>
                    <a:pt x="13098" y="2550"/>
                    <a:pt x="13123" y="2550"/>
                    <a:pt x="13123" y="2550"/>
                  </a:cubicBezTo>
                  <a:lnTo>
                    <a:pt x="13373" y="2550"/>
                  </a:lnTo>
                  <a:cubicBezTo>
                    <a:pt x="13373" y="2550"/>
                    <a:pt x="13373" y="2550"/>
                    <a:pt x="13398" y="2525"/>
                  </a:cubicBezTo>
                  <a:cubicBezTo>
                    <a:pt x="13398" y="2525"/>
                    <a:pt x="13398" y="2525"/>
                    <a:pt x="13398" y="2500"/>
                  </a:cubicBezTo>
                  <a:lnTo>
                    <a:pt x="13398" y="1350"/>
                  </a:lnTo>
                  <a:cubicBezTo>
                    <a:pt x="13473" y="1250"/>
                    <a:pt x="13548" y="1175"/>
                    <a:pt x="13623" y="1125"/>
                  </a:cubicBezTo>
                  <a:cubicBezTo>
                    <a:pt x="13698" y="1075"/>
                    <a:pt x="13773" y="1050"/>
                    <a:pt x="13848" y="1050"/>
                  </a:cubicBezTo>
                  <a:cubicBezTo>
                    <a:pt x="13898" y="1050"/>
                    <a:pt x="13948" y="1050"/>
                    <a:pt x="13973" y="1075"/>
                  </a:cubicBezTo>
                  <a:cubicBezTo>
                    <a:pt x="14023" y="1100"/>
                    <a:pt x="14048" y="1125"/>
                    <a:pt x="14098" y="1175"/>
                  </a:cubicBezTo>
                  <a:cubicBezTo>
                    <a:pt x="14123" y="1200"/>
                    <a:pt x="14148" y="1250"/>
                    <a:pt x="14148" y="1325"/>
                  </a:cubicBezTo>
                  <a:cubicBezTo>
                    <a:pt x="14173" y="1375"/>
                    <a:pt x="14173" y="1425"/>
                    <a:pt x="14173" y="1500"/>
                  </a:cubicBezTo>
                  <a:lnTo>
                    <a:pt x="14173" y="2500"/>
                  </a:lnTo>
                  <a:cubicBezTo>
                    <a:pt x="14173" y="2525"/>
                    <a:pt x="14173" y="2525"/>
                    <a:pt x="14173" y="2525"/>
                  </a:cubicBezTo>
                  <a:cubicBezTo>
                    <a:pt x="14173" y="2550"/>
                    <a:pt x="14198" y="2550"/>
                    <a:pt x="14198" y="2550"/>
                  </a:cubicBezTo>
                  <a:lnTo>
                    <a:pt x="14448" y="2550"/>
                  </a:lnTo>
                  <a:cubicBezTo>
                    <a:pt x="14448" y="2550"/>
                    <a:pt x="14448" y="2550"/>
                    <a:pt x="14473" y="2525"/>
                  </a:cubicBezTo>
                  <a:cubicBezTo>
                    <a:pt x="14473" y="2525"/>
                    <a:pt x="14473" y="2525"/>
                    <a:pt x="14473" y="2500"/>
                  </a:cubicBezTo>
                  <a:lnTo>
                    <a:pt x="14473" y="1350"/>
                  </a:lnTo>
                  <a:cubicBezTo>
                    <a:pt x="14548" y="1250"/>
                    <a:pt x="14623" y="1175"/>
                    <a:pt x="14698" y="1125"/>
                  </a:cubicBezTo>
                  <a:cubicBezTo>
                    <a:pt x="14773" y="1075"/>
                    <a:pt x="14848" y="1050"/>
                    <a:pt x="14923" y="1050"/>
                  </a:cubicBezTo>
                  <a:cubicBezTo>
                    <a:pt x="14973" y="1050"/>
                    <a:pt x="15023" y="1050"/>
                    <a:pt x="15048" y="1075"/>
                  </a:cubicBezTo>
                  <a:cubicBezTo>
                    <a:pt x="15098" y="1100"/>
                    <a:pt x="15123" y="1125"/>
                    <a:pt x="15173" y="1175"/>
                  </a:cubicBezTo>
                  <a:cubicBezTo>
                    <a:pt x="15198" y="1200"/>
                    <a:pt x="15198" y="1250"/>
                    <a:pt x="15223" y="1325"/>
                  </a:cubicBezTo>
                  <a:cubicBezTo>
                    <a:pt x="15223" y="1375"/>
                    <a:pt x="15248" y="1425"/>
                    <a:pt x="15248" y="1500"/>
                  </a:cubicBezTo>
                  <a:lnTo>
                    <a:pt x="15248" y="2500"/>
                  </a:lnTo>
                  <a:cubicBezTo>
                    <a:pt x="15248" y="2525"/>
                    <a:pt x="15248" y="2525"/>
                    <a:pt x="15248" y="2525"/>
                  </a:cubicBezTo>
                  <a:cubicBezTo>
                    <a:pt x="15248" y="2550"/>
                    <a:pt x="15248" y="2550"/>
                    <a:pt x="15273" y="2550"/>
                  </a:cubicBezTo>
                  <a:lnTo>
                    <a:pt x="15498" y="2550"/>
                  </a:lnTo>
                  <a:cubicBezTo>
                    <a:pt x="15523" y="2550"/>
                    <a:pt x="15523" y="2550"/>
                    <a:pt x="15523" y="2525"/>
                  </a:cubicBezTo>
                  <a:cubicBezTo>
                    <a:pt x="15548" y="2525"/>
                    <a:pt x="15548" y="2525"/>
                    <a:pt x="15548" y="2500"/>
                  </a:cubicBezTo>
                  <a:lnTo>
                    <a:pt x="15548" y="1475"/>
                  </a:lnTo>
                  <a:cubicBezTo>
                    <a:pt x="15548" y="1375"/>
                    <a:pt x="15523" y="1275"/>
                    <a:pt x="15523" y="1200"/>
                  </a:cubicBezTo>
                  <a:cubicBezTo>
                    <a:pt x="15498" y="1125"/>
                    <a:pt x="15448" y="1050"/>
                    <a:pt x="15423" y="975"/>
                  </a:cubicBezTo>
                  <a:cubicBezTo>
                    <a:pt x="15373" y="925"/>
                    <a:pt x="15323" y="875"/>
                    <a:pt x="15248" y="825"/>
                  </a:cubicBezTo>
                  <a:cubicBezTo>
                    <a:pt x="15173" y="800"/>
                    <a:pt x="15073" y="775"/>
                    <a:pt x="14973" y="775"/>
                  </a:cubicBezTo>
                  <a:cubicBezTo>
                    <a:pt x="14923" y="775"/>
                    <a:pt x="14898" y="775"/>
                    <a:pt x="14848" y="800"/>
                  </a:cubicBezTo>
                  <a:cubicBezTo>
                    <a:pt x="14798" y="800"/>
                    <a:pt x="14748" y="825"/>
                    <a:pt x="14723" y="850"/>
                  </a:cubicBezTo>
                  <a:cubicBezTo>
                    <a:pt x="14673" y="875"/>
                    <a:pt x="14623" y="900"/>
                    <a:pt x="14573" y="950"/>
                  </a:cubicBezTo>
                  <a:cubicBezTo>
                    <a:pt x="14523" y="1000"/>
                    <a:pt x="14473" y="1050"/>
                    <a:pt x="14423" y="1100"/>
                  </a:cubicBezTo>
                  <a:cubicBezTo>
                    <a:pt x="14398" y="1050"/>
                    <a:pt x="14373" y="1000"/>
                    <a:pt x="14348" y="975"/>
                  </a:cubicBezTo>
                  <a:cubicBezTo>
                    <a:pt x="14323" y="925"/>
                    <a:pt x="14273" y="900"/>
                    <a:pt x="14223" y="875"/>
                  </a:cubicBezTo>
                  <a:cubicBezTo>
                    <a:pt x="14198" y="850"/>
                    <a:pt x="14148" y="825"/>
                    <a:pt x="14098" y="800"/>
                  </a:cubicBezTo>
                  <a:cubicBezTo>
                    <a:pt x="14023" y="775"/>
                    <a:pt x="13973" y="775"/>
                    <a:pt x="13898" y="775"/>
                  </a:cubicBezTo>
                  <a:close/>
                  <a:moveTo>
                    <a:pt x="19247" y="775"/>
                  </a:moveTo>
                  <a:cubicBezTo>
                    <a:pt x="19147" y="775"/>
                    <a:pt x="19047" y="800"/>
                    <a:pt x="18947" y="850"/>
                  </a:cubicBezTo>
                  <a:cubicBezTo>
                    <a:pt x="18872" y="900"/>
                    <a:pt x="18772" y="975"/>
                    <a:pt x="18672" y="1075"/>
                  </a:cubicBezTo>
                  <a:lnTo>
                    <a:pt x="18672" y="850"/>
                  </a:lnTo>
                  <a:cubicBezTo>
                    <a:pt x="18672" y="850"/>
                    <a:pt x="18672" y="850"/>
                    <a:pt x="18672" y="825"/>
                  </a:cubicBezTo>
                  <a:lnTo>
                    <a:pt x="18647" y="825"/>
                  </a:lnTo>
                  <a:cubicBezTo>
                    <a:pt x="18647" y="825"/>
                    <a:pt x="18622" y="800"/>
                    <a:pt x="18622" y="800"/>
                  </a:cubicBezTo>
                  <a:lnTo>
                    <a:pt x="18472" y="800"/>
                  </a:lnTo>
                  <a:cubicBezTo>
                    <a:pt x="18447" y="800"/>
                    <a:pt x="18447" y="825"/>
                    <a:pt x="18447" y="825"/>
                  </a:cubicBezTo>
                  <a:lnTo>
                    <a:pt x="18422" y="825"/>
                  </a:lnTo>
                  <a:cubicBezTo>
                    <a:pt x="18397" y="850"/>
                    <a:pt x="18397" y="850"/>
                    <a:pt x="18397" y="850"/>
                  </a:cubicBezTo>
                  <a:lnTo>
                    <a:pt x="18397" y="2500"/>
                  </a:lnTo>
                  <a:cubicBezTo>
                    <a:pt x="18397" y="2525"/>
                    <a:pt x="18397" y="2525"/>
                    <a:pt x="18422" y="2525"/>
                  </a:cubicBezTo>
                  <a:cubicBezTo>
                    <a:pt x="18422" y="2550"/>
                    <a:pt x="18422" y="2550"/>
                    <a:pt x="18447" y="2550"/>
                  </a:cubicBezTo>
                  <a:lnTo>
                    <a:pt x="18672" y="2550"/>
                  </a:lnTo>
                  <a:cubicBezTo>
                    <a:pt x="18697" y="2550"/>
                    <a:pt x="18697" y="2550"/>
                    <a:pt x="18697" y="2525"/>
                  </a:cubicBezTo>
                  <a:cubicBezTo>
                    <a:pt x="18697" y="2525"/>
                    <a:pt x="18697" y="2525"/>
                    <a:pt x="18697" y="2500"/>
                  </a:cubicBezTo>
                  <a:lnTo>
                    <a:pt x="18697" y="1350"/>
                  </a:lnTo>
                  <a:cubicBezTo>
                    <a:pt x="18797" y="1250"/>
                    <a:pt x="18872" y="1175"/>
                    <a:pt x="18947" y="1125"/>
                  </a:cubicBezTo>
                  <a:cubicBezTo>
                    <a:pt x="19022" y="1075"/>
                    <a:pt x="19097" y="1050"/>
                    <a:pt x="19172" y="1050"/>
                  </a:cubicBezTo>
                  <a:cubicBezTo>
                    <a:pt x="19247" y="1050"/>
                    <a:pt x="19297" y="1050"/>
                    <a:pt x="19322" y="1075"/>
                  </a:cubicBezTo>
                  <a:cubicBezTo>
                    <a:pt x="19372" y="1100"/>
                    <a:pt x="19422" y="1125"/>
                    <a:pt x="19447" y="1175"/>
                  </a:cubicBezTo>
                  <a:cubicBezTo>
                    <a:pt x="19472" y="1200"/>
                    <a:pt x="19497" y="1250"/>
                    <a:pt x="19497" y="1325"/>
                  </a:cubicBezTo>
                  <a:cubicBezTo>
                    <a:pt x="19522" y="1375"/>
                    <a:pt x="19522" y="1450"/>
                    <a:pt x="19522" y="1550"/>
                  </a:cubicBezTo>
                  <a:lnTo>
                    <a:pt x="19522" y="2500"/>
                  </a:lnTo>
                  <a:cubicBezTo>
                    <a:pt x="19522" y="2525"/>
                    <a:pt x="19522" y="2525"/>
                    <a:pt x="19522" y="2525"/>
                  </a:cubicBezTo>
                  <a:cubicBezTo>
                    <a:pt x="19547" y="2550"/>
                    <a:pt x="19547" y="2550"/>
                    <a:pt x="19547" y="2550"/>
                  </a:cubicBezTo>
                  <a:lnTo>
                    <a:pt x="19797" y="2550"/>
                  </a:lnTo>
                  <a:cubicBezTo>
                    <a:pt x="19797" y="2550"/>
                    <a:pt x="19822" y="2550"/>
                    <a:pt x="19822" y="2525"/>
                  </a:cubicBezTo>
                  <a:cubicBezTo>
                    <a:pt x="19822" y="2525"/>
                    <a:pt x="19822" y="2525"/>
                    <a:pt x="19822" y="2500"/>
                  </a:cubicBezTo>
                  <a:lnTo>
                    <a:pt x="19822" y="1500"/>
                  </a:lnTo>
                  <a:cubicBezTo>
                    <a:pt x="19822" y="1375"/>
                    <a:pt x="19822" y="1275"/>
                    <a:pt x="19797" y="1200"/>
                  </a:cubicBezTo>
                  <a:cubicBezTo>
                    <a:pt x="19772" y="1125"/>
                    <a:pt x="19747" y="1050"/>
                    <a:pt x="19697" y="975"/>
                  </a:cubicBezTo>
                  <a:cubicBezTo>
                    <a:pt x="19647" y="925"/>
                    <a:pt x="19597" y="875"/>
                    <a:pt x="19522" y="825"/>
                  </a:cubicBezTo>
                  <a:cubicBezTo>
                    <a:pt x="19447" y="800"/>
                    <a:pt x="19347" y="775"/>
                    <a:pt x="19247" y="775"/>
                  </a:cubicBezTo>
                  <a:close/>
                  <a:moveTo>
                    <a:pt x="30445" y="175"/>
                  </a:moveTo>
                  <a:cubicBezTo>
                    <a:pt x="30395" y="175"/>
                    <a:pt x="30370" y="200"/>
                    <a:pt x="30345" y="225"/>
                  </a:cubicBezTo>
                  <a:cubicBezTo>
                    <a:pt x="30320" y="225"/>
                    <a:pt x="30320" y="275"/>
                    <a:pt x="30320" y="300"/>
                  </a:cubicBezTo>
                  <a:lnTo>
                    <a:pt x="30320" y="2500"/>
                  </a:lnTo>
                  <a:cubicBezTo>
                    <a:pt x="30320" y="2525"/>
                    <a:pt x="30320" y="2525"/>
                    <a:pt x="30320" y="2525"/>
                  </a:cubicBezTo>
                  <a:cubicBezTo>
                    <a:pt x="30320" y="2550"/>
                    <a:pt x="30345" y="2550"/>
                    <a:pt x="30345" y="2550"/>
                  </a:cubicBezTo>
                  <a:lnTo>
                    <a:pt x="30595" y="2550"/>
                  </a:lnTo>
                  <a:cubicBezTo>
                    <a:pt x="30620" y="2550"/>
                    <a:pt x="30620" y="2550"/>
                    <a:pt x="30620" y="2525"/>
                  </a:cubicBezTo>
                  <a:cubicBezTo>
                    <a:pt x="30620" y="2525"/>
                    <a:pt x="30620" y="2525"/>
                    <a:pt x="30620" y="2500"/>
                  </a:cubicBezTo>
                  <a:lnTo>
                    <a:pt x="30620" y="1500"/>
                  </a:lnTo>
                  <a:lnTo>
                    <a:pt x="30845" y="1500"/>
                  </a:lnTo>
                  <a:cubicBezTo>
                    <a:pt x="30920" y="1500"/>
                    <a:pt x="30970" y="1500"/>
                    <a:pt x="31020" y="1525"/>
                  </a:cubicBezTo>
                  <a:cubicBezTo>
                    <a:pt x="31070" y="1550"/>
                    <a:pt x="31120" y="1575"/>
                    <a:pt x="31170" y="1625"/>
                  </a:cubicBezTo>
                  <a:cubicBezTo>
                    <a:pt x="31195" y="1650"/>
                    <a:pt x="31220" y="1700"/>
                    <a:pt x="31245" y="1750"/>
                  </a:cubicBezTo>
                  <a:cubicBezTo>
                    <a:pt x="31295" y="1800"/>
                    <a:pt x="31320" y="1875"/>
                    <a:pt x="31345" y="1925"/>
                  </a:cubicBezTo>
                  <a:lnTo>
                    <a:pt x="31545" y="2500"/>
                  </a:lnTo>
                  <a:cubicBezTo>
                    <a:pt x="31570" y="2500"/>
                    <a:pt x="31570" y="2525"/>
                    <a:pt x="31570" y="2525"/>
                  </a:cubicBezTo>
                  <a:cubicBezTo>
                    <a:pt x="31570" y="2525"/>
                    <a:pt x="31595" y="2550"/>
                    <a:pt x="31595" y="2550"/>
                  </a:cubicBezTo>
                  <a:lnTo>
                    <a:pt x="31870" y="2550"/>
                  </a:lnTo>
                  <a:cubicBezTo>
                    <a:pt x="31870" y="2550"/>
                    <a:pt x="31895" y="2550"/>
                    <a:pt x="31895" y="2525"/>
                  </a:cubicBezTo>
                  <a:cubicBezTo>
                    <a:pt x="31895" y="2525"/>
                    <a:pt x="31895" y="2525"/>
                    <a:pt x="31895" y="2500"/>
                  </a:cubicBezTo>
                  <a:cubicBezTo>
                    <a:pt x="31895" y="2500"/>
                    <a:pt x="31895" y="2475"/>
                    <a:pt x="31895" y="2475"/>
                  </a:cubicBezTo>
                  <a:cubicBezTo>
                    <a:pt x="31895" y="2450"/>
                    <a:pt x="31870" y="2425"/>
                    <a:pt x="31845" y="2375"/>
                  </a:cubicBezTo>
                  <a:lnTo>
                    <a:pt x="31645" y="1850"/>
                  </a:lnTo>
                  <a:cubicBezTo>
                    <a:pt x="31620" y="1800"/>
                    <a:pt x="31595" y="1725"/>
                    <a:pt x="31570" y="1700"/>
                  </a:cubicBezTo>
                  <a:cubicBezTo>
                    <a:pt x="31545" y="1650"/>
                    <a:pt x="31520" y="1600"/>
                    <a:pt x="31495" y="1550"/>
                  </a:cubicBezTo>
                  <a:cubicBezTo>
                    <a:pt x="31470" y="1525"/>
                    <a:pt x="31445" y="1500"/>
                    <a:pt x="31395" y="1475"/>
                  </a:cubicBezTo>
                  <a:cubicBezTo>
                    <a:pt x="31370" y="1450"/>
                    <a:pt x="31345" y="1425"/>
                    <a:pt x="31295" y="1400"/>
                  </a:cubicBezTo>
                  <a:cubicBezTo>
                    <a:pt x="31370" y="1375"/>
                    <a:pt x="31420" y="1350"/>
                    <a:pt x="31495" y="1300"/>
                  </a:cubicBezTo>
                  <a:cubicBezTo>
                    <a:pt x="31545" y="1275"/>
                    <a:pt x="31595" y="1225"/>
                    <a:pt x="31620" y="1200"/>
                  </a:cubicBezTo>
                  <a:cubicBezTo>
                    <a:pt x="31670" y="1150"/>
                    <a:pt x="31695" y="1075"/>
                    <a:pt x="31720" y="1025"/>
                  </a:cubicBezTo>
                  <a:cubicBezTo>
                    <a:pt x="31745" y="950"/>
                    <a:pt x="31745" y="900"/>
                    <a:pt x="31745" y="800"/>
                  </a:cubicBezTo>
                  <a:cubicBezTo>
                    <a:pt x="31745" y="725"/>
                    <a:pt x="31745" y="650"/>
                    <a:pt x="31720" y="575"/>
                  </a:cubicBezTo>
                  <a:cubicBezTo>
                    <a:pt x="31695" y="525"/>
                    <a:pt x="31670" y="450"/>
                    <a:pt x="31620" y="400"/>
                  </a:cubicBezTo>
                  <a:cubicBezTo>
                    <a:pt x="31570" y="350"/>
                    <a:pt x="31495" y="300"/>
                    <a:pt x="31420" y="275"/>
                  </a:cubicBezTo>
                  <a:cubicBezTo>
                    <a:pt x="31370" y="250"/>
                    <a:pt x="31295" y="225"/>
                    <a:pt x="31195" y="200"/>
                  </a:cubicBezTo>
                  <a:lnTo>
                    <a:pt x="31095" y="200"/>
                  </a:lnTo>
                  <a:cubicBezTo>
                    <a:pt x="31045" y="175"/>
                    <a:pt x="30995" y="175"/>
                    <a:pt x="30945" y="175"/>
                  </a:cubicBezTo>
                  <a:close/>
                  <a:moveTo>
                    <a:pt x="39119" y="800"/>
                  </a:moveTo>
                  <a:cubicBezTo>
                    <a:pt x="39094" y="800"/>
                    <a:pt x="39069" y="825"/>
                    <a:pt x="39069" y="825"/>
                  </a:cubicBezTo>
                  <a:lnTo>
                    <a:pt x="39044" y="825"/>
                  </a:lnTo>
                  <a:cubicBezTo>
                    <a:pt x="39019" y="850"/>
                    <a:pt x="39019" y="850"/>
                    <a:pt x="39019" y="850"/>
                  </a:cubicBezTo>
                  <a:lnTo>
                    <a:pt x="39019" y="2500"/>
                  </a:lnTo>
                  <a:cubicBezTo>
                    <a:pt x="39019" y="2525"/>
                    <a:pt x="39019" y="2525"/>
                    <a:pt x="39044" y="2525"/>
                  </a:cubicBezTo>
                  <a:cubicBezTo>
                    <a:pt x="39044" y="2550"/>
                    <a:pt x="39044" y="2550"/>
                    <a:pt x="39069" y="2550"/>
                  </a:cubicBezTo>
                  <a:lnTo>
                    <a:pt x="39294" y="2550"/>
                  </a:lnTo>
                  <a:cubicBezTo>
                    <a:pt x="39319" y="2550"/>
                    <a:pt x="39319" y="2550"/>
                    <a:pt x="39319" y="2525"/>
                  </a:cubicBezTo>
                  <a:cubicBezTo>
                    <a:pt x="39319" y="2525"/>
                    <a:pt x="39319" y="2525"/>
                    <a:pt x="39319" y="2500"/>
                  </a:cubicBezTo>
                  <a:lnTo>
                    <a:pt x="39319" y="850"/>
                  </a:lnTo>
                  <a:cubicBezTo>
                    <a:pt x="39319" y="850"/>
                    <a:pt x="39319" y="850"/>
                    <a:pt x="39319" y="825"/>
                  </a:cubicBezTo>
                  <a:lnTo>
                    <a:pt x="39294" y="825"/>
                  </a:lnTo>
                  <a:cubicBezTo>
                    <a:pt x="39294" y="825"/>
                    <a:pt x="39269" y="800"/>
                    <a:pt x="39269" y="800"/>
                  </a:cubicBezTo>
                  <a:close/>
                  <a:moveTo>
                    <a:pt x="42243" y="800"/>
                  </a:moveTo>
                  <a:cubicBezTo>
                    <a:pt x="42218" y="800"/>
                    <a:pt x="42193" y="825"/>
                    <a:pt x="42193" y="825"/>
                  </a:cubicBezTo>
                  <a:lnTo>
                    <a:pt x="42168" y="825"/>
                  </a:lnTo>
                  <a:cubicBezTo>
                    <a:pt x="42143" y="850"/>
                    <a:pt x="42143" y="850"/>
                    <a:pt x="42143" y="850"/>
                  </a:cubicBezTo>
                  <a:lnTo>
                    <a:pt x="42143" y="2500"/>
                  </a:lnTo>
                  <a:cubicBezTo>
                    <a:pt x="42143" y="2525"/>
                    <a:pt x="42143" y="2525"/>
                    <a:pt x="42168" y="2525"/>
                  </a:cubicBezTo>
                  <a:cubicBezTo>
                    <a:pt x="42168" y="2550"/>
                    <a:pt x="42168" y="2550"/>
                    <a:pt x="42193" y="2550"/>
                  </a:cubicBezTo>
                  <a:lnTo>
                    <a:pt x="42418" y="2550"/>
                  </a:lnTo>
                  <a:cubicBezTo>
                    <a:pt x="42443" y="2550"/>
                    <a:pt x="42443" y="2550"/>
                    <a:pt x="42443" y="2525"/>
                  </a:cubicBezTo>
                  <a:cubicBezTo>
                    <a:pt x="42443" y="2525"/>
                    <a:pt x="42443" y="2525"/>
                    <a:pt x="42443" y="2500"/>
                  </a:cubicBezTo>
                  <a:lnTo>
                    <a:pt x="42443" y="850"/>
                  </a:lnTo>
                  <a:cubicBezTo>
                    <a:pt x="42443" y="850"/>
                    <a:pt x="42443" y="850"/>
                    <a:pt x="42443" y="825"/>
                  </a:cubicBezTo>
                  <a:lnTo>
                    <a:pt x="42418" y="825"/>
                  </a:lnTo>
                  <a:cubicBezTo>
                    <a:pt x="42418" y="825"/>
                    <a:pt x="42393" y="800"/>
                    <a:pt x="42393" y="800"/>
                  </a:cubicBezTo>
                  <a:close/>
                  <a:moveTo>
                    <a:pt x="2225" y="775"/>
                  </a:moveTo>
                  <a:cubicBezTo>
                    <a:pt x="2100" y="775"/>
                    <a:pt x="2000" y="800"/>
                    <a:pt x="1900" y="850"/>
                  </a:cubicBezTo>
                  <a:cubicBezTo>
                    <a:pt x="1800" y="875"/>
                    <a:pt x="1700" y="950"/>
                    <a:pt x="1625" y="1025"/>
                  </a:cubicBezTo>
                  <a:cubicBezTo>
                    <a:pt x="1575" y="1100"/>
                    <a:pt x="1525" y="1200"/>
                    <a:pt x="1475" y="1300"/>
                  </a:cubicBezTo>
                  <a:cubicBezTo>
                    <a:pt x="1450" y="1425"/>
                    <a:pt x="1425" y="1550"/>
                    <a:pt x="1425" y="1700"/>
                  </a:cubicBezTo>
                  <a:cubicBezTo>
                    <a:pt x="1425" y="1850"/>
                    <a:pt x="1450" y="1975"/>
                    <a:pt x="1475" y="2075"/>
                  </a:cubicBezTo>
                  <a:cubicBezTo>
                    <a:pt x="1525" y="2200"/>
                    <a:pt x="1575" y="2275"/>
                    <a:pt x="1625" y="2350"/>
                  </a:cubicBezTo>
                  <a:cubicBezTo>
                    <a:pt x="1700" y="2425"/>
                    <a:pt x="1800" y="2500"/>
                    <a:pt x="1900" y="2525"/>
                  </a:cubicBezTo>
                  <a:cubicBezTo>
                    <a:pt x="2000" y="2575"/>
                    <a:pt x="2125" y="2575"/>
                    <a:pt x="2250" y="2575"/>
                  </a:cubicBezTo>
                  <a:lnTo>
                    <a:pt x="2475" y="2575"/>
                  </a:lnTo>
                  <a:cubicBezTo>
                    <a:pt x="2550" y="2550"/>
                    <a:pt x="2600" y="2550"/>
                    <a:pt x="2650" y="2525"/>
                  </a:cubicBezTo>
                  <a:cubicBezTo>
                    <a:pt x="2700" y="2525"/>
                    <a:pt x="2750" y="2500"/>
                    <a:pt x="2775" y="2500"/>
                  </a:cubicBezTo>
                  <a:cubicBezTo>
                    <a:pt x="2825" y="2475"/>
                    <a:pt x="2825" y="2450"/>
                    <a:pt x="2850" y="2450"/>
                  </a:cubicBezTo>
                  <a:cubicBezTo>
                    <a:pt x="2850" y="2450"/>
                    <a:pt x="2850" y="2425"/>
                    <a:pt x="2850" y="2425"/>
                  </a:cubicBezTo>
                  <a:cubicBezTo>
                    <a:pt x="2850" y="2425"/>
                    <a:pt x="2875" y="2425"/>
                    <a:pt x="2875" y="2400"/>
                  </a:cubicBezTo>
                  <a:cubicBezTo>
                    <a:pt x="2875" y="2400"/>
                    <a:pt x="2875" y="2375"/>
                    <a:pt x="2875" y="2375"/>
                  </a:cubicBezTo>
                  <a:cubicBezTo>
                    <a:pt x="2875" y="2375"/>
                    <a:pt x="2875" y="2350"/>
                    <a:pt x="2875" y="2325"/>
                  </a:cubicBezTo>
                  <a:cubicBezTo>
                    <a:pt x="2875" y="2325"/>
                    <a:pt x="2875" y="2300"/>
                    <a:pt x="2875" y="2275"/>
                  </a:cubicBezTo>
                  <a:cubicBezTo>
                    <a:pt x="2875" y="2275"/>
                    <a:pt x="2875" y="2250"/>
                    <a:pt x="2875" y="2250"/>
                  </a:cubicBezTo>
                  <a:cubicBezTo>
                    <a:pt x="2850" y="2225"/>
                    <a:pt x="2850" y="2225"/>
                    <a:pt x="2850" y="2225"/>
                  </a:cubicBezTo>
                  <a:lnTo>
                    <a:pt x="2750" y="2225"/>
                  </a:lnTo>
                  <a:cubicBezTo>
                    <a:pt x="2725" y="2250"/>
                    <a:pt x="2700" y="2275"/>
                    <a:pt x="2650" y="2275"/>
                  </a:cubicBezTo>
                  <a:cubicBezTo>
                    <a:pt x="2600" y="2300"/>
                    <a:pt x="2550" y="2300"/>
                    <a:pt x="2500" y="2325"/>
                  </a:cubicBezTo>
                  <a:cubicBezTo>
                    <a:pt x="2425" y="2325"/>
                    <a:pt x="2350" y="2350"/>
                    <a:pt x="2275" y="2350"/>
                  </a:cubicBezTo>
                  <a:cubicBezTo>
                    <a:pt x="2175" y="2350"/>
                    <a:pt x="2100" y="2325"/>
                    <a:pt x="2025" y="2300"/>
                  </a:cubicBezTo>
                  <a:cubicBezTo>
                    <a:pt x="1975" y="2275"/>
                    <a:pt x="1900" y="2225"/>
                    <a:pt x="1850" y="2175"/>
                  </a:cubicBezTo>
                  <a:cubicBezTo>
                    <a:pt x="1825" y="2125"/>
                    <a:pt x="1800" y="2075"/>
                    <a:pt x="1775" y="2000"/>
                  </a:cubicBezTo>
                  <a:cubicBezTo>
                    <a:pt x="1750" y="1925"/>
                    <a:pt x="1750" y="1825"/>
                    <a:pt x="1750" y="1750"/>
                  </a:cubicBezTo>
                  <a:lnTo>
                    <a:pt x="2825" y="1750"/>
                  </a:lnTo>
                  <a:cubicBezTo>
                    <a:pt x="2850" y="1750"/>
                    <a:pt x="2875" y="1725"/>
                    <a:pt x="2900" y="1725"/>
                  </a:cubicBezTo>
                  <a:cubicBezTo>
                    <a:pt x="2925" y="1700"/>
                    <a:pt x="2950" y="1650"/>
                    <a:pt x="2950" y="1600"/>
                  </a:cubicBezTo>
                  <a:lnTo>
                    <a:pt x="2950" y="1550"/>
                  </a:lnTo>
                  <a:cubicBezTo>
                    <a:pt x="2950" y="1450"/>
                    <a:pt x="2925" y="1350"/>
                    <a:pt x="2900" y="1250"/>
                  </a:cubicBezTo>
                  <a:cubicBezTo>
                    <a:pt x="2875" y="1150"/>
                    <a:pt x="2825" y="1075"/>
                    <a:pt x="2775" y="1000"/>
                  </a:cubicBezTo>
                  <a:cubicBezTo>
                    <a:pt x="2725" y="950"/>
                    <a:pt x="2650" y="875"/>
                    <a:pt x="2550" y="850"/>
                  </a:cubicBezTo>
                  <a:cubicBezTo>
                    <a:pt x="2450" y="800"/>
                    <a:pt x="2350" y="775"/>
                    <a:pt x="2225" y="775"/>
                  </a:cubicBezTo>
                  <a:close/>
                  <a:moveTo>
                    <a:pt x="5875" y="775"/>
                  </a:moveTo>
                  <a:cubicBezTo>
                    <a:pt x="5825" y="775"/>
                    <a:pt x="5750" y="775"/>
                    <a:pt x="5700" y="800"/>
                  </a:cubicBezTo>
                  <a:cubicBezTo>
                    <a:pt x="5625" y="800"/>
                    <a:pt x="5575" y="825"/>
                    <a:pt x="5525" y="850"/>
                  </a:cubicBezTo>
                  <a:cubicBezTo>
                    <a:pt x="5475" y="850"/>
                    <a:pt x="5425" y="875"/>
                    <a:pt x="5375" y="900"/>
                  </a:cubicBezTo>
                  <a:cubicBezTo>
                    <a:pt x="5350" y="925"/>
                    <a:pt x="5300" y="925"/>
                    <a:pt x="5300" y="950"/>
                  </a:cubicBezTo>
                  <a:cubicBezTo>
                    <a:pt x="5275" y="975"/>
                    <a:pt x="5275" y="975"/>
                    <a:pt x="5250" y="1000"/>
                  </a:cubicBezTo>
                  <a:cubicBezTo>
                    <a:pt x="5250" y="1025"/>
                    <a:pt x="5250" y="1050"/>
                    <a:pt x="5250" y="1075"/>
                  </a:cubicBezTo>
                  <a:cubicBezTo>
                    <a:pt x="5250" y="1100"/>
                    <a:pt x="5250" y="1100"/>
                    <a:pt x="5250" y="1125"/>
                  </a:cubicBezTo>
                  <a:cubicBezTo>
                    <a:pt x="5275" y="1150"/>
                    <a:pt x="5275" y="1150"/>
                    <a:pt x="5275" y="1150"/>
                  </a:cubicBezTo>
                  <a:cubicBezTo>
                    <a:pt x="5275" y="1175"/>
                    <a:pt x="5275" y="1175"/>
                    <a:pt x="5300" y="1175"/>
                  </a:cubicBezTo>
                  <a:cubicBezTo>
                    <a:pt x="5300" y="1200"/>
                    <a:pt x="5300" y="1200"/>
                    <a:pt x="5325" y="1200"/>
                  </a:cubicBezTo>
                  <a:cubicBezTo>
                    <a:pt x="5325" y="1200"/>
                    <a:pt x="5350" y="1175"/>
                    <a:pt x="5375" y="1175"/>
                  </a:cubicBezTo>
                  <a:cubicBezTo>
                    <a:pt x="5400" y="1150"/>
                    <a:pt x="5450" y="1125"/>
                    <a:pt x="5500" y="1100"/>
                  </a:cubicBezTo>
                  <a:cubicBezTo>
                    <a:pt x="5550" y="1075"/>
                    <a:pt x="5600" y="1075"/>
                    <a:pt x="5650" y="1050"/>
                  </a:cubicBezTo>
                  <a:cubicBezTo>
                    <a:pt x="5700" y="1025"/>
                    <a:pt x="5775" y="1025"/>
                    <a:pt x="5850" y="1025"/>
                  </a:cubicBezTo>
                  <a:cubicBezTo>
                    <a:pt x="5925" y="1025"/>
                    <a:pt x="5975" y="1025"/>
                    <a:pt x="6025" y="1050"/>
                  </a:cubicBezTo>
                  <a:cubicBezTo>
                    <a:pt x="6075" y="1075"/>
                    <a:pt x="6125" y="1100"/>
                    <a:pt x="6150" y="1125"/>
                  </a:cubicBezTo>
                  <a:cubicBezTo>
                    <a:pt x="6175" y="1150"/>
                    <a:pt x="6200" y="1200"/>
                    <a:pt x="6200" y="1250"/>
                  </a:cubicBezTo>
                  <a:cubicBezTo>
                    <a:pt x="6225" y="1300"/>
                    <a:pt x="6225" y="1350"/>
                    <a:pt x="6225" y="1400"/>
                  </a:cubicBezTo>
                  <a:lnTo>
                    <a:pt x="6225" y="1525"/>
                  </a:lnTo>
                  <a:lnTo>
                    <a:pt x="6000" y="1525"/>
                  </a:lnTo>
                  <a:cubicBezTo>
                    <a:pt x="5875" y="1525"/>
                    <a:pt x="5750" y="1550"/>
                    <a:pt x="5650" y="1575"/>
                  </a:cubicBezTo>
                  <a:cubicBezTo>
                    <a:pt x="5550" y="1600"/>
                    <a:pt x="5475" y="1625"/>
                    <a:pt x="5400" y="1675"/>
                  </a:cubicBezTo>
                  <a:cubicBezTo>
                    <a:pt x="5325" y="1725"/>
                    <a:pt x="5275" y="1775"/>
                    <a:pt x="5225" y="1850"/>
                  </a:cubicBezTo>
                  <a:cubicBezTo>
                    <a:pt x="5200" y="1925"/>
                    <a:pt x="5175" y="2000"/>
                    <a:pt x="5175" y="2075"/>
                  </a:cubicBezTo>
                  <a:cubicBezTo>
                    <a:pt x="5175" y="2175"/>
                    <a:pt x="5200" y="2225"/>
                    <a:pt x="5225" y="2300"/>
                  </a:cubicBezTo>
                  <a:cubicBezTo>
                    <a:pt x="5250" y="2350"/>
                    <a:pt x="5275" y="2425"/>
                    <a:pt x="5325" y="2450"/>
                  </a:cubicBezTo>
                  <a:cubicBezTo>
                    <a:pt x="5375" y="2500"/>
                    <a:pt x="5450" y="2525"/>
                    <a:pt x="5500" y="2550"/>
                  </a:cubicBezTo>
                  <a:cubicBezTo>
                    <a:pt x="5575" y="2575"/>
                    <a:pt x="5650" y="2575"/>
                    <a:pt x="5750" y="2575"/>
                  </a:cubicBezTo>
                  <a:cubicBezTo>
                    <a:pt x="5850" y="2575"/>
                    <a:pt x="5950" y="2575"/>
                    <a:pt x="6025" y="2525"/>
                  </a:cubicBezTo>
                  <a:cubicBezTo>
                    <a:pt x="6125" y="2475"/>
                    <a:pt x="6200" y="2425"/>
                    <a:pt x="6275" y="2350"/>
                  </a:cubicBezTo>
                  <a:lnTo>
                    <a:pt x="6275" y="2500"/>
                  </a:lnTo>
                  <a:cubicBezTo>
                    <a:pt x="6275" y="2525"/>
                    <a:pt x="6275" y="2525"/>
                    <a:pt x="6275" y="2550"/>
                  </a:cubicBezTo>
                  <a:lnTo>
                    <a:pt x="6525" y="2550"/>
                  </a:lnTo>
                  <a:cubicBezTo>
                    <a:pt x="6525" y="2525"/>
                    <a:pt x="6525" y="2525"/>
                    <a:pt x="6525" y="2500"/>
                  </a:cubicBezTo>
                  <a:lnTo>
                    <a:pt x="6525" y="1400"/>
                  </a:lnTo>
                  <a:cubicBezTo>
                    <a:pt x="6525" y="1300"/>
                    <a:pt x="6525" y="1200"/>
                    <a:pt x="6500" y="1125"/>
                  </a:cubicBezTo>
                  <a:cubicBezTo>
                    <a:pt x="6475" y="1050"/>
                    <a:pt x="6425" y="1000"/>
                    <a:pt x="6375" y="925"/>
                  </a:cubicBezTo>
                  <a:cubicBezTo>
                    <a:pt x="6325" y="875"/>
                    <a:pt x="6275" y="850"/>
                    <a:pt x="6175" y="825"/>
                  </a:cubicBezTo>
                  <a:cubicBezTo>
                    <a:pt x="6100" y="800"/>
                    <a:pt x="6000" y="775"/>
                    <a:pt x="5875" y="775"/>
                  </a:cubicBezTo>
                  <a:close/>
                  <a:moveTo>
                    <a:pt x="9874" y="350"/>
                  </a:moveTo>
                  <a:cubicBezTo>
                    <a:pt x="9849" y="350"/>
                    <a:pt x="9824" y="350"/>
                    <a:pt x="9799" y="375"/>
                  </a:cubicBezTo>
                  <a:lnTo>
                    <a:pt x="9749" y="375"/>
                  </a:lnTo>
                  <a:cubicBezTo>
                    <a:pt x="9749" y="375"/>
                    <a:pt x="9749" y="400"/>
                    <a:pt x="9749" y="400"/>
                  </a:cubicBezTo>
                  <a:cubicBezTo>
                    <a:pt x="9724" y="400"/>
                    <a:pt x="9724" y="400"/>
                    <a:pt x="9724" y="425"/>
                  </a:cubicBezTo>
                  <a:lnTo>
                    <a:pt x="9724" y="800"/>
                  </a:lnTo>
                  <a:lnTo>
                    <a:pt x="9499" y="800"/>
                  </a:lnTo>
                  <a:cubicBezTo>
                    <a:pt x="9499" y="800"/>
                    <a:pt x="9474" y="825"/>
                    <a:pt x="9474" y="825"/>
                  </a:cubicBezTo>
                  <a:cubicBezTo>
                    <a:pt x="9474" y="825"/>
                    <a:pt x="9449" y="825"/>
                    <a:pt x="9449" y="850"/>
                  </a:cubicBezTo>
                  <a:cubicBezTo>
                    <a:pt x="9449" y="850"/>
                    <a:pt x="9449" y="850"/>
                    <a:pt x="9449" y="875"/>
                  </a:cubicBezTo>
                  <a:cubicBezTo>
                    <a:pt x="9449" y="900"/>
                    <a:pt x="9449" y="925"/>
                    <a:pt x="9449" y="925"/>
                  </a:cubicBezTo>
                  <a:cubicBezTo>
                    <a:pt x="9449" y="975"/>
                    <a:pt x="9449" y="1025"/>
                    <a:pt x="9449" y="1025"/>
                  </a:cubicBezTo>
                  <a:cubicBezTo>
                    <a:pt x="9474" y="1050"/>
                    <a:pt x="9474" y="1075"/>
                    <a:pt x="9499" y="1075"/>
                  </a:cubicBezTo>
                  <a:lnTo>
                    <a:pt x="9724" y="1075"/>
                  </a:lnTo>
                  <a:lnTo>
                    <a:pt x="9724" y="2025"/>
                  </a:lnTo>
                  <a:cubicBezTo>
                    <a:pt x="9724" y="2125"/>
                    <a:pt x="9749" y="2200"/>
                    <a:pt x="9749" y="2275"/>
                  </a:cubicBezTo>
                  <a:cubicBezTo>
                    <a:pt x="9774" y="2350"/>
                    <a:pt x="9799" y="2400"/>
                    <a:pt x="9849" y="2450"/>
                  </a:cubicBezTo>
                  <a:cubicBezTo>
                    <a:pt x="9874" y="2500"/>
                    <a:pt x="9924" y="2525"/>
                    <a:pt x="9999" y="2550"/>
                  </a:cubicBezTo>
                  <a:cubicBezTo>
                    <a:pt x="10049" y="2575"/>
                    <a:pt x="10124" y="2575"/>
                    <a:pt x="10224" y="2575"/>
                  </a:cubicBezTo>
                  <a:lnTo>
                    <a:pt x="10299" y="2575"/>
                  </a:lnTo>
                  <a:cubicBezTo>
                    <a:pt x="10324" y="2575"/>
                    <a:pt x="10349" y="2575"/>
                    <a:pt x="10374" y="2550"/>
                  </a:cubicBezTo>
                  <a:lnTo>
                    <a:pt x="10449" y="2550"/>
                  </a:lnTo>
                  <a:cubicBezTo>
                    <a:pt x="10474" y="2525"/>
                    <a:pt x="10474" y="2525"/>
                    <a:pt x="10499" y="2525"/>
                  </a:cubicBezTo>
                  <a:cubicBezTo>
                    <a:pt x="10499" y="2500"/>
                    <a:pt x="10499" y="2500"/>
                    <a:pt x="10499" y="2475"/>
                  </a:cubicBezTo>
                  <a:cubicBezTo>
                    <a:pt x="10524" y="2450"/>
                    <a:pt x="10524" y="2425"/>
                    <a:pt x="10524" y="2375"/>
                  </a:cubicBezTo>
                  <a:cubicBezTo>
                    <a:pt x="10524" y="2375"/>
                    <a:pt x="10524" y="2350"/>
                    <a:pt x="10524" y="2325"/>
                  </a:cubicBezTo>
                  <a:cubicBezTo>
                    <a:pt x="10499" y="2325"/>
                    <a:pt x="10499" y="2300"/>
                    <a:pt x="10499" y="2300"/>
                  </a:cubicBezTo>
                  <a:cubicBezTo>
                    <a:pt x="10499" y="2300"/>
                    <a:pt x="10499" y="2275"/>
                    <a:pt x="10499" y="2275"/>
                  </a:cubicBezTo>
                  <a:lnTo>
                    <a:pt x="10449" y="2275"/>
                  </a:lnTo>
                  <a:cubicBezTo>
                    <a:pt x="10424" y="2275"/>
                    <a:pt x="10424" y="2300"/>
                    <a:pt x="10399" y="2300"/>
                  </a:cubicBezTo>
                  <a:cubicBezTo>
                    <a:pt x="10374" y="2300"/>
                    <a:pt x="10349" y="2300"/>
                    <a:pt x="10349" y="2325"/>
                  </a:cubicBezTo>
                  <a:lnTo>
                    <a:pt x="10274" y="2325"/>
                  </a:lnTo>
                  <a:cubicBezTo>
                    <a:pt x="10174" y="2325"/>
                    <a:pt x="10124" y="2300"/>
                    <a:pt x="10074" y="2250"/>
                  </a:cubicBezTo>
                  <a:cubicBezTo>
                    <a:pt x="10049" y="2175"/>
                    <a:pt x="10024" y="2100"/>
                    <a:pt x="10024" y="1975"/>
                  </a:cubicBezTo>
                  <a:lnTo>
                    <a:pt x="10024" y="1075"/>
                  </a:lnTo>
                  <a:lnTo>
                    <a:pt x="10449" y="1075"/>
                  </a:lnTo>
                  <a:cubicBezTo>
                    <a:pt x="10474" y="1075"/>
                    <a:pt x="10499" y="1050"/>
                    <a:pt x="10499" y="1025"/>
                  </a:cubicBezTo>
                  <a:cubicBezTo>
                    <a:pt x="10499" y="1025"/>
                    <a:pt x="10524" y="975"/>
                    <a:pt x="10524" y="925"/>
                  </a:cubicBezTo>
                  <a:cubicBezTo>
                    <a:pt x="10524" y="925"/>
                    <a:pt x="10524" y="900"/>
                    <a:pt x="10524" y="875"/>
                  </a:cubicBezTo>
                  <a:cubicBezTo>
                    <a:pt x="10499" y="850"/>
                    <a:pt x="10499" y="850"/>
                    <a:pt x="10499" y="850"/>
                  </a:cubicBezTo>
                  <a:cubicBezTo>
                    <a:pt x="10499" y="825"/>
                    <a:pt x="10499" y="825"/>
                    <a:pt x="10474" y="825"/>
                  </a:cubicBezTo>
                  <a:cubicBezTo>
                    <a:pt x="10474" y="825"/>
                    <a:pt x="10474" y="800"/>
                    <a:pt x="10449" y="800"/>
                  </a:cubicBezTo>
                  <a:lnTo>
                    <a:pt x="10024" y="800"/>
                  </a:lnTo>
                  <a:lnTo>
                    <a:pt x="10024" y="425"/>
                  </a:lnTo>
                  <a:cubicBezTo>
                    <a:pt x="10024" y="400"/>
                    <a:pt x="10024" y="400"/>
                    <a:pt x="10024" y="400"/>
                  </a:cubicBezTo>
                  <a:cubicBezTo>
                    <a:pt x="10024" y="400"/>
                    <a:pt x="10024" y="375"/>
                    <a:pt x="9999" y="375"/>
                  </a:cubicBezTo>
                  <a:lnTo>
                    <a:pt x="9949" y="375"/>
                  </a:lnTo>
                  <a:cubicBezTo>
                    <a:pt x="9949" y="350"/>
                    <a:pt x="9924" y="350"/>
                    <a:pt x="9874" y="350"/>
                  </a:cubicBezTo>
                  <a:close/>
                  <a:moveTo>
                    <a:pt x="11499" y="775"/>
                  </a:moveTo>
                  <a:cubicBezTo>
                    <a:pt x="11449" y="775"/>
                    <a:pt x="11374" y="775"/>
                    <a:pt x="11324" y="800"/>
                  </a:cubicBezTo>
                  <a:cubicBezTo>
                    <a:pt x="11249" y="800"/>
                    <a:pt x="11199" y="825"/>
                    <a:pt x="11149" y="850"/>
                  </a:cubicBezTo>
                  <a:cubicBezTo>
                    <a:pt x="11099" y="850"/>
                    <a:pt x="11049" y="875"/>
                    <a:pt x="10999" y="900"/>
                  </a:cubicBezTo>
                  <a:cubicBezTo>
                    <a:pt x="10974" y="925"/>
                    <a:pt x="10924" y="925"/>
                    <a:pt x="10924" y="950"/>
                  </a:cubicBezTo>
                  <a:cubicBezTo>
                    <a:pt x="10899" y="975"/>
                    <a:pt x="10899" y="975"/>
                    <a:pt x="10874" y="1000"/>
                  </a:cubicBezTo>
                  <a:cubicBezTo>
                    <a:pt x="10874" y="1025"/>
                    <a:pt x="10874" y="1050"/>
                    <a:pt x="10874" y="1075"/>
                  </a:cubicBezTo>
                  <a:cubicBezTo>
                    <a:pt x="10874" y="1100"/>
                    <a:pt x="10874" y="1100"/>
                    <a:pt x="10874" y="1125"/>
                  </a:cubicBezTo>
                  <a:cubicBezTo>
                    <a:pt x="10899" y="1150"/>
                    <a:pt x="10899" y="1150"/>
                    <a:pt x="10899" y="1150"/>
                  </a:cubicBezTo>
                  <a:cubicBezTo>
                    <a:pt x="10899" y="1175"/>
                    <a:pt x="10899" y="1175"/>
                    <a:pt x="10924" y="1175"/>
                  </a:cubicBezTo>
                  <a:cubicBezTo>
                    <a:pt x="10924" y="1200"/>
                    <a:pt x="10924" y="1200"/>
                    <a:pt x="10949" y="1200"/>
                  </a:cubicBezTo>
                  <a:cubicBezTo>
                    <a:pt x="10949" y="1200"/>
                    <a:pt x="10974" y="1175"/>
                    <a:pt x="10999" y="1175"/>
                  </a:cubicBezTo>
                  <a:cubicBezTo>
                    <a:pt x="11024" y="1150"/>
                    <a:pt x="11074" y="1125"/>
                    <a:pt x="11124" y="1100"/>
                  </a:cubicBezTo>
                  <a:cubicBezTo>
                    <a:pt x="11174" y="1075"/>
                    <a:pt x="11224" y="1075"/>
                    <a:pt x="11274" y="1050"/>
                  </a:cubicBezTo>
                  <a:cubicBezTo>
                    <a:pt x="11324" y="1025"/>
                    <a:pt x="11399" y="1025"/>
                    <a:pt x="11474" y="1025"/>
                  </a:cubicBezTo>
                  <a:cubicBezTo>
                    <a:pt x="11549" y="1025"/>
                    <a:pt x="11599" y="1025"/>
                    <a:pt x="11649" y="1050"/>
                  </a:cubicBezTo>
                  <a:cubicBezTo>
                    <a:pt x="11699" y="1075"/>
                    <a:pt x="11749" y="1100"/>
                    <a:pt x="11774" y="1125"/>
                  </a:cubicBezTo>
                  <a:cubicBezTo>
                    <a:pt x="11799" y="1150"/>
                    <a:pt x="11824" y="1200"/>
                    <a:pt x="11824" y="1250"/>
                  </a:cubicBezTo>
                  <a:cubicBezTo>
                    <a:pt x="11849" y="1300"/>
                    <a:pt x="11849" y="1350"/>
                    <a:pt x="11849" y="1400"/>
                  </a:cubicBezTo>
                  <a:lnTo>
                    <a:pt x="11849" y="1525"/>
                  </a:lnTo>
                  <a:lnTo>
                    <a:pt x="11624" y="1525"/>
                  </a:lnTo>
                  <a:cubicBezTo>
                    <a:pt x="11499" y="1525"/>
                    <a:pt x="11374" y="1550"/>
                    <a:pt x="11274" y="1575"/>
                  </a:cubicBezTo>
                  <a:cubicBezTo>
                    <a:pt x="11174" y="1600"/>
                    <a:pt x="11099" y="1625"/>
                    <a:pt x="11024" y="1675"/>
                  </a:cubicBezTo>
                  <a:cubicBezTo>
                    <a:pt x="10949" y="1725"/>
                    <a:pt x="10899" y="1775"/>
                    <a:pt x="10849" y="1850"/>
                  </a:cubicBezTo>
                  <a:cubicBezTo>
                    <a:pt x="10824" y="1925"/>
                    <a:pt x="10799" y="2000"/>
                    <a:pt x="10799" y="2075"/>
                  </a:cubicBezTo>
                  <a:cubicBezTo>
                    <a:pt x="10799" y="2175"/>
                    <a:pt x="10824" y="2225"/>
                    <a:pt x="10849" y="2300"/>
                  </a:cubicBezTo>
                  <a:cubicBezTo>
                    <a:pt x="10874" y="2350"/>
                    <a:pt x="10899" y="2425"/>
                    <a:pt x="10949" y="2450"/>
                  </a:cubicBezTo>
                  <a:cubicBezTo>
                    <a:pt x="10999" y="2500"/>
                    <a:pt x="11074" y="2525"/>
                    <a:pt x="11124" y="2550"/>
                  </a:cubicBezTo>
                  <a:cubicBezTo>
                    <a:pt x="11199" y="2575"/>
                    <a:pt x="11274" y="2575"/>
                    <a:pt x="11374" y="2575"/>
                  </a:cubicBezTo>
                  <a:cubicBezTo>
                    <a:pt x="11474" y="2575"/>
                    <a:pt x="11574" y="2575"/>
                    <a:pt x="11649" y="2525"/>
                  </a:cubicBezTo>
                  <a:cubicBezTo>
                    <a:pt x="11749" y="2475"/>
                    <a:pt x="11824" y="2425"/>
                    <a:pt x="11899" y="2350"/>
                  </a:cubicBezTo>
                  <a:lnTo>
                    <a:pt x="11899" y="2500"/>
                  </a:lnTo>
                  <a:cubicBezTo>
                    <a:pt x="11899" y="2525"/>
                    <a:pt x="11899" y="2525"/>
                    <a:pt x="11899" y="2550"/>
                  </a:cubicBezTo>
                  <a:lnTo>
                    <a:pt x="12149" y="2550"/>
                  </a:lnTo>
                  <a:cubicBezTo>
                    <a:pt x="12149" y="2525"/>
                    <a:pt x="12149" y="2525"/>
                    <a:pt x="12149" y="2500"/>
                  </a:cubicBezTo>
                  <a:lnTo>
                    <a:pt x="12149" y="1400"/>
                  </a:lnTo>
                  <a:cubicBezTo>
                    <a:pt x="12149" y="1300"/>
                    <a:pt x="12149" y="1200"/>
                    <a:pt x="12124" y="1125"/>
                  </a:cubicBezTo>
                  <a:cubicBezTo>
                    <a:pt x="12099" y="1050"/>
                    <a:pt x="12049" y="1000"/>
                    <a:pt x="11999" y="925"/>
                  </a:cubicBezTo>
                  <a:cubicBezTo>
                    <a:pt x="11949" y="875"/>
                    <a:pt x="11899" y="850"/>
                    <a:pt x="11799" y="825"/>
                  </a:cubicBezTo>
                  <a:cubicBezTo>
                    <a:pt x="11724" y="800"/>
                    <a:pt x="11624" y="775"/>
                    <a:pt x="11499" y="775"/>
                  </a:cubicBezTo>
                  <a:close/>
                  <a:moveTo>
                    <a:pt x="16898" y="775"/>
                  </a:moveTo>
                  <a:cubicBezTo>
                    <a:pt x="16773" y="775"/>
                    <a:pt x="16673" y="800"/>
                    <a:pt x="16573" y="850"/>
                  </a:cubicBezTo>
                  <a:cubicBezTo>
                    <a:pt x="16473" y="875"/>
                    <a:pt x="16398" y="950"/>
                    <a:pt x="16323" y="1025"/>
                  </a:cubicBezTo>
                  <a:cubicBezTo>
                    <a:pt x="16248" y="1100"/>
                    <a:pt x="16198" y="1200"/>
                    <a:pt x="16173" y="1300"/>
                  </a:cubicBezTo>
                  <a:cubicBezTo>
                    <a:pt x="16123" y="1425"/>
                    <a:pt x="16123" y="1550"/>
                    <a:pt x="16123" y="1700"/>
                  </a:cubicBezTo>
                  <a:cubicBezTo>
                    <a:pt x="16123" y="1850"/>
                    <a:pt x="16123" y="1975"/>
                    <a:pt x="16173" y="2075"/>
                  </a:cubicBezTo>
                  <a:cubicBezTo>
                    <a:pt x="16198" y="2200"/>
                    <a:pt x="16248" y="2275"/>
                    <a:pt x="16323" y="2350"/>
                  </a:cubicBezTo>
                  <a:cubicBezTo>
                    <a:pt x="16398" y="2425"/>
                    <a:pt x="16473" y="2500"/>
                    <a:pt x="16573" y="2525"/>
                  </a:cubicBezTo>
                  <a:cubicBezTo>
                    <a:pt x="16673" y="2575"/>
                    <a:pt x="16798" y="2575"/>
                    <a:pt x="16948" y="2575"/>
                  </a:cubicBezTo>
                  <a:lnTo>
                    <a:pt x="17148" y="2575"/>
                  </a:lnTo>
                  <a:cubicBezTo>
                    <a:pt x="17223" y="2550"/>
                    <a:pt x="17298" y="2550"/>
                    <a:pt x="17348" y="2525"/>
                  </a:cubicBezTo>
                  <a:cubicBezTo>
                    <a:pt x="17398" y="2525"/>
                    <a:pt x="17423" y="2500"/>
                    <a:pt x="17473" y="2500"/>
                  </a:cubicBezTo>
                  <a:cubicBezTo>
                    <a:pt x="17498" y="2475"/>
                    <a:pt x="17523" y="2450"/>
                    <a:pt x="17523" y="2450"/>
                  </a:cubicBezTo>
                  <a:cubicBezTo>
                    <a:pt x="17523" y="2450"/>
                    <a:pt x="17548" y="2425"/>
                    <a:pt x="17548" y="2425"/>
                  </a:cubicBezTo>
                  <a:cubicBezTo>
                    <a:pt x="17548" y="2425"/>
                    <a:pt x="17548" y="2425"/>
                    <a:pt x="17548" y="2400"/>
                  </a:cubicBezTo>
                  <a:cubicBezTo>
                    <a:pt x="17548" y="2400"/>
                    <a:pt x="17548" y="2375"/>
                    <a:pt x="17548" y="2375"/>
                  </a:cubicBezTo>
                  <a:cubicBezTo>
                    <a:pt x="17548" y="2375"/>
                    <a:pt x="17548" y="2350"/>
                    <a:pt x="17548" y="2325"/>
                  </a:cubicBezTo>
                  <a:cubicBezTo>
                    <a:pt x="17548" y="2325"/>
                    <a:pt x="17548" y="2300"/>
                    <a:pt x="17548" y="2275"/>
                  </a:cubicBezTo>
                  <a:cubicBezTo>
                    <a:pt x="17548" y="2275"/>
                    <a:pt x="17548" y="2250"/>
                    <a:pt x="17548" y="2250"/>
                  </a:cubicBezTo>
                  <a:cubicBezTo>
                    <a:pt x="17548" y="2225"/>
                    <a:pt x="17548" y="2225"/>
                    <a:pt x="17523" y="2225"/>
                  </a:cubicBezTo>
                  <a:lnTo>
                    <a:pt x="17448" y="2225"/>
                  </a:lnTo>
                  <a:cubicBezTo>
                    <a:pt x="17423" y="2250"/>
                    <a:pt x="17373" y="2275"/>
                    <a:pt x="17323" y="2275"/>
                  </a:cubicBezTo>
                  <a:cubicBezTo>
                    <a:pt x="17298" y="2300"/>
                    <a:pt x="17248" y="2300"/>
                    <a:pt x="17173" y="2325"/>
                  </a:cubicBezTo>
                  <a:cubicBezTo>
                    <a:pt x="17123" y="2325"/>
                    <a:pt x="17048" y="2350"/>
                    <a:pt x="16973" y="2350"/>
                  </a:cubicBezTo>
                  <a:cubicBezTo>
                    <a:pt x="16873" y="2350"/>
                    <a:pt x="16798" y="2325"/>
                    <a:pt x="16723" y="2300"/>
                  </a:cubicBezTo>
                  <a:cubicBezTo>
                    <a:pt x="16648" y="2275"/>
                    <a:pt x="16598" y="2225"/>
                    <a:pt x="16548" y="2175"/>
                  </a:cubicBezTo>
                  <a:cubicBezTo>
                    <a:pt x="16498" y="2125"/>
                    <a:pt x="16473" y="2075"/>
                    <a:pt x="16448" y="2000"/>
                  </a:cubicBezTo>
                  <a:cubicBezTo>
                    <a:pt x="16448" y="1925"/>
                    <a:pt x="16423" y="1825"/>
                    <a:pt x="16423" y="1750"/>
                  </a:cubicBezTo>
                  <a:lnTo>
                    <a:pt x="17498" y="1750"/>
                  </a:lnTo>
                  <a:cubicBezTo>
                    <a:pt x="17548" y="1750"/>
                    <a:pt x="17573" y="1725"/>
                    <a:pt x="17598" y="1725"/>
                  </a:cubicBezTo>
                  <a:cubicBezTo>
                    <a:pt x="17623" y="1700"/>
                    <a:pt x="17623" y="1650"/>
                    <a:pt x="17623" y="1600"/>
                  </a:cubicBezTo>
                  <a:lnTo>
                    <a:pt x="17623" y="1550"/>
                  </a:lnTo>
                  <a:cubicBezTo>
                    <a:pt x="17623" y="1450"/>
                    <a:pt x="17623" y="1350"/>
                    <a:pt x="17598" y="1250"/>
                  </a:cubicBezTo>
                  <a:cubicBezTo>
                    <a:pt x="17573" y="1150"/>
                    <a:pt x="17523" y="1075"/>
                    <a:pt x="17448" y="1000"/>
                  </a:cubicBezTo>
                  <a:cubicBezTo>
                    <a:pt x="17398" y="950"/>
                    <a:pt x="17323" y="875"/>
                    <a:pt x="17248" y="850"/>
                  </a:cubicBezTo>
                  <a:cubicBezTo>
                    <a:pt x="17148" y="800"/>
                    <a:pt x="17023" y="775"/>
                    <a:pt x="16898" y="775"/>
                  </a:cubicBezTo>
                  <a:close/>
                  <a:moveTo>
                    <a:pt x="20822" y="350"/>
                  </a:moveTo>
                  <a:cubicBezTo>
                    <a:pt x="20797" y="350"/>
                    <a:pt x="20772" y="350"/>
                    <a:pt x="20747" y="375"/>
                  </a:cubicBezTo>
                  <a:lnTo>
                    <a:pt x="20697" y="375"/>
                  </a:lnTo>
                  <a:cubicBezTo>
                    <a:pt x="20697" y="375"/>
                    <a:pt x="20672" y="400"/>
                    <a:pt x="20672" y="400"/>
                  </a:cubicBezTo>
                  <a:cubicBezTo>
                    <a:pt x="20672" y="400"/>
                    <a:pt x="20672" y="400"/>
                    <a:pt x="20672" y="425"/>
                  </a:cubicBezTo>
                  <a:lnTo>
                    <a:pt x="20672" y="800"/>
                  </a:lnTo>
                  <a:lnTo>
                    <a:pt x="20447" y="800"/>
                  </a:lnTo>
                  <a:cubicBezTo>
                    <a:pt x="20422" y="800"/>
                    <a:pt x="20422" y="825"/>
                    <a:pt x="20397" y="825"/>
                  </a:cubicBezTo>
                  <a:cubicBezTo>
                    <a:pt x="20397" y="825"/>
                    <a:pt x="20397" y="825"/>
                    <a:pt x="20397" y="850"/>
                  </a:cubicBezTo>
                  <a:cubicBezTo>
                    <a:pt x="20397" y="850"/>
                    <a:pt x="20372" y="850"/>
                    <a:pt x="20372" y="875"/>
                  </a:cubicBezTo>
                  <a:cubicBezTo>
                    <a:pt x="20372" y="900"/>
                    <a:pt x="20372" y="925"/>
                    <a:pt x="20372" y="925"/>
                  </a:cubicBezTo>
                  <a:cubicBezTo>
                    <a:pt x="20372" y="975"/>
                    <a:pt x="20372" y="1025"/>
                    <a:pt x="20397" y="1025"/>
                  </a:cubicBezTo>
                  <a:cubicBezTo>
                    <a:pt x="20397" y="1050"/>
                    <a:pt x="20422" y="1075"/>
                    <a:pt x="20447" y="1075"/>
                  </a:cubicBezTo>
                  <a:lnTo>
                    <a:pt x="20672" y="1075"/>
                  </a:lnTo>
                  <a:lnTo>
                    <a:pt x="20672" y="2025"/>
                  </a:lnTo>
                  <a:cubicBezTo>
                    <a:pt x="20672" y="2125"/>
                    <a:pt x="20672" y="2200"/>
                    <a:pt x="20697" y="2275"/>
                  </a:cubicBezTo>
                  <a:cubicBezTo>
                    <a:pt x="20722" y="2350"/>
                    <a:pt x="20747" y="2400"/>
                    <a:pt x="20772" y="2450"/>
                  </a:cubicBezTo>
                  <a:cubicBezTo>
                    <a:pt x="20822" y="2500"/>
                    <a:pt x="20872" y="2525"/>
                    <a:pt x="20922" y="2550"/>
                  </a:cubicBezTo>
                  <a:cubicBezTo>
                    <a:pt x="20997" y="2575"/>
                    <a:pt x="21072" y="2575"/>
                    <a:pt x="21147" y="2575"/>
                  </a:cubicBezTo>
                  <a:lnTo>
                    <a:pt x="21222" y="2575"/>
                  </a:lnTo>
                  <a:cubicBezTo>
                    <a:pt x="21272" y="2575"/>
                    <a:pt x="21297" y="2575"/>
                    <a:pt x="21322" y="2550"/>
                  </a:cubicBezTo>
                  <a:lnTo>
                    <a:pt x="21372" y="2550"/>
                  </a:lnTo>
                  <a:cubicBezTo>
                    <a:pt x="21397" y="2525"/>
                    <a:pt x="21422" y="2525"/>
                    <a:pt x="21422" y="2525"/>
                  </a:cubicBezTo>
                  <a:cubicBezTo>
                    <a:pt x="21422" y="2500"/>
                    <a:pt x="21447" y="2500"/>
                    <a:pt x="21447" y="2475"/>
                  </a:cubicBezTo>
                  <a:cubicBezTo>
                    <a:pt x="21447" y="2450"/>
                    <a:pt x="21447" y="2425"/>
                    <a:pt x="21447" y="2375"/>
                  </a:cubicBezTo>
                  <a:cubicBezTo>
                    <a:pt x="21447" y="2375"/>
                    <a:pt x="21447" y="2350"/>
                    <a:pt x="21447" y="2325"/>
                  </a:cubicBezTo>
                  <a:cubicBezTo>
                    <a:pt x="21447" y="2325"/>
                    <a:pt x="21447" y="2300"/>
                    <a:pt x="21447" y="2300"/>
                  </a:cubicBezTo>
                  <a:cubicBezTo>
                    <a:pt x="21447" y="2300"/>
                    <a:pt x="21447" y="2275"/>
                    <a:pt x="21422" y="2275"/>
                  </a:cubicBezTo>
                  <a:lnTo>
                    <a:pt x="21372" y="2275"/>
                  </a:lnTo>
                  <a:cubicBezTo>
                    <a:pt x="21372" y="2275"/>
                    <a:pt x="21347" y="2300"/>
                    <a:pt x="21322" y="2300"/>
                  </a:cubicBezTo>
                  <a:cubicBezTo>
                    <a:pt x="21322" y="2300"/>
                    <a:pt x="21297" y="2300"/>
                    <a:pt x="21272" y="2325"/>
                  </a:cubicBezTo>
                  <a:lnTo>
                    <a:pt x="21197" y="2325"/>
                  </a:lnTo>
                  <a:cubicBezTo>
                    <a:pt x="21122" y="2325"/>
                    <a:pt x="21047" y="2300"/>
                    <a:pt x="21022" y="2250"/>
                  </a:cubicBezTo>
                  <a:cubicBezTo>
                    <a:pt x="20997" y="2175"/>
                    <a:pt x="20972" y="2100"/>
                    <a:pt x="20972" y="1975"/>
                  </a:cubicBezTo>
                  <a:lnTo>
                    <a:pt x="20972" y="1075"/>
                  </a:lnTo>
                  <a:lnTo>
                    <a:pt x="21397" y="1075"/>
                  </a:lnTo>
                  <a:cubicBezTo>
                    <a:pt x="21422" y="1075"/>
                    <a:pt x="21422" y="1050"/>
                    <a:pt x="21422" y="1025"/>
                  </a:cubicBezTo>
                  <a:cubicBezTo>
                    <a:pt x="21447" y="1025"/>
                    <a:pt x="21447" y="975"/>
                    <a:pt x="21447" y="925"/>
                  </a:cubicBezTo>
                  <a:cubicBezTo>
                    <a:pt x="21447" y="925"/>
                    <a:pt x="21447" y="900"/>
                    <a:pt x="21447" y="875"/>
                  </a:cubicBezTo>
                  <a:cubicBezTo>
                    <a:pt x="21447" y="850"/>
                    <a:pt x="21447" y="850"/>
                    <a:pt x="21422" y="850"/>
                  </a:cubicBezTo>
                  <a:cubicBezTo>
                    <a:pt x="21422" y="825"/>
                    <a:pt x="21422" y="825"/>
                    <a:pt x="21422" y="825"/>
                  </a:cubicBezTo>
                  <a:cubicBezTo>
                    <a:pt x="21422" y="825"/>
                    <a:pt x="21397" y="800"/>
                    <a:pt x="21397" y="800"/>
                  </a:cubicBezTo>
                  <a:lnTo>
                    <a:pt x="20972" y="800"/>
                  </a:lnTo>
                  <a:lnTo>
                    <a:pt x="20972" y="425"/>
                  </a:lnTo>
                  <a:cubicBezTo>
                    <a:pt x="20972" y="400"/>
                    <a:pt x="20972" y="400"/>
                    <a:pt x="20972" y="400"/>
                  </a:cubicBezTo>
                  <a:cubicBezTo>
                    <a:pt x="20947" y="400"/>
                    <a:pt x="20947" y="375"/>
                    <a:pt x="20947" y="375"/>
                  </a:cubicBezTo>
                  <a:lnTo>
                    <a:pt x="20897" y="375"/>
                  </a:lnTo>
                  <a:cubicBezTo>
                    <a:pt x="20872" y="350"/>
                    <a:pt x="20847" y="350"/>
                    <a:pt x="20822" y="350"/>
                  </a:cubicBezTo>
                  <a:close/>
                  <a:moveTo>
                    <a:pt x="22572" y="775"/>
                  </a:moveTo>
                  <a:cubicBezTo>
                    <a:pt x="22422" y="775"/>
                    <a:pt x="22297" y="800"/>
                    <a:pt x="22197" y="850"/>
                  </a:cubicBezTo>
                  <a:cubicBezTo>
                    <a:pt x="22097" y="900"/>
                    <a:pt x="21997" y="950"/>
                    <a:pt x="21947" y="1025"/>
                  </a:cubicBezTo>
                  <a:cubicBezTo>
                    <a:pt x="21872" y="1125"/>
                    <a:pt x="21822" y="1225"/>
                    <a:pt x="21772" y="1325"/>
                  </a:cubicBezTo>
                  <a:cubicBezTo>
                    <a:pt x="21747" y="1450"/>
                    <a:pt x="21722" y="1575"/>
                    <a:pt x="21722" y="1700"/>
                  </a:cubicBezTo>
                  <a:cubicBezTo>
                    <a:pt x="21722" y="1850"/>
                    <a:pt x="21747" y="1975"/>
                    <a:pt x="21772" y="2075"/>
                  </a:cubicBezTo>
                  <a:cubicBezTo>
                    <a:pt x="21822" y="2175"/>
                    <a:pt x="21872" y="2275"/>
                    <a:pt x="21922" y="2350"/>
                  </a:cubicBezTo>
                  <a:cubicBezTo>
                    <a:pt x="21997" y="2425"/>
                    <a:pt x="22072" y="2475"/>
                    <a:pt x="22172" y="2525"/>
                  </a:cubicBezTo>
                  <a:cubicBezTo>
                    <a:pt x="22272" y="2575"/>
                    <a:pt x="22397" y="2575"/>
                    <a:pt x="22547" y="2575"/>
                  </a:cubicBezTo>
                  <a:cubicBezTo>
                    <a:pt x="22672" y="2575"/>
                    <a:pt x="22797" y="2575"/>
                    <a:pt x="22897" y="2525"/>
                  </a:cubicBezTo>
                  <a:cubicBezTo>
                    <a:pt x="22997" y="2475"/>
                    <a:pt x="23097" y="2400"/>
                    <a:pt x="23172" y="2325"/>
                  </a:cubicBezTo>
                  <a:cubicBezTo>
                    <a:pt x="23247" y="2250"/>
                    <a:pt x="23297" y="2150"/>
                    <a:pt x="23322" y="2025"/>
                  </a:cubicBezTo>
                  <a:cubicBezTo>
                    <a:pt x="23347" y="1925"/>
                    <a:pt x="23372" y="1800"/>
                    <a:pt x="23372" y="1675"/>
                  </a:cubicBezTo>
                  <a:cubicBezTo>
                    <a:pt x="23372" y="1525"/>
                    <a:pt x="23372" y="1400"/>
                    <a:pt x="23322" y="1300"/>
                  </a:cubicBezTo>
                  <a:cubicBezTo>
                    <a:pt x="23297" y="1175"/>
                    <a:pt x="23247" y="1100"/>
                    <a:pt x="23172" y="1025"/>
                  </a:cubicBezTo>
                  <a:cubicBezTo>
                    <a:pt x="23097" y="925"/>
                    <a:pt x="23022" y="875"/>
                    <a:pt x="22922" y="850"/>
                  </a:cubicBezTo>
                  <a:cubicBezTo>
                    <a:pt x="22822" y="800"/>
                    <a:pt x="22697" y="775"/>
                    <a:pt x="22572" y="775"/>
                  </a:cubicBezTo>
                  <a:close/>
                  <a:moveTo>
                    <a:pt x="26221" y="0"/>
                  </a:moveTo>
                  <a:cubicBezTo>
                    <a:pt x="26196" y="0"/>
                    <a:pt x="26171" y="0"/>
                    <a:pt x="26146" y="25"/>
                  </a:cubicBezTo>
                  <a:lnTo>
                    <a:pt x="26096" y="25"/>
                  </a:lnTo>
                  <a:cubicBezTo>
                    <a:pt x="26096" y="25"/>
                    <a:pt x="26096" y="25"/>
                    <a:pt x="26071" y="50"/>
                  </a:cubicBezTo>
                  <a:cubicBezTo>
                    <a:pt x="26071" y="50"/>
                    <a:pt x="26071" y="50"/>
                    <a:pt x="26071" y="75"/>
                  </a:cubicBezTo>
                  <a:lnTo>
                    <a:pt x="26071" y="1025"/>
                  </a:lnTo>
                  <a:cubicBezTo>
                    <a:pt x="25996" y="950"/>
                    <a:pt x="25921" y="875"/>
                    <a:pt x="25846" y="850"/>
                  </a:cubicBezTo>
                  <a:cubicBezTo>
                    <a:pt x="25771" y="800"/>
                    <a:pt x="25671" y="775"/>
                    <a:pt x="25571" y="775"/>
                  </a:cubicBezTo>
                  <a:cubicBezTo>
                    <a:pt x="25471" y="775"/>
                    <a:pt x="25371" y="800"/>
                    <a:pt x="25271" y="850"/>
                  </a:cubicBezTo>
                  <a:cubicBezTo>
                    <a:pt x="25171" y="875"/>
                    <a:pt x="25096" y="950"/>
                    <a:pt x="25046" y="1025"/>
                  </a:cubicBezTo>
                  <a:cubicBezTo>
                    <a:pt x="24996" y="1100"/>
                    <a:pt x="24946" y="1200"/>
                    <a:pt x="24921" y="1325"/>
                  </a:cubicBezTo>
                  <a:cubicBezTo>
                    <a:pt x="24871" y="1425"/>
                    <a:pt x="24871" y="1550"/>
                    <a:pt x="24871" y="1700"/>
                  </a:cubicBezTo>
                  <a:cubicBezTo>
                    <a:pt x="24871" y="1825"/>
                    <a:pt x="24871" y="1925"/>
                    <a:pt x="24896" y="2050"/>
                  </a:cubicBezTo>
                  <a:cubicBezTo>
                    <a:pt x="24921" y="2150"/>
                    <a:pt x="24971" y="2250"/>
                    <a:pt x="25021" y="2325"/>
                  </a:cubicBezTo>
                  <a:cubicBezTo>
                    <a:pt x="25071" y="2400"/>
                    <a:pt x="25146" y="2475"/>
                    <a:pt x="25221" y="2525"/>
                  </a:cubicBezTo>
                  <a:cubicBezTo>
                    <a:pt x="25321" y="2575"/>
                    <a:pt x="25421" y="2575"/>
                    <a:pt x="25546" y="2575"/>
                  </a:cubicBezTo>
                  <a:cubicBezTo>
                    <a:pt x="25646" y="2575"/>
                    <a:pt x="25746" y="2550"/>
                    <a:pt x="25846" y="2500"/>
                  </a:cubicBezTo>
                  <a:cubicBezTo>
                    <a:pt x="25946" y="2450"/>
                    <a:pt x="26021" y="2375"/>
                    <a:pt x="26121" y="2300"/>
                  </a:cubicBezTo>
                  <a:lnTo>
                    <a:pt x="26121" y="2500"/>
                  </a:lnTo>
                  <a:cubicBezTo>
                    <a:pt x="26121" y="2525"/>
                    <a:pt x="26121" y="2525"/>
                    <a:pt x="26121" y="2525"/>
                  </a:cubicBezTo>
                  <a:cubicBezTo>
                    <a:pt x="26121" y="2550"/>
                    <a:pt x="26121" y="2550"/>
                    <a:pt x="26146" y="2550"/>
                  </a:cubicBezTo>
                  <a:lnTo>
                    <a:pt x="26346" y="2550"/>
                  </a:lnTo>
                  <a:cubicBezTo>
                    <a:pt x="26371" y="2550"/>
                    <a:pt x="26371" y="2550"/>
                    <a:pt x="26371" y="2525"/>
                  </a:cubicBezTo>
                  <a:cubicBezTo>
                    <a:pt x="26371" y="2525"/>
                    <a:pt x="26396" y="2525"/>
                    <a:pt x="26396" y="2500"/>
                  </a:cubicBezTo>
                  <a:lnTo>
                    <a:pt x="26396" y="75"/>
                  </a:lnTo>
                  <a:cubicBezTo>
                    <a:pt x="26396" y="50"/>
                    <a:pt x="26371" y="50"/>
                    <a:pt x="26371" y="50"/>
                  </a:cubicBezTo>
                  <a:cubicBezTo>
                    <a:pt x="26371" y="25"/>
                    <a:pt x="26346" y="25"/>
                    <a:pt x="26346" y="25"/>
                  </a:cubicBezTo>
                  <a:lnTo>
                    <a:pt x="26296" y="25"/>
                  </a:lnTo>
                  <a:cubicBezTo>
                    <a:pt x="26271" y="0"/>
                    <a:pt x="26246" y="0"/>
                    <a:pt x="26221" y="0"/>
                  </a:cubicBezTo>
                  <a:close/>
                  <a:moveTo>
                    <a:pt x="27846" y="775"/>
                  </a:moveTo>
                  <a:cubicBezTo>
                    <a:pt x="27721" y="775"/>
                    <a:pt x="27621" y="800"/>
                    <a:pt x="27521" y="850"/>
                  </a:cubicBezTo>
                  <a:cubicBezTo>
                    <a:pt x="27421" y="875"/>
                    <a:pt x="27321" y="950"/>
                    <a:pt x="27246" y="1025"/>
                  </a:cubicBezTo>
                  <a:cubicBezTo>
                    <a:pt x="27196" y="1100"/>
                    <a:pt x="27146" y="1200"/>
                    <a:pt x="27096" y="1300"/>
                  </a:cubicBezTo>
                  <a:cubicBezTo>
                    <a:pt x="27071" y="1425"/>
                    <a:pt x="27046" y="1550"/>
                    <a:pt x="27046" y="1700"/>
                  </a:cubicBezTo>
                  <a:cubicBezTo>
                    <a:pt x="27046" y="1850"/>
                    <a:pt x="27071" y="1975"/>
                    <a:pt x="27096" y="2075"/>
                  </a:cubicBezTo>
                  <a:cubicBezTo>
                    <a:pt x="27146" y="2200"/>
                    <a:pt x="27196" y="2275"/>
                    <a:pt x="27246" y="2350"/>
                  </a:cubicBezTo>
                  <a:cubicBezTo>
                    <a:pt x="27321" y="2425"/>
                    <a:pt x="27421" y="2500"/>
                    <a:pt x="27521" y="2525"/>
                  </a:cubicBezTo>
                  <a:cubicBezTo>
                    <a:pt x="27621" y="2575"/>
                    <a:pt x="27746" y="2575"/>
                    <a:pt x="27871" y="2575"/>
                  </a:cubicBezTo>
                  <a:lnTo>
                    <a:pt x="28096" y="2575"/>
                  </a:lnTo>
                  <a:cubicBezTo>
                    <a:pt x="28171" y="2550"/>
                    <a:pt x="28221" y="2550"/>
                    <a:pt x="28271" y="2525"/>
                  </a:cubicBezTo>
                  <a:cubicBezTo>
                    <a:pt x="28321" y="2525"/>
                    <a:pt x="28371" y="2500"/>
                    <a:pt x="28396" y="2500"/>
                  </a:cubicBezTo>
                  <a:cubicBezTo>
                    <a:pt x="28446" y="2475"/>
                    <a:pt x="28446" y="2450"/>
                    <a:pt x="28471" y="2450"/>
                  </a:cubicBezTo>
                  <a:cubicBezTo>
                    <a:pt x="28471" y="2450"/>
                    <a:pt x="28471" y="2425"/>
                    <a:pt x="28471" y="2425"/>
                  </a:cubicBezTo>
                  <a:cubicBezTo>
                    <a:pt x="28471" y="2425"/>
                    <a:pt x="28496" y="2425"/>
                    <a:pt x="28496" y="2400"/>
                  </a:cubicBezTo>
                  <a:cubicBezTo>
                    <a:pt x="28496" y="2400"/>
                    <a:pt x="28496" y="2375"/>
                    <a:pt x="28496" y="2375"/>
                  </a:cubicBezTo>
                  <a:cubicBezTo>
                    <a:pt x="28496" y="2375"/>
                    <a:pt x="28496" y="2350"/>
                    <a:pt x="28496" y="2325"/>
                  </a:cubicBezTo>
                  <a:cubicBezTo>
                    <a:pt x="28496" y="2325"/>
                    <a:pt x="28496" y="2300"/>
                    <a:pt x="28496" y="2275"/>
                  </a:cubicBezTo>
                  <a:cubicBezTo>
                    <a:pt x="28496" y="2275"/>
                    <a:pt x="28496" y="2250"/>
                    <a:pt x="28496" y="2250"/>
                  </a:cubicBezTo>
                  <a:cubicBezTo>
                    <a:pt x="28471" y="2225"/>
                    <a:pt x="28471" y="2225"/>
                    <a:pt x="28471" y="2225"/>
                  </a:cubicBezTo>
                  <a:lnTo>
                    <a:pt x="28371" y="2225"/>
                  </a:lnTo>
                  <a:cubicBezTo>
                    <a:pt x="28346" y="2250"/>
                    <a:pt x="28321" y="2275"/>
                    <a:pt x="28271" y="2275"/>
                  </a:cubicBezTo>
                  <a:cubicBezTo>
                    <a:pt x="28221" y="2300"/>
                    <a:pt x="28171" y="2300"/>
                    <a:pt x="28121" y="2325"/>
                  </a:cubicBezTo>
                  <a:cubicBezTo>
                    <a:pt x="28046" y="2325"/>
                    <a:pt x="27971" y="2350"/>
                    <a:pt x="27896" y="2350"/>
                  </a:cubicBezTo>
                  <a:cubicBezTo>
                    <a:pt x="27796" y="2350"/>
                    <a:pt x="27721" y="2325"/>
                    <a:pt x="27646" y="2300"/>
                  </a:cubicBezTo>
                  <a:cubicBezTo>
                    <a:pt x="27596" y="2275"/>
                    <a:pt x="27521" y="2225"/>
                    <a:pt x="27471" y="2175"/>
                  </a:cubicBezTo>
                  <a:cubicBezTo>
                    <a:pt x="27446" y="2125"/>
                    <a:pt x="27421" y="2075"/>
                    <a:pt x="27396" y="2000"/>
                  </a:cubicBezTo>
                  <a:cubicBezTo>
                    <a:pt x="27371" y="1925"/>
                    <a:pt x="27371" y="1825"/>
                    <a:pt x="27371" y="1750"/>
                  </a:cubicBezTo>
                  <a:lnTo>
                    <a:pt x="28446" y="1750"/>
                  </a:lnTo>
                  <a:cubicBezTo>
                    <a:pt x="28471" y="1750"/>
                    <a:pt x="28496" y="1725"/>
                    <a:pt x="28521" y="1725"/>
                  </a:cubicBezTo>
                  <a:cubicBezTo>
                    <a:pt x="28546" y="1700"/>
                    <a:pt x="28571" y="1650"/>
                    <a:pt x="28571" y="1600"/>
                  </a:cubicBezTo>
                  <a:lnTo>
                    <a:pt x="28571" y="1550"/>
                  </a:lnTo>
                  <a:cubicBezTo>
                    <a:pt x="28571" y="1450"/>
                    <a:pt x="28546" y="1350"/>
                    <a:pt x="28521" y="1250"/>
                  </a:cubicBezTo>
                  <a:cubicBezTo>
                    <a:pt x="28496" y="1150"/>
                    <a:pt x="28446" y="1075"/>
                    <a:pt x="28396" y="1000"/>
                  </a:cubicBezTo>
                  <a:cubicBezTo>
                    <a:pt x="28346" y="950"/>
                    <a:pt x="28271" y="875"/>
                    <a:pt x="28171" y="850"/>
                  </a:cubicBezTo>
                  <a:cubicBezTo>
                    <a:pt x="28071" y="800"/>
                    <a:pt x="27971" y="775"/>
                    <a:pt x="27846" y="775"/>
                  </a:cubicBezTo>
                  <a:close/>
                  <a:moveTo>
                    <a:pt x="33145" y="775"/>
                  </a:moveTo>
                  <a:cubicBezTo>
                    <a:pt x="33020" y="775"/>
                    <a:pt x="32920" y="800"/>
                    <a:pt x="32820" y="850"/>
                  </a:cubicBezTo>
                  <a:cubicBezTo>
                    <a:pt x="32720" y="875"/>
                    <a:pt x="32645" y="950"/>
                    <a:pt x="32570" y="1025"/>
                  </a:cubicBezTo>
                  <a:cubicBezTo>
                    <a:pt x="32495" y="1100"/>
                    <a:pt x="32445" y="1200"/>
                    <a:pt x="32420" y="1300"/>
                  </a:cubicBezTo>
                  <a:cubicBezTo>
                    <a:pt x="32370" y="1425"/>
                    <a:pt x="32370" y="1550"/>
                    <a:pt x="32370" y="1700"/>
                  </a:cubicBezTo>
                  <a:cubicBezTo>
                    <a:pt x="32370" y="1850"/>
                    <a:pt x="32370" y="1975"/>
                    <a:pt x="32420" y="2075"/>
                  </a:cubicBezTo>
                  <a:cubicBezTo>
                    <a:pt x="32445" y="2200"/>
                    <a:pt x="32495" y="2275"/>
                    <a:pt x="32570" y="2350"/>
                  </a:cubicBezTo>
                  <a:cubicBezTo>
                    <a:pt x="32645" y="2425"/>
                    <a:pt x="32720" y="2500"/>
                    <a:pt x="32820" y="2525"/>
                  </a:cubicBezTo>
                  <a:cubicBezTo>
                    <a:pt x="32920" y="2575"/>
                    <a:pt x="33045" y="2575"/>
                    <a:pt x="33195" y="2575"/>
                  </a:cubicBezTo>
                  <a:lnTo>
                    <a:pt x="33395" y="2575"/>
                  </a:lnTo>
                  <a:cubicBezTo>
                    <a:pt x="33470" y="2550"/>
                    <a:pt x="33545" y="2550"/>
                    <a:pt x="33595" y="2525"/>
                  </a:cubicBezTo>
                  <a:cubicBezTo>
                    <a:pt x="33645" y="2525"/>
                    <a:pt x="33670" y="2500"/>
                    <a:pt x="33720" y="2500"/>
                  </a:cubicBezTo>
                  <a:cubicBezTo>
                    <a:pt x="33745" y="2475"/>
                    <a:pt x="33770" y="2450"/>
                    <a:pt x="33770" y="2450"/>
                  </a:cubicBezTo>
                  <a:cubicBezTo>
                    <a:pt x="33770" y="2450"/>
                    <a:pt x="33795" y="2425"/>
                    <a:pt x="33795" y="2425"/>
                  </a:cubicBezTo>
                  <a:cubicBezTo>
                    <a:pt x="33795" y="2425"/>
                    <a:pt x="33795" y="2425"/>
                    <a:pt x="33795" y="2400"/>
                  </a:cubicBezTo>
                  <a:cubicBezTo>
                    <a:pt x="33795" y="2400"/>
                    <a:pt x="33795" y="2375"/>
                    <a:pt x="33795" y="2375"/>
                  </a:cubicBezTo>
                  <a:cubicBezTo>
                    <a:pt x="33795" y="2375"/>
                    <a:pt x="33795" y="2350"/>
                    <a:pt x="33795" y="2325"/>
                  </a:cubicBezTo>
                  <a:cubicBezTo>
                    <a:pt x="33795" y="2325"/>
                    <a:pt x="33795" y="2300"/>
                    <a:pt x="33795" y="2275"/>
                  </a:cubicBezTo>
                  <a:cubicBezTo>
                    <a:pt x="33795" y="2275"/>
                    <a:pt x="33795" y="2250"/>
                    <a:pt x="33795" y="2250"/>
                  </a:cubicBezTo>
                  <a:cubicBezTo>
                    <a:pt x="33795" y="2225"/>
                    <a:pt x="33795" y="2225"/>
                    <a:pt x="33770" y="2225"/>
                  </a:cubicBezTo>
                  <a:lnTo>
                    <a:pt x="33695" y="2225"/>
                  </a:lnTo>
                  <a:cubicBezTo>
                    <a:pt x="33670" y="2250"/>
                    <a:pt x="33620" y="2275"/>
                    <a:pt x="33570" y="2275"/>
                  </a:cubicBezTo>
                  <a:cubicBezTo>
                    <a:pt x="33545" y="2300"/>
                    <a:pt x="33495" y="2300"/>
                    <a:pt x="33420" y="2325"/>
                  </a:cubicBezTo>
                  <a:cubicBezTo>
                    <a:pt x="33370" y="2325"/>
                    <a:pt x="33295" y="2350"/>
                    <a:pt x="33220" y="2350"/>
                  </a:cubicBezTo>
                  <a:cubicBezTo>
                    <a:pt x="33120" y="2350"/>
                    <a:pt x="33045" y="2325"/>
                    <a:pt x="32970" y="2300"/>
                  </a:cubicBezTo>
                  <a:cubicBezTo>
                    <a:pt x="32895" y="2275"/>
                    <a:pt x="32845" y="2225"/>
                    <a:pt x="32795" y="2175"/>
                  </a:cubicBezTo>
                  <a:cubicBezTo>
                    <a:pt x="32745" y="2125"/>
                    <a:pt x="32720" y="2075"/>
                    <a:pt x="32695" y="2000"/>
                  </a:cubicBezTo>
                  <a:cubicBezTo>
                    <a:pt x="32695" y="1925"/>
                    <a:pt x="32670" y="1825"/>
                    <a:pt x="32670" y="1750"/>
                  </a:cubicBezTo>
                  <a:lnTo>
                    <a:pt x="33745" y="1750"/>
                  </a:lnTo>
                  <a:cubicBezTo>
                    <a:pt x="33795" y="1750"/>
                    <a:pt x="33820" y="1725"/>
                    <a:pt x="33845" y="1725"/>
                  </a:cubicBezTo>
                  <a:cubicBezTo>
                    <a:pt x="33870" y="1700"/>
                    <a:pt x="33870" y="1650"/>
                    <a:pt x="33870" y="1600"/>
                  </a:cubicBezTo>
                  <a:lnTo>
                    <a:pt x="33870" y="1550"/>
                  </a:lnTo>
                  <a:cubicBezTo>
                    <a:pt x="33870" y="1450"/>
                    <a:pt x="33870" y="1350"/>
                    <a:pt x="33845" y="1250"/>
                  </a:cubicBezTo>
                  <a:cubicBezTo>
                    <a:pt x="33820" y="1150"/>
                    <a:pt x="33770" y="1075"/>
                    <a:pt x="33695" y="1000"/>
                  </a:cubicBezTo>
                  <a:cubicBezTo>
                    <a:pt x="33645" y="950"/>
                    <a:pt x="33570" y="875"/>
                    <a:pt x="33495" y="850"/>
                  </a:cubicBezTo>
                  <a:cubicBezTo>
                    <a:pt x="33395" y="800"/>
                    <a:pt x="33270" y="775"/>
                    <a:pt x="33145" y="775"/>
                  </a:cubicBezTo>
                  <a:close/>
                  <a:moveTo>
                    <a:pt x="36919" y="800"/>
                  </a:moveTo>
                  <a:cubicBezTo>
                    <a:pt x="36894" y="800"/>
                    <a:pt x="36869" y="825"/>
                    <a:pt x="36869" y="825"/>
                  </a:cubicBezTo>
                  <a:lnTo>
                    <a:pt x="36844" y="825"/>
                  </a:lnTo>
                  <a:cubicBezTo>
                    <a:pt x="36844" y="850"/>
                    <a:pt x="36844" y="850"/>
                    <a:pt x="36844" y="850"/>
                  </a:cubicBezTo>
                  <a:lnTo>
                    <a:pt x="36844" y="1850"/>
                  </a:lnTo>
                  <a:cubicBezTo>
                    <a:pt x="36844" y="1975"/>
                    <a:pt x="36844" y="2075"/>
                    <a:pt x="36869" y="2175"/>
                  </a:cubicBezTo>
                  <a:cubicBezTo>
                    <a:pt x="36894" y="2250"/>
                    <a:pt x="36919" y="2325"/>
                    <a:pt x="36969" y="2375"/>
                  </a:cubicBezTo>
                  <a:cubicBezTo>
                    <a:pt x="37019" y="2450"/>
                    <a:pt x="37069" y="2500"/>
                    <a:pt x="37144" y="2525"/>
                  </a:cubicBezTo>
                  <a:cubicBezTo>
                    <a:pt x="37219" y="2575"/>
                    <a:pt x="37319" y="2575"/>
                    <a:pt x="37419" y="2575"/>
                  </a:cubicBezTo>
                  <a:cubicBezTo>
                    <a:pt x="37519" y="2575"/>
                    <a:pt x="37619" y="2575"/>
                    <a:pt x="37694" y="2525"/>
                  </a:cubicBezTo>
                  <a:cubicBezTo>
                    <a:pt x="37794" y="2475"/>
                    <a:pt x="37894" y="2400"/>
                    <a:pt x="37969" y="2300"/>
                  </a:cubicBezTo>
                  <a:lnTo>
                    <a:pt x="37969" y="2500"/>
                  </a:lnTo>
                  <a:cubicBezTo>
                    <a:pt x="37969" y="2525"/>
                    <a:pt x="37969" y="2525"/>
                    <a:pt x="37994" y="2525"/>
                  </a:cubicBezTo>
                  <a:cubicBezTo>
                    <a:pt x="37994" y="2550"/>
                    <a:pt x="37994" y="2550"/>
                    <a:pt x="38019" y="2550"/>
                  </a:cubicBezTo>
                  <a:lnTo>
                    <a:pt x="38219" y="2550"/>
                  </a:lnTo>
                  <a:cubicBezTo>
                    <a:pt x="38244" y="2550"/>
                    <a:pt x="38244" y="2550"/>
                    <a:pt x="38244" y="2525"/>
                  </a:cubicBezTo>
                  <a:cubicBezTo>
                    <a:pt x="38244" y="2525"/>
                    <a:pt x="38269" y="2525"/>
                    <a:pt x="38269" y="2500"/>
                  </a:cubicBezTo>
                  <a:lnTo>
                    <a:pt x="38269" y="850"/>
                  </a:lnTo>
                  <a:cubicBezTo>
                    <a:pt x="38269" y="850"/>
                    <a:pt x="38244" y="850"/>
                    <a:pt x="38244" y="825"/>
                  </a:cubicBezTo>
                  <a:lnTo>
                    <a:pt x="38219" y="825"/>
                  </a:lnTo>
                  <a:cubicBezTo>
                    <a:pt x="38219" y="825"/>
                    <a:pt x="38194" y="800"/>
                    <a:pt x="38169" y="800"/>
                  </a:cubicBezTo>
                  <a:lnTo>
                    <a:pt x="38019" y="800"/>
                  </a:lnTo>
                  <a:cubicBezTo>
                    <a:pt x="38019" y="800"/>
                    <a:pt x="37994" y="825"/>
                    <a:pt x="37969" y="825"/>
                  </a:cubicBezTo>
                  <a:lnTo>
                    <a:pt x="37944" y="825"/>
                  </a:lnTo>
                  <a:cubicBezTo>
                    <a:pt x="37944" y="850"/>
                    <a:pt x="37944" y="850"/>
                    <a:pt x="37944" y="850"/>
                  </a:cubicBezTo>
                  <a:lnTo>
                    <a:pt x="37944" y="2000"/>
                  </a:lnTo>
                  <a:cubicBezTo>
                    <a:pt x="37869" y="2125"/>
                    <a:pt x="37794" y="2200"/>
                    <a:pt x="37719" y="2250"/>
                  </a:cubicBezTo>
                  <a:cubicBezTo>
                    <a:pt x="37644" y="2300"/>
                    <a:pt x="37569" y="2325"/>
                    <a:pt x="37494" y="2325"/>
                  </a:cubicBezTo>
                  <a:cubicBezTo>
                    <a:pt x="37419" y="2325"/>
                    <a:pt x="37369" y="2325"/>
                    <a:pt x="37319" y="2300"/>
                  </a:cubicBezTo>
                  <a:cubicBezTo>
                    <a:pt x="37294" y="2275"/>
                    <a:pt x="37244" y="2250"/>
                    <a:pt x="37219" y="2200"/>
                  </a:cubicBezTo>
                  <a:cubicBezTo>
                    <a:pt x="37194" y="2150"/>
                    <a:pt x="37169" y="2100"/>
                    <a:pt x="37169" y="2050"/>
                  </a:cubicBezTo>
                  <a:cubicBezTo>
                    <a:pt x="37144" y="2000"/>
                    <a:pt x="37144" y="1925"/>
                    <a:pt x="37144" y="1825"/>
                  </a:cubicBezTo>
                  <a:lnTo>
                    <a:pt x="37144" y="850"/>
                  </a:lnTo>
                  <a:cubicBezTo>
                    <a:pt x="37144" y="850"/>
                    <a:pt x="37144" y="850"/>
                    <a:pt x="37119" y="825"/>
                  </a:cubicBezTo>
                  <a:lnTo>
                    <a:pt x="37094" y="825"/>
                  </a:lnTo>
                  <a:cubicBezTo>
                    <a:pt x="37094" y="825"/>
                    <a:pt x="37069" y="800"/>
                    <a:pt x="37069" y="800"/>
                  </a:cubicBezTo>
                  <a:close/>
                  <a:moveTo>
                    <a:pt x="40794" y="775"/>
                  </a:moveTo>
                  <a:cubicBezTo>
                    <a:pt x="40694" y="775"/>
                    <a:pt x="40594" y="800"/>
                    <a:pt x="40519" y="825"/>
                  </a:cubicBezTo>
                  <a:cubicBezTo>
                    <a:pt x="40444" y="850"/>
                    <a:pt x="40394" y="875"/>
                    <a:pt x="40344" y="925"/>
                  </a:cubicBezTo>
                  <a:cubicBezTo>
                    <a:pt x="40294" y="975"/>
                    <a:pt x="40244" y="1025"/>
                    <a:pt x="40219" y="1075"/>
                  </a:cubicBezTo>
                  <a:cubicBezTo>
                    <a:pt x="40194" y="1125"/>
                    <a:pt x="40194" y="1200"/>
                    <a:pt x="40194" y="1275"/>
                  </a:cubicBezTo>
                  <a:cubicBezTo>
                    <a:pt x="40194" y="1350"/>
                    <a:pt x="40194" y="1400"/>
                    <a:pt x="40219" y="1450"/>
                  </a:cubicBezTo>
                  <a:cubicBezTo>
                    <a:pt x="40244" y="1500"/>
                    <a:pt x="40269" y="1550"/>
                    <a:pt x="40319" y="1600"/>
                  </a:cubicBezTo>
                  <a:cubicBezTo>
                    <a:pt x="40369" y="1625"/>
                    <a:pt x="40394" y="1650"/>
                    <a:pt x="40444" y="1675"/>
                  </a:cubicBezTo>
                  <a:cubicBezTo>
                    <a:pt x="40494" y="1700"/>
                    <a:pt x="40544" y="1725"/>
                    <a:pt x="40594" y="1750"/>
                  </a:cubicBezTo>
                  <a:cubicBezTo>
                    <a:pt x="40669" y="1775"/>
                    <a:pt x="40719" y="1800"/>
                    <a:pt x="40769" y="1825"/>
                  </a:cubicBezTo>
                  <a:cubicBezTo>
                    <a:pt x="40794" y="1825"/>
                    <a:pt x="40844" y="1850"/>
                    <a:pt x="40894" y="1875"/>
                  </a:cubicBezTo>
                  <a:cubicBezTo>
                    <a:pt x="40919" y="1900"/>
                    <a:pt x="40969" y="1925"/>
                    <a:pt x="40994" y="1975"/>
                  </a:cubicBezTo>
                  <a:cubicBezTo>
                    <a:pt x="40994" y="2000"/>
                    <a:pt x="41019" y="2025"/>
                    <a:pt x="41019" y="2075"/>
                  </a:cubicBezTo>
                  <a:cubicBezTo>
                    <a:pt x="41019" y="2125"/>
                    <a:pt x="41019" y="2175"/>
                    <a:pt x="40994" y="2200"/>
                  </a:cubicBezTo>
                  <a:cubicBezTo>
                    <a:pt x="40969" y="2225"/>
                    <a:pt x="40944" y="2250"/>
                    <a:pt x="40919" y="2275"/>
                  </a:cubicBezTo>
                  <a:cubicBezTo>
                    <a:pt x="40894" y="2300"/>
                    <a:pt x="40844" y="2325"/>
                    <a:pt x="40819" y="2325"/>
                  </a:cubicBezTo>
                  <a:cubicBezTo>
                    <a:pt x="40769" y="2350"/>
                    <a:pt x="40719" y="2350"/>
                    <a:pt x="40669" y="2350"/>
                  </a:cubicBezTo>
                  <a:cubicBezTo>
                    <a:pt x="40594" y="2350"/>
                    <a:pt x="40544" y="2350"/>
                    <a:pt x="40494" y="2325"/>
                  </a:cubicBezTo>
                  <a:cubicBezTo>
                    <a:pt x="40444" y="2300"/>
                    <a:pt x="40394" y="2275"/>
                    <a:pt x="40369" y="2275"/>
                  </a:cubicBezTo>
                  <a:cubicBezTo>
                    <a:pt x="40319" y="2250"/>
                    <a:pt x="40294" y="2225"/>
                    <a:pt x="40269" y="2200"/>
                  </a:cubicBezTo>
                  <a:cubicBezTo>
                    <a:pt x="40244" y="2200"/>
                    <a:pt x="40219" y="2175"/>
                    <a:pt x="40194" y="2175"/>
                  </a:cubicBezTo>
                  <a:cubicBezTo>
                    <a:pt x="40194" y="2175"/>
                    <a:pt x="40194" y="2200"/>
                    <a:pt x="40169" y="2200"/>
                  </a:cubicBezTo>
                  <a:cubicBezTo>
                    <a:pt x="40169" y="2200"/>
                    <a:pt x="40169" y="2200"/>
                    <a:pt x="40169" y="2225"/>
                  </a:cubicBezTo>
                  <a:cubicBezTo>
                    <a:pt x="40169" y="2225"/>
                    <a:pt x="40144" y="2250"/>
                    <a:pt x="40144" y="2250"/>
                  </a:cubicBezTo>
                  <a:cubicBezTo>
                    <a:pt x="40144" y="2275"/>
                    <a:pt x="40144" y="2300"/>
                    <a:pt x="40144" y="2325"/>
                  </a:cubicBezTo>
                  <a:cubicBezTo>
                    <a:pt x="40144" y="2350"/>
                    <a:pt x="40144" y="2375"/>
                    <a:pt x="40169" y="2400"/>
                  </a:cubicBezTo>
                  <a:cubicBezTo>
                    <a:pt x="40169" y="2425"/>
                    <a:pt x="40169" y="2450"/>
                    <a:pt x="40194" y="2450"/>
                  </a:cubicBezTo>
                  <a:cubicBezTo>
                    <a:pt x="40194" y="2475"/>
                    <a:pt x="40219" y="2475"/>
                    <a:pt x="40244" y="2500"/>
                  </a:cubicBezTo>
                  <a:cubicBezTo>
                    <a:pt x="40269" y="2500"/>
                    <a:pt x="40319" y="2525"/>
                    <a:pt x="40369" y="2550"/>
                  </a:cubicBezTo>
                  <a:cubicBezTo>
                    <a:pt x="40394" y="2550"/>
                    <a:pt x="40444" y="2575"/>
                    <a:pt x="40494" y="2575"/>
                  </a:cubicBezTo>
                  <a:lnTo>
                    <a:pt x="40669" y="2575"/>
                  </a:lnTo>
                  <a:cubicBezTo>
                    <a:pt x="40769" y="2575"/>
                    <a:pt x="40844" y="2575"/>
                    <a:pt x="40919" y="2550"/>
                  </a:cubicBezTo>
                  <a:cubicBezTo>
                    <a:pt x="41019" y="2525"/>
                    <a:pt x="41069" y="2500"/>
                    <a:pt x="41144" y="2450"/>
                  </a:cubicBezTo>
                  <a:cubicBezTo>
                    <a:pt x="41194" y="2400"/>
                    <a:pt x="41244" y="2350"/>
                    <a:pt x="41268" y="2275"/>
                  </a:cubicBezTo>
                  <a:cubicBezTo>
                    <a:pt x="41293" y="2225"/>
                    <a:pt x="41318" y="2150"/>
                    <a:pt x="41318" y="2050"/>
                  </a:cubicBezTo>
                  <a:cubicBezTo>
                    <a:pt x="41318" y="2000"/>
                    <a:pt x="41293" y="1925"/>
                    <a:pt x="41268" y="1875"/>
                  </a:cubicBezTo>
                  <a:cubicBezTo>
                    <a:pt x="41268" y="1825"/>
                    <a:pt x="41219" y="1775"/>
                    <a:pt x="41194" y="1750"/>
                  </a:cubicBezTo>
                  <a:cubicBezTo>
                    <a:pt x="41144" y="1700"/>
                    <a:pt x="41094" y="1675"/>
                    <a:pt x="41044" y="1650"/>
                  </a:cubicBezTo>
                  <a:cubicBezTo>
                    <a:pt x="40994" y="1625"/>
                    <a:pt x="40944" y="1600"/>
                    <a:pt x="40894" y="1575"/>
                  </a:cubicBezTo>
                  <a:cubicBezTo>
                    <a:pt x="40844" y="1550"/>
                    <a:pt x="40794" y="1525"/>
                    <a:pt x="40744" y="1525"/>
                  </a:cubicBezTo>
                  <a:cubicBezTo>
                    <a:pt x="40694" y="1500"/>
                    <a:pt x="40644" y="1475"/>
                    <a:pt x="40619" y="1450"/>
                  </a:cubicBezTo>
                  <a:cubicBezTo>
                    <a:pt x="40569" y="1425"/>
                    <a:pt x="40544" y="1400"/>
                    <a:pt x="40519" y="1375"/>
                  </a:cubicBezTo>
                  <a:cubicBezTo>
                    <a:pt x="40494" y="1350"/>
                    <a:pt x="40469" y="1300"/>
                    <a:pt x="40469" y="1250"/>
                  </a:cubicBezTo>
                  <a:cubicBezTo>
                    <a:pt x="40469" y="1225"/>
                    <a:pt x="40494" y="1175"/>
                    <a:pt x="40494" y="1150"/>
                  </a:cubicBezTo>
                  <a:cubicBezTo>
                    <a:pt x="40519" y="1125"/>
                    <a:pt x="40519" y="1100"/>
                    <a:pt x="40544" y="1075"/>
                  </a:cubicBezTo>
                  <a:cubicBezTo>
                    <a:pt x="40569" y="1050"/>
                    <a:pt x="40619" y="1050"/>
                    <a:pt x="40644" y="1025"/>
                  </a:cubicBezTo>
                  <a:cubicBezTo>
                    <a:pt x="40694" y="1025"/>
                    <a:pt x="40744" y="1000"/>
                    <a:pt x="40794" y="1000"/>
                  </a:cubicBezTo>
                  <a:cubicBezTo>
                    <a:pt x="40844" y="1000"/>
                    <a:pt x="40894" y="1025"/>
                    <a:pt x="40944" y="1025"/>
                  </a:cubicBezTo>
                  <a:cubicBezTo>
                    <a:pt x="40994" y="1050"/>
                    <a:pt x="41019" y="1050"/>
                    <a:pt x="41044" y="1075"/>
                  </a:cubicBezTo>
                  <a:cubicBezTo>
                    <a:pt x="41094" y="1100"/>
                    <a:pt x="41119" y="1100"/>
                    <a:pt x="41144" y="1125"/>
                  </a:cubicBezTo>
                  <a:lnTo>
                    <a:pt x="41194" y="1125"/>
                  </a:lnTo>
                  <a:cubicBezTo>
                    <a:pt x="41219" y="1125"/>
                    <a:pt x="41219" y="1125"/>
                    <a:pt x="41219" y="1100"/>
                  </a:cubicBezTo>
                  <a:cubicBezTo>
                    <a:pt x="41219" y="1100"/>
                    <a:pt x="41219" y="1075"/>
                    <a:pt x="41219" y="1075"/>
                  </a:cubicBezTo>
                  <a:cubicBezTo>
                    <a:pt x="41219" y="1050"/>
                    <a:pt x="41219" y="1050"/>
                    <a:pt x="41219" y="1025"/>
                  </a:cubicBezTo>
                  <a:cubicBezTo>
                    <a:pt x="41219" y="1000"/>
                    <a:pt x="41219" y="975"/>
                    <a:pt x="41219" y="975"/>
                  </a:cubicBezTo>
                  <a:cubicBezTo>
                    <a:pt x="41219" y="950"/>
                    <a:pt x="41219" y="950"/>
                    <a:pt x="41219" y="925"/>
                  </a:cubicBezTo>
                  <a:cubicBezTo>
                    <a:pt x="41219" y="925"/>
                    <a:pt x="41219" y="925"/>
                    <a:pt x="41219" y="900"/>
                  </a:cubicBezTo>
                  <a:cubicBezTo>
                    <a:pt x="41219" y="900"/>
                    <a:pt x="41194" y="900"/>
                    <a:pt x="41194" y="875"/>
                  </a:cubicBezTo>
                  <a:cubicBezTo>
                    <a:pt x="41169" y="875"/>
                    <a:pt x="41144" y="850"/>
                    <a:pt x="41119" y="850"/>
                  </a:cubicBezTo>
                  <a:cubicBezTo>
                    <a:pt x="41094" y="825"/>
                    <a:pt x="41069" y="825"/>
                    <a:pt x="41044" y="825"/>
                  </a:cubicBezTo>
                  <a:cubicBezTo>
                    <a:pt x="40994" y="800"/>
                    <a:pt x="40969" y="800"/>
                    <a:pt x="40919" y="800"/>
                  </a:cubicBezTo>
                  <a:cubicBezTo>
                    <a:pt x="40869" y="775"/>
                    <a:pt x="40844" y="775"/>
                    <a:pt x="40794" y="775"/>
                  </a:cubicBezTo>
                  <a:close/>
                  <a:moveTo>
                    <a:pt x="43618" y="350"/>
                  </a:moveTo>
                  <a:cubicBezTo>
                    <a:pt x="43593" y="350"/>
                    <a:pt x="43568" y="350"/>
                    <a:pt x="43543" y="375"/>
                  </a:cubicBezTo>
                  <a:lnTo>
                    <a:pt x="43493" y="375"/>
                  </a:lnTo>
                  <a:cubicBezTo>
                    <a:pt x="43493" y="375"/>
                    <a:pt x="43493" y="400"/>
                    <a:pt x="43493" y="400"/>
                  </a:cubicBezTo>
                  <a:cubicBezTo>
                    <a:pt x="43468" y="400"/>
                    <a:pt x="43468" y="400"/>
                    <a:pt x="43468" y="425"/>
                  </a:cubicBezTo>
                  <a:lnTo>
                    <a:pt x="43468" y="800"/>
                  </a:lnTo>
                  <a:lnTo>
                    <a:pt x="43243" y="800"/>
                  </a:lnTo>
                  <a:cubicBezTo>
                    <a:pt x="43243" y="800"/>
                    <a:pt x="43218" y="825"/>
                    <a:pt x="43218" y="825"/>
                  </a:cubicBezTo>
                  <a:cubicBezTo>
                    <a:pt x="43218" y="825"/>
                    <a:pt x="43193" y="825"/>
                    <a:pt x="43193" y="850"/>
                  </a:cubicBezTo>
                  <a:cubicBezTo>
                    <a:pt x="43193" y="850"/>
                    <a:pt x="43193" y="850"/>
                    <a:pt x="43193" y="875"/>
                  </a:cubicBezTo>
                  <a:cubicBezTo>
                    <a:pt x="43193" y="900"/>
                    <a:pt x="43193" y="925"/>
                    <a:pt x="43193" y="925"/>
                  </a:cubicBezTo>
                  <a:cubicBezTo>
                    <a:pt x="43193" y="975"/>
                    <a:pt x="43193" y="1025"/>
                    <a:pt x="43193" y="1025"/>
                  </a:cubicBezTo>
                  <a:cubicBezTo>
                    <a:pt x="43218" y="1050"/>
                    <a:pt x="43218" y="1075"/>
                    <a:pt x="43243" y="1075"/>
                  </a:cubicBezTo>
                  <a:lnTo>
                    <a:pt x="43468" y="1075"/>
                  </a:lnTo>
                  <a:lnTo>
                    <a:pt x="43468" y="2025"/>
                  </a:lnTo>
                  <a:cubicBezTo>
                    <a:pt x="43468" y="2125"/>
                    <a:pt x="43493" y="2200"/>
                    <a:pt x="43493" y="2275"/>
                  </a:cubicBezTo>
                  <a:cubicBezTo>
                    <a:pt x="43518" y="2350"/>
                    <a:pt x="43543" y="2400"/>
                    <a:pt x="43593" y="2450"/>
                  </a:cubicBezTo>
                  <a:cubicBezTo>
                    <a:pt x="43618" y="2500"/>
                    <a:pt x="43668" y="2525"/>
                    <a:pt x="43743" y="2550"/>
                  </a:cubicBezTo>
                  <a:cubicBezTo>
                    <a:pt x="43793" y="2575"/>
                    <a:pt x="43868" y="2575"/>
                    <a:pt x="43968" y="2575"/>
                  </a:cubicBezTo>
                  <a:lnTo>
                    <a:pt x="44043" y="2575"/>
                  </a:lnTo>
                  <a:cubicBezTo>
                    <a:pt x="44068" y="2575"/>
                    <a:pt x="44093" y="2575"/>
                    <a:pt x="44118" y="2550"/>
                  </a:cubicBezTo>
                  <a:lnTo>
                    <a:pt x="44193" y="2550"/>
                  </a:lnTo>
                  <a:cubicBezTo>
                    <a:pt x="44218" y="2525"/>
                    <a:pt x="44218" y="2525"/>
                    <a:pt x="44243" y="2525"/>
                  </a:cubicBezTo>
                  <a:cubicBezTo>
                    <a:pt x="44243" y="2500"/>
                    <a:pt x="44243" y="2500"/>
                    <a:pt x="44243" y="2475"/>
                  </a:cubicBezTo>
                  <a:cubicBezTo>
                    <a:pt x="44268" y="2450"/>
                    <a:pt x="44268" y="2425"/>
                    <a:pt x="44268" y="2375"/>
                  </a:cubicBezTo>
                  <a:cubicBezTo>
                    <a:pt x="44268" y="2375"/>
                    <a:pt x="44268" y="2350"/>
                    <a:pt x="44268" y="2325"/>
                  </a:cubicBezTo>
                  <a:cubicBezTo>
                    <a:pt x="44243" y="2325"/>
                    <a:pt x="44243" y="2300"/>
                    <a:pt x="44243" y="2300"/>
                  </a:cubicBezTo>
                  <a:cubicBezTo>
                    <a:pt x="44243" y="2300"/>
                    <a:pt x="44243" y="2275"/>
                    <a:pt x="44243" y="2275"/>
                  </a:cubicBezTo>
                  <a:lnTo>
                    <a:pt x="44193" y="2275"/>
                  </a:lnTo>
                  <a:cubicBezTo>
                    <a:pt x="44168" y="2275"/>
                    <a:pt x="44168" y="2300"/>
                    <a:pt x="44143" y="2300"/>
                  </a:cubicBezTo>
                  <a:cubicBezTo>
                    <a:pt x="44118" y="2300"/>
                    <a:pt x="44093" y="2300"/>
                    <a:pt x="44093" y="2325"/>
                  </a:cubicBezTo>
                  <a:lnTo>
                    <a:pt x="44018" y="2325"/>
                  </a:lnTo>
                  <a:cubicBezTo>
                    <a:pt x="43918" y="2325"/>
                    <a:pt x="43868" y="2300"/>
                    <a:pt x="43818" y="2250"/>
                  </a:cubicBezTo>
                  <a:cubicBezTo>
                    <a:pt x="43793" y="2175"/>
                    <a:pt x="43768" y="2100"/>
                    <a:pt x="43768" y="1975"/>
                  </a:cubicBezTo>
                  <a:lnTo>
                    <a:pt x="43768" y="1075"/>
                  </a:lnTo>
                  <a:lnTo>
                    <a:pt x="44193" y="1075"/>
                  </a:lnTo>
                  <a:cubicBezTo>
                    <a:pt x="44218" y="1075"/>
                    <a:pt x="44243" y="1050"/>
                    <a:pt x="44243" y="1025"/>
                  </a:cubicBezTo>
                  <a:cubicBezTo>
                    <a:pt x="44243" y="1025"/>
                    <a:pt x="44268" y="975"/>
                    <a:pt x="44268" y="925"/>
                  </a:cubicBezTo>
                  <a:cubicBezTo>
                    <a:pt x="44268" y="925"/>
                    <a:pt x="44268" y="900"/>
                    <a:pt x="44268" y="875"/>
                  </a:cubicBezTo>
                  <a:cubicBezTo>
                    <a:pt x="44243" y="850"/>
                    <a:pt x="44243" y="850"/>
                    <a:pt x="44243" y="850"/>
                  </a:cubicBezTo>
                  <a:cubicBezTo>
                    <a:pt x="44243" y="825"/>
                    <a:pt x="44243" y="825"/>
                    <a:pt x="44218" y="825"/>
                  </a:cubicBezTo>
                  <a:cubicBezTo>
                    <a:pt x="44218" y="825"/>
                    <a:pt x="44218" y="800"/>
                    <a:pt x="44193" y="800"/>
                  </a:cubicBezTo>
                  <a:lnTo>
                    <a:pt x="43768" y="800"/>
                  </a:lnTo>
                  <a:lnTo>
                    <a:pt x="43768" y="425"/>
                  </a:lnTo>
                  <a:cubicBezTo>
                    <a:pt x="43768" y="400"/>
                    <a:pt x="43768" y="400"/>
                    <a:pt x="43768" y="400"/>
                  </a:cubicBezTo>
                  <a:cubicBezTo>
                    <a:pt x="43768" y="400"/>
                    <a:pt x="43768" y="375"/>
                    <a:pt x="43743" y="375"/>
                  </a:cubicBezTo>
                  <a:lnTo>
                    <a:pt x="43693" y="375"/>
                  </a:lnTo>
                  <a:cubicBezTo>
                    <a:pt x="43693" y="350"/>
                    <a:pt x="43668" y="350"/>
                    <a:pt x="43618" y="350"/>
                  </a:cubicBezTo>
                  <a:close/>
                  <a:moveTo>
                    <a:pt x="45368" y="775"/>
                  </a:moveTo>
                  <a:cubicBezTo>
                    <a:pt x="45243" y="775"/>
                    <a:pt x="45118" y="800"/>
                    <a:pt x="45018" y="850"/>
                  </a:cubicBezTo>
                  <a:cubicBezTo>
                    <a:pt x="44893" y="900"/>
                    <a:pt x="44818" y="950"/>
                    <a:pt x="44743" y="1025"/>
                  </a:cubicBezTo>
                  <a:cubicBezTo>
                    <a:pt x="44668" y="1125"/>
                    <a:pt x="44618" y="1225"/>
                    <a:pt x="44593" y="1325"/>
                  </a:cubicBezTo>
                  <a:cubicBezTo>
                    <a:pt x="44568" y="1450"/>
                    <a:pt x="44543" y="1575"/>
                    <a:pt x="44543" y="1700"/>
                  </a:cubicBezTo>
                  <a:cubicBezTo>
                    <a:pt x="44543" y="1850"/>
                    <a:pt x="44568" y="1975"/>
                    <a:pt x="44593" y="2075"/>
                  </a:cubicBezTo>
                  <a:cubicBezTo>
                    <a:pt x="44618" y="2175"/>
                    <a:pt x="44668" y="2275"/>
                    <a:pt x="44743" y="2350"/>
                  </a:cubicBezTo>
                  <a:cubicBezTo>
                    <a:pt x="44793" y="2425"/>
                    <a:pt x="44893" y="2475"/>
                    <a:pt x="44993" y="2525"/>
                  </a:cubicBezTo>
                  <a:cubicBezTo>
                    <a:pt x="45093" y="2575"/>
                    <a:pt x="45218" y="2575"/>
                    <a:pt x="45343" y="2575"/>
                  </a:cubicBezTo>
                  <a:cubicBezTo>
                    <a:pt x="45493" y="2575"/>
                    <a:pt x="45618" y="2575"/>
                    <a:pt x="45718" y="2525"/>
                  </a:cubicBezTo>
                  <a:cubicBezTo>
                    <a:pt x="45818" y="2475"/>
                    <a:pt x="45893" y="2400"/>
                    <a:pt x="45968" y="2325"/>
                  </a:cubicBezTo>
                  <a:cubicBezTo>
                    <a:pt x="46043" y="2250"/>
                    <a:pt x="46093" y="2150"/>
                    <a:pt x="46143" y="2025"/>
                  </a:cubicBezTo>
                  <a:cubicBezTo>
                    <a:pt x="46168" y="1925"/>
                    <a:pt x="46193" y="1800"/>
                    <a:pt x="46193" y="1675"/>
                  </a:cubicBezTo>
                  <a:cubicBezTo>
                    <a:pt x="46193" y="1525"/>
                    <a:pt x="46168" y="1400"/>
                    <a:pt x="46143" y="1300"/>
                  </a:cubicBezTo>
                  <a:cubicBezTo>
                    <a:pt x="46093" y="1175"/>
                    <a:pt x="46043" y="1100"/>
                    <a:pt x="45993" y="1025"/>
                  </a:cubicBezTo>
                  <a:cubicBezTo>
                    <a:pt x="45918" y="925"/>
                    <a:pt x="45843" y="875"/>
                    <a:pt x="45743" y="850"/>
                  </a:cubicBezTo>
                  <a:cubicBezTo>
                    <a:pt x="45643" y="800"/>
                    <a:pt x="45518" y="775"/>
                    <a:pt x="45368" y="775"/>
                  </a:cubicBezTo>
                  <a:close/>
                  <a:moveTo>
                    <a:pt x="47342" y="775"/>
                  </a:moveTo>
                  <a:cubicBezTo>
                    <a:pt x="47242" y="775"/>
                    <a:pt x="47167" y="800"/>
                    <a:pt x="47092" y="825"/>
                  </a:cubicBezTo>
                  <a:cubicBezTo>
                    <a:pt x="47017" y="850"/>
                    <a:pt x="46943" y="875"/>
                    <a:pt x="46893" y="925"/>
                  </a:cubicBezTo>
                  <a:cubicBezTo>
                    <a:pt x="46843" y="975"/>
                    <a:pt x="46818" y="1025"/>
                    <a:pt x="46793" y="1075"/>
                  </a:cubicBezTo>
                  <a:cubicBezTo>
                    <a:pt x="46768" y="1125"/>
                    <a:pt x="46743" y="1200"/>
                    <a:pt x="46743" y="1275"/>
                  </a:cubicBezTo>
                  <a:cubicBezTo>
                    <a:pt x="46743" y="1350"/>
                    <a:pt x="46768" y="1400"/>
                    <a:pt x="46793" y="1450"/>
                  </a:cubicBezTo>
                  <a:cubicBezTo>
                    <a:pt x="46818" y="1500"/>
                    <a:pt x="46843" y="1550"/>
                    <a:pt x="46868" y="1600"/>
                  </a:cubicBezTo>
                  <a:cubicBezTo>
                    <a:pt x="46918" y="1625"/>
                    <a:pt x="46968" y="1650"/>
                    <a:pt x="47017" y="1675"/>
                  </a:cubicBezTo>
                  <a:cubicBezTo>
                    <a:pt x="47067" y="1700"/>
                    <a:pt x="47117" y="1725"/>
                    <a:pt x="47167" y="1750"/>
                  </a:cubicBezTo>
                  <a:cubicBezTo>
                    <a:pt x="47217" y="1775"/>
                    <a:pt x="47267" y="1800"/>
                    <a:pt x="47317" y="1825"/>
                  </a:cubicBezTo>
                  <a:cubicBezTo>
                    <a:pt x="47367" y="1825"/>
                    <a:pt x="47417" y="1850"/>
                    <a:pt x="47442" y="1875"/>
                  </a:cubicBezTo>
                  <a:cubicBezTo>
                    <a:pt x="47492" y="1900"/>
                    <a:pt x="47517" y="1925"/>
                    <a:pt x="47542" y="1975"/>
                  </a:cubicBezTo>
                  <a:cubicBezTo>
                    <a:pt x="47567" y="2000"/>
                    <a:pt x="47567" y="2025"/>
                    <a:pt x="47567" y="2075"/>
                  </a:cubicBezTo>
                  <a:cubicBezTo>
                    <a:pt x="47567" y="2125"/>
                    <a:pt x="47567" y="2175"/>
                    <a:pt x="47542" y="2200"/>
                  </a:cubicBezTo>
                  <a:cubicBezTo>
                    <a:pt x="47542" y="2225"/>
                    <a:pt x="47517" y="2250"/>
                    <a:pt x="47467" y="2275"/>
                  </a:cubicBezTo>
                  <a:cubicBezTo>
                    <a:pt x="47442" y="2300"/>
                    <a:pt x="47417" y="2325"/>
                    <a:pt x="47367" y="2325"/>
                  </a:cubicBezTo>
                  <a:cubicBezTo>
                    <a:pt x="47342" y="2350"/>
                    <a:pt x="47292" y="2350"/>
                    <a:pt x="47242" y="2350"/>
                  </a:cubicBezTo>
                  <a:cubicBezTo>
                    <a:pt x="47167" y="2350"/>
                    <a:pt x="47117" y="2350"/>
                    <a:pt x="47042" y="2325"/>
                  </a:cubicBezTo>
                  <a:cubicBezTo>
                    <a:pt x="46992" y="2300"/>
                    <a:pt x="46968" y="2275"/>
                    <a:pt x="46918" y="2275"/>
                  </a:cubicBezTo>
                  <a:cubicBezTo>
                    <a:pt x="46868" y="2250"/>
                    <a:pt x="46843" y="2225"/>
                    <a:pt x="46818" y="2200"/>
                  </a:cubicBezTo>
                  <a:cubicBezTo>
                    <a:pt x="46793" y="2200"/>
                    <a:pt x="46768" y="2175"/>
                    <a:pt x="46768" y="2175"/>
                  </a:cubicBezTo>
                  <a:cubicBezTo>
                    <a:pt x="46743" y="2175"/>
                    <a:pt x="46743" y="2200"/>
                    <a:pt x="46743" y="2200"/>
                  </a:cubicBezTo>
                  <a:cubicBezTo>
                    <a:pt x="46743" y="2200"/>
                    <a:pt x="46718" y="2200"/>
                    <a:pt x="46718" y="2225"/>
                  </a:cubicBezTo>
                  <a:cubicBezTo>
                    <a:pt x="46718" y="2225"/>
                    <a:pt x="46718" y="2250"/>
                    <a:pt x="46718" y="2250"/>
                  </a:cubicBezTo>
                  <a:cubicBezTo>
                    <a:pt x="46718" y="2275"/>
                    <a:pt x="46718" y="2300"/>
                    <a:pt x="46718" y="2325"/>
                  </a:cubicBezTo>
                  <a:cubicBezTo>
                    <a:pt x="46718" y="2350"/>
                    <a:pt x="46718" y="2375"/>
                    <a:pt x="46718" y="2400"/>
                  </a:cubicBezTo>
                  <a:cubicBezTo>
                    <a:pt x="46718" y="2425"/>
                    <a:pt x="46743" y="2450"/>
                    <a:pt x="46743" y="2450"/>
                  </a:cubicBezTo>
                  <a:cubicBezTo>
                    <a:pt x="46768" y="2475"/>
                    <a:pt x="46793" y="2475"/>
                    <a:pt x="46818" y="2500"/>
                  </a:cubicBezTo>
                  <a:cubicBezTo>
                    <a:pt x="46843" y="2500"/>
                    <a:pt x="46868" y="2525"/>
                    <a:pt x="46918" y="2550"/>
                  </a:cubicBezTo>
                  <a:cubicBezTo>
                    <a:pt x="46968" y="2550"/>
                    <a:pt x="47017" y="2575"/>
                    <a:pt x="47067" y="2575"/>
                  </a:cubicBezTo>
                  <a:lnTo>
                    <a:pt x="47242" y="2575"/>
                  </a:lnTo>
                  <a:cubicBezTo>
                    <a:pt x="47317" y="2575"/>
                    <a:pt x="47417" y="2575"/>
                    <a:pt x="47492" y="2550"/>
                  </a:cubicBezTo>
                  <a:cubicBezTo>
                    <a:pt x="47567" y="2525"/>
                    <a:pt x="47642" y="2500"/>
                    <a:pt x="47692" y="2450"/>
                  </a:cubicBezTo>
                  <a:cubicBezTo>
                    <a:pt x="47742" y="2400"/>
                    <a:pt x="47792" y="2350"/>
                    <a:pt x="47817" y="2275"/>
                  </a:cubicBezTo>
                  <a:cubicBezTo>
                    <a:pt x="47867" y="2225"/>
                    <a:pt x="47867" y="2150"/>
                    <a:pt x="47867" y="2050"/>
                  </a:cubicBezTo>
                  <a:cubicBezTo>
                    <a:pt x="47867" y="2000"/>
                    <a:pt x="47867" y="1925"/>
                    <a:pt x="47842" y="1875"/>
                  </a:cubicBezTo>
                  <a:cubicBezTo>
                    <a:pt x="47817" y="1825"/>
                    <a:pt x="47792" y="1775"/>
                    <a:pt x="47742" y="1750"/>
                  </a:cubicBezTo>
                  <a:cubicBezTo>
                    <a:pt x="47717" y="1700"/>
                    <a:pt x="47667" y="1675"/>
                    <a:pt x="47617" y="1650"/>
                  </a:cubicBezTo>
                  <a:cubicBezTo>
                    <a:pt x="47567" y="1625"/>
                    <a:pt x="47517" y="1600"/>
                    <a:pt x="47467" y="1575"/>
                  </a:cubicBezTo>
                  <a:cubicBezTo>
                    <a:pt x="47417" y="1550"/>
                    <a:pt x="47367" y="1525"/>
                    <a:pt x="47292" y="1525"/>
                  </a:cubicBezTo>
                  <a:cubicBezTo>
                    <a:pt x="47242" y="1500"/>
                    <a:pt x="47217" y="1475"/>
                    <a:pt x="47167" y="1450"/>
                  </a:cubicBezTo>
                  <a:cubicBezTo>
                    <a:pt x="47142" y="1425"/>
                    <a:pt x="47092" y="1400"/>
                    <a:pt x="47067" y="1375"/>
                  </a:cubicBezTo>
                  <a:cubicBezTo>
                    <a:pt x="47042" y="1350"/>
                    <a:pt x="47042" y="1300"/>
                    <a:pt x="47042" y="1250"/>
                  </a:cubicBezTo>
                  <a:cubicBezTo>
                    <a:pt x="47042" y="1225"/>
                    <a:pt x="47042" y="1175"/>
                    <a:pt x="47067" y="1150"/>
                  </a:cubicBezTo>
                  <a:cubicBezTo>
                    <a:pt x="47067" y="1125"/>
                    <a:pt x="47092" y="1100"/>
                    <a:pt x="47117" y="1075"/>
                  </a:cubicBezTo>
                  <a:cubicBezTo>
                    <a:pt x="47142" y="1050"/>
                    <a:pt x="47167" y="1050"/>
                    <a:pt x="47217" y="1025"/>
                  </a:cubicBezTo>
                  <a:cubicBezTo>
                    <a:pt x="47242" y="1025"/>
                    <a:pt x="47292" y="1000"/>
                    <a:pt x="47342" y="1000"/>
                  </a:cubicBezTo>
                  <a:cubicBezTo>
                    <a:pt x="47417" y="1000"/>
                    <a:pt x="47467" y="1025"/>
                    <a:pt x="47492" y="1025"/>
                  </a:cubicBezTo>
                  <a:cubicBezTo>
                    <a:pt x="47542" y="1050"/>
                    <a:pt x="47592" y="1050"/>
                    <a:pt x="47617" y="1075"/>
                  </a:cubicBezTo>
                  <a:cubicBezTo>
                    <a:pt x="47642" y="1100"/>
                    <a:pt x="47667" y="1100"/>
                    <a:pt x="47692" y="1125"/>
                  </a:cubicBezTo>
                  <a:lnTo>
                    <a:pt x="47767" y="1125"/>
                  </a:lnTo>
                  <a:cubicBezTo>
                    <a:pt x="47767" y="1125"/>
                    <a:pt x="47767" y="1125"/>
                    <a:pt x="47767" y="1100"/>
                  </a:cubicBezTo>
                  <a:cubicBezTo>
                    <a:pt x="47792" y="1100"/>
                    <a:pt x="47792" y="1075"/>
                    <a:pt x="47792" y="1075"/>
                  </a:cubicBezTo>
                  <a:cubicBezTo>
                    <a:pt x="47792" y="1050"/>
                    <a:pt x="47792" y="1050"/>
                    <a:pt x="47792" y="1025"/>
                  </a:cubicBezTo>
                  <a:cubicBezTo>
                    <a:pt x="47792" y="1000"/>
                    <a:pt x="47792" y="975"/>
                    <a:pt x="47792" y="975"/>
                  </a:cubicBezTo>
                  <a:cubicBezTo>
                    <a:pt x="47792" y="950"/>
                    <a:pt x="47792" y="950"/>
                    <a:pt x="47792" y="925"/>
                  </a:cubicBezTo>
                  <a:cubicBezTo>
                    <a:pt x="47792" y="925"/>
                    <a:pt x="47767" y="925"/>
                    <a:pt x="47767" y="900"/>
                  </a:cubicBezTo>
                  <a:cubicBezTo>
                    <a:pt x="47767" y="900"/>
                    <a:pt x="47767" y="900"/>
                    <a:pt x="47742" y="875"/>
                  </a:cubicBezTo>
                  <a:cubicBezTo>
                    <a:pt x="47742" y="875"/>
                    <a:pt x="47717" y="850"/>
                    <a:pt x="47692" y="850"/>
                  </a:cubicBezTo>
                  <a:cubicBezTo>
                    <a:pt x="47667" y="825"/>
                    <a:pt x="47642" y="825"/>
                    <a:pt x="47592" y="825"/>
                  </a:cubicBezTo>
                  <a:cubicBezTo>
                    <a:pt x="47567" y="800"/>
                    <a:pt x="47517" y="800"/>
                    <a:pt x="47467" y="800"/>
                  </a:cubicBezTo>
                  <a:cubicBezTo>
                    <a:pt x="47442" y="775"/>
                    <a:pt x="47392" y="775"/>
                    <a:pt x="47342" y="775"/>
                  </a:cubicBezTo>
                  <a:close/>
                  <a:moveTo>
                    <a:pt x="35270" y="775"/>
                  </a:moveTo>
                  <a:cubicBezTo>
                    <a:pt x="35145" y="775"/>
                    <a:pt x="35045" y="800"/>
                    <a:pt x="34945" y="850"/>
                  </a:cubicBezTo>
                  <a:cubicBezTo>
                    <a:pt x="34870" y="875"/>
                    <a:pt x="34795" y="950"/>
                    <a:pt x="34745" y="1025"/>
                  </a:cubicBezTo>
                  <a:cubicBezTo>
                    <a:pt x="34670" y="1100"/>
                    <a:pt x="34620" y="1200"/>
                    <a:pt x="34595" y="1325"/>
                  </a:cubicBezTo>
                  <a:cubicBezTo>
                    <a:pt x="34570" y="1425"/>
                    <a:pt x="34545" y="1550"/>
                    <a:pt x="34545" y="1700"/>
                  </a:cubicBezTo>
                  <a:cubicBezTo>
                    <a:pt x="34545" y="1825"/>
                    <a:pt x="34570" y="1925"/>
                    <a:pt x="34595" y="2050"/>
                  </a:cubicBezTo>
                  <a:cubicBezTo>
                    <a:pt x="34620" y="2150"/>
                    <a:pt x="34645" y="2250"/>
                    <a:pt x="34695" y="2325"/>
                  </a:cubicBezTo>
                  <a:cubicBezTo>
                    <a:pt x="34770" y="2400"/>
                    <a:pt x="34820" y="2475"/>
                    <a:pt x="34920" y="2525"/>
                  </a:cubicBezTo>
                  <a:cubicBezTo>
                    <a:pt x="34995" y="2575"/>
                    <a:pt x="35095" y="2575"/>
                    <a:pt x="35220" y="2575"/>
                  </a:cubicBezTo>
                  <a:lnTo>
                    <a:pt x="35345" y="2575"/>
                  </a:lnTo>
                  <a:cubicBezTo>
                    <a:pt x="35395" y="2575"/>
                    <a:pt x="35445" y="2550"/>
                    <a:pt x="35495" y="2525"/>
                  </a:cubicBezTo>
                  <a:cubicBezTo>
                    <a:pt x="35520" y="2500"/>
                    <a:pt x="35569" y="2475"/>
                    <a:pt x="35619" y="2450"/>
                  </a:cubicBezTo>
                  <a:cubicBezTo>
                    <a:pt x="35669" y="2400"/>
                    <a:pt x="35719" y="2375"/>
                    <a:pt x="35769" y="2325"/>
                  </a:cubicBezTo>
                  <a:lnTo>
                    <a:pt x="35769" y="3174"/>
                  </a:lnTo>
                  <a:cubicBezTo>
                    <a:pt x="35769" y="3199"/>
                    <a:pt x="35794" y="3199"/>
                    <a:pt x="35794" y="3199"/>
                  </a:cubicBezTo>
                  <a:cubicBezTo>
                    <a:pt x="35794" y="3199"/>
                    <a:pt x="35819" y="3224"/>
                    <a:pt x="35844" y="3224"/>
                  </a:cubicBezTo>
                  <a:lnTo>
                    <a:pt x="35994" y="3224"/>
                  </a:lnTo>
                  <a:cubicBezTo>
                    <a:pt x="35994" y="3224"/>
                    <a:pt x="36019" y="3199"/>
                    <a:pt x="36019" y="3199"/>
                  </a:cubicBezTo>
                  <a:cubicBezTo>
                    <a:pt x="36044" y="3199"/>
                    <a:pt x="36044" y="3199"/>
                    <a:pt x="36069" y="3174"/>
                  </a:cubicBezTo>
                  <a:lnTo>
                    <a:pt x="36069" y="850"/>
                  </a:lnTo>
                  <a:cubicBezTo>
                    <a:pt x="36069" y="850"/>
                    <a:pt x="36069" y="850"/>
                    <a:pt x="36069" y="825"/>
                  </a:cubicBezTo>
                  <a:lnTo>
                    <a:pt x="36044" y="825"/>
                  </a:lnTo>
                  <a:cubicBezTo>
                    <a:pt x="36019" y="825"/>
                    <a:pt x="36019" y="800"/>
                    <a:pt x="35994" y="800"/>
                  </a:cubicBezTo>
                  <a:lnTo>
                    <a:pt x="35869" y="800"/>
                  </a:lnTo>
                  <a:cubicBezTo>
                    <a:pt x="35844" y="800"/>
                    <a:pt x="35844" y="825"/>
                    <a:pt x="35819" y="825"/>
                  </a:cubicBezTo>
                  <a:lnTo>
                    <a:pt x="35794" y="825"/>
                  </a:lnTo>
                  <a:cubicBezTo>
                    <a:pt x="35794" y="850"/>
                    <a:pt x="35794" y="850"/>
                    <a:pt x="35794" y="850"/>
                  </a:cubicBezTo>
                  <a:lnTo>
                    <a:pt x="35794" y="1050"/>
                  </a:lnTo>
                  <a:cubicBezTo>
                    <a:pt x="35744" y="1000"/>
                    <a:pt x="35694" y="975"/>
                    <a:pt x="35644" y="925"/>
                  </a:cubicBezTo>
                  <a:cubicBezTo>
                    <a:pt x="35619" y="900"/>
                    <a:pt x="35569" y="875"/>
                    <a:pt x="35520" y="850"/>
                  </a:cubicBezTo>
                  <a:cubicBezTo>
                    <a:pt x="35495" y="825"/>
                    <a:pt x="35445" y="800"/>
                    <a:pt x="35395" y="800"/>
                  </a:cubicBezTo>
                  <a:cubicBezTo>
                    <a:pt x="35370" y="775"/>
                    <a:pt x="35320" y="775"/>
                    <a:pt x="35270" y="7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813000" y="2325700"/>
              <a:ext cx="1096100" cy="80025"/>
            </a:xfrm>
            <a:custGeom>
              <a:rect b="b" l="l" r="r" t="t"/>
              <a:pathLst>
                <a:path extrusionOk="0" h="3201" w="43844">
                  <a:moveTo>
                    <a:pt x="12149" y="101"/>
                  </a:moveTo>
                  <a:cubicBezTo>
                    <a:pt x="12074" y="101"/>
                    <a:pt x="12024" y="126"/>
                    <a:pt x="11999" y="151"/>
                  </a:cubicBezTo>
                  <a:cubicBezTo>
                    <a:pt x="11974" y="176"/>
                    <a:pt x="11974" y="226"/>
                    <a:pt x="11974" y="301"/>
                  </a:cubicBezTo>
                  <a:cubicBezTo>
                    <a:pt x="11974" y="376"/>
                    <a:pt x="11974" y="401"/>
                    <a:pt x="11999" y="451"/>
                  </a:cubicBezTo>
                  <a:cubicBezTo>
                    <a:pt x="12024" y="476"/>
                    <a:pt x="12074" y="476"/>
                    <a:pt x="12149" y="476"/>
                  </a:cubicBezTo>
                  <a:cubicBezTo>
                    <a:pt x="12224" y="476"/>
                    <a:pt x="12274" y="476"/>
                    <a:pt x="12299" y="451"/>
                  </a:cubicBezTo>
                  <a:cubicBezTo>
                    <a:pt x="12324" y="401"/>
                    <a:pt x="12324" y="376"/>
                    <a:pt x="12324" y="301"/>
                  </a:cubicBezTo>
                  <a:cubicBezTo>
                    <a:pt x="12324" y="226"/>
                    <a:pt x="12324" y="176"/>
                    <a:pt x="12299" y="151"/>
                  </a:cubicBezTo>
                  <a:cubicBezTo>
                    <a:pt x="12274" y="126"/>
                    <a:pt x="12224" y="101"/>
                    <a:pt x="12149" y="101"/>
                  </a:cubicBezTo>
                  <a:close/>
                  <a:moveTo>
                    <a:pt x="38119" y="101"/>
                  </a:moveTo>
                  <a:cubicBezTo>
                    <a:pt x="38044" y="101"/>
                    <a:pt x="37994" y="126"/>
                    <a:pt x="37969" y="151"/>
                  </a:cubicBezTo>
                  <a:cubicBezTo>
                    <a:pt x="37944" y="176"/>
                    <a:pt x="37919" y="226"/>
                    <a:pt x="37919" y="301"/>
                  </a:cubicBezTo>
                  <a:cubicBezTo>
                    <a:pt x="37919" y="376"/>
                    <a:pt x="37944" y="401"/>
                    <a:pt x="37969" y="451"/>
                  </a:cubicBezTo>
                  <a:cubicBezTo>
                    <a:pt x="37994" y="476"/>
                    <a:pt x="38044" y="476"/>
                    <a:pt x="38119" y="476"/>
                  </a:cubicBezTo>
                  <a:cubicBezTo>
                    <a:pt x="38194" y="476"/>
                    <a:pt x="38244" y="476"/>
                    <a:pt x="38269" y="451"/>
                  </a:cubicBezTo>
                  <a:cubicBezTo>
                    <a:pt x="38294" y="401"/>
                    <a:pt x="38294" y="376"/>
                    <a:pt x="38294" y="301"/>
                  </a:cubicBezTo>
                  <a:cubicBezTo>
                    <a:pt x="38294" y="226"/>
                    <a:pt x="38294" y="176"/>
                    <a:pt x="38269" y="151"/>
                  </a:cubicBezTo>
                  <a:cubicBezTo>
                    <a:pt x="38244" y="126"/>
                    <a:pt x="38194" y="101"/>
                    <a:pt x="38119" y="101"/>
                  </a:cubicBezTo>
                  <a:close/>
                  <a:moveTo>
                    <a:pt x="33270" y="426"/>
                  </a:moveTo>
                  <a:cubicBezTo>
                    <a:pt x="33320" y="426"/>
                    <a:pt x="33370" y="451"/>
                    <a:pt x="33420" y="451"/>
                  </a:cubicBezTo>
                  <a:cubicBezTo>
                    <a:pt x="33470" y="451"/>
                    <a:pt x="33545" y="476"/>
                    <a:pt x="33595" y="501"/>
                  </a:cubicBezTo>
                  <a:cubicBezTo>
                    <a:pt x="33645" y="551"/>
                    <a:pt x="33695" y="601"/>
                    <a:pt x="33720" y="651"/>
                  </a:cubicBezTo>
                  <a:cubicBezTo>
                    <a:pt x="33770" y="726"/>
                    <a:pt x="33770" y="801"/>
                    <a:pt x="33770" y="901"/>
                  </a:cubicBezTo>
                  <a:cubicBezTo>
                    <a:pt x="33770" y="976"/>
                    <a:pt x="33770" y="1026"/>
                    <a:pt x="33745" y="1101"/>
                  </a:cubicBezTo>
                  <a:cubicBezTo>
                    <a:pt x="33720" y="1151"/>
                    <a:pt x="33695" y="1201"/>
                    <a:pt x="33645" y="1251"/>
                  </a:cubicBezTo>
                  <a:cubicBezTo>
                    <a:pt x="33595" y="1301"/>
                    <a:pt x="33545" y="1326"/>
                    <a:pt x="33495" y="1351"/>
                  </a:cubicBezTo>
                  <a:cubicBezTo>
                    <a:pt x="33420" y="1376"/>
                    <a:pt x="33345" y="1376"/>
                    <a:pt x="33245" y="1376"/>
                  </a:cubicBezTo>
                  <a:lnTo>
                    <a:pt x="32970" y="1376"/>
                  </a:lnTo>
                  <a:lnTo>
                    <a:pt x="32970" y="426"/>
                  </a:lnTo>
                  <a:close/>
                  <a:moveTo>
                    <a:pt x="3300" y="1001"/>
                  </a:moveTo>
                  <a:cubicBezTo>
                    <a:pt x="3425" y="1001"/>
                    <a:pt x="3550" y="1051"/>
                    <a:pt x="3625" y="1151"/>
                  </a:cubicBezTo>
                  <a:cubicBezTo>
                    <a:pt x="3700" y="1226"/>
                    <a:pt x="3725" y="1351"/>
                    <a:pt x="3725" y="1501"/>
                  </a:cubicBezTo>
                  <a:lnTo>
                    <a:pt x="2825" y="1501"/>
                  </a:lnTo>
                  <a:cubicBezTo>
                    <a:pt x="2825" y="1451"/>
                    <a:pt x="2850" y="1376"/>
                    <a:pt x="2875" y="1326"/>
                  </a:cubicBezTo>
                  <a:cubicBezTo>
                    <a:pt x="2900" y="1251"/>
                    <a:pt x="2925" y="1201"/>
                    <a:pt x="2950" y="1151"/>
                  </a:cubicBezTo>
                  <a:cubicBezTo>
                    <a:pt x="3000" y="1101"/>
                    <a:pt x="3050" y="1076"/>
                    <a:pt x="3100" y="1051"/>
                  </a:cubicBezTo>
                  <a:cubicBezTo>
                    <a:pt x="3150" y="1026"/>
                    <a:pt x="3225" y="1001"/>
                    <a:pt x="3300" y="1001"/>
                  </a:cubicBezTo>
                  <a:close/>
                  <a:moveTo>
                    <a:pt x="6725" y="1001"/>
                  </a:moveTo>
                  <a:cubicBezTo>
                    <a:pt x="6875" y="1001"/>
                    <a:pt x="6975" y="1051"/>
                    <a:pt x="7050" y="1151"/>
                  </a:cubicBezTo>
                  <a:cubicBezTo>
                    <a:pt x="7125" y="1226"/>
                    <a:pt x="7175" y="1351"/>
                    <a:pt x="7175" y="1501"/>
                  </a:cubicBezTo>
                  <a:lnTo>
                    <a:pt x="6275" y="1501"/>
                  </a:lnTo>
                  <a:cubicBezTo>
                    <a:pt x="6275" y="1451"/>
                    <a:pt x="6275" y="1376"/>
                    <a:pt x="6300" y="1326"/>
                  </a:cubicBezTo>
                  <a:cubicBezTo>
                    <a:pt x="6325" y="1251"/>
                    <a:pt x="6350" y="1201"/>
                    <a:pt x="6400" y="1151"/>
                  </a:cubicBezTo>
                  <a:cubicBezTo>
                    <a:pt x="6425" y="1101"/>
                    <a:pt x="6475" y="1076"/>
                    <a:pt x="6525" y="1051"/>
                  </a:cubicBezTo>
                  <a:cubicBezTo>
                    <a:pt x="6600" y="1026"/>
                    <a:pt x="6650" y="1001"/>
                    <a:pt x="6725" y="1001"/>
                  </a:cubicBezTo>
                  <a:close/>
                  <a:moveTo>
                    <a:pt x="19223" y="1001"/>
                  </a:moveTo>
                  <a:cubicBezTo>
                    <a:pt x="19373" y="1001"/>
                    <a:pt x="19473" y="1051"/>
                    <a:pt x="19548" y="1151"/>
                  </a:cubicBezTo>
                  <a:cubicBezTo>
                    <a:pt x="19623" y="1226"/>
                    <a:pt x="19673" y="1351"/>
                    <a:pt x="19673" y="1501"/>
                  </a:cubicBezTo>
                  <a:lnTo>
                    <a:pt x="18773" y="1501"/>
                  </a:lnTo>
                  <a:cubicBezTo>
                    <a:pt x="18773" y="1451"/>
                    <a:pt x="18773" y="1376"/>
                    <a:pt x="18798" y="1326"/>
                  </a:cubicBezTo>
                  <a:cubicBezTo>
                    <a:pt x="18823" y="1251"/>
                    <a:pt x="18848" y="1201"/>
                    <a:pt x="18898" y="1151"/>
                  </a:cubicBezTo>
                  <a:cubicBezTo>
                    <a:pt x="18923" y="1101"/>
                    <a:pt x="18973" y="1076"/>
                    <a:pt x="19023" y="1051"/>
                  </a:cubicBezTo>
                  <a:cubicBezTo>
                    <a:pt x="19098" y="1026"/>
                    <a:pt x="19148" y="1001"/>
                    <a:pt x="19223" y="1001"/>
                  </a:cubicBezTo>
                  <a:close/>
                  <a:moveTo>
                    <a:pt x="39544" y="1001"/>
                  </a:moveTo>
                  <a:cubicBezTo>
                    <a:pt x="39694" y="1001"/>
                    <a:pt x="39794" y="1051"/>
                    <a:pt x="39869" y="1151"/>
                  </a:cubicBezTo>
                  <a:cubicBezTo>
                    <a:pt x="39944" y="1226"/>
                    <a:pt x="39969" y="1351"/>
                    <a:pt x="39969" y="1501"/>
                  </a:cubicBezTo>
                  <a:lnTo>
                    <a:pt x="39069" y="1501"/>
                  </a:lnTo>
                  <a:cubicBezTo>
                    <a:pt x="39069" y="1451"/>
                    <a:pt x="39094" y="1376"/>
                    <a:pt x="39119" y="1326"/>
                  </a:cubicBezTo>
                  <a:cubicBezTo>
                    <a:pt x="39144" y="1251"/>
                    <a:pt x="39169" y="1201"/>
                    <a:pt x="39194" y="1151"/>
                  </a:cubicBezTo>
                  <a:cubicBezTo>
                    <a:pt x="39244" y="1101"/>
                    <a:pt x="39294" y="1076"/>
                    <a:pt x="39344" y="1051"/>
                  </a:cubicBezTo>
                  <a:cubicBezTo>
                    <a:pt x="39394" y="1026"/>
                    <a:pt x="39469" y="1001"/>
                    <a:pt x="39544" y="1001"/>
                  </a:cubicBezTo>
                  <a:close/>
                  <a:moveTo>
                    <a:pt x="24897" y="1026"/>
                  </a:moveTo>
                  <a:cubicBezTo>
                    <a:pt x="24997" y="1026"/>
                    <a:pt x="25072" y="1026"/>
                    <a:pt x="25147" y="1076"/>
                  </a:cubicBezTo>
                  <a:cubicBezTo>
                    <a:pt x="25197" y="1101"/>
                    <a:pt x="25247" y="1151"/>
                    <a:pt x="25297" y="1226"/>
                  </a:cubicBezTo>
                  <a:cubicBezTo>
                    <a:pt x="25322" y="1276"/>
                    <a:pt x="25347" y="1351"/>
                    <a:pt x="25372" y="1426"/>
                  </a:cubicBezTo>
                  <a:cubicBezTo>
                    <a:pt x="25397" y="1501"/>
                    <a:pt x="25397" y="1576"/>
                    <a:pt x="25397" y="1676"/>
                  </a:cubicBezTo>
                  <a:cubicBezTo>
                    <a:pt x="25397" y="1775"/>
                    <a:pt x="25397" y="1850"/>
                    <a:pt x="25372" y="1925"/>
                  </a:cubicBezTo>
                  <a:cubicBezTo>
                    <a:pt x="25347" y="2025"/>
                    <a:pt x="25322" y="2075"/>
                    <a:pt x="25272" y="2150"/>
                  </a:cubicBezTo>
                  <a:cubicBezTo>
                    <a:pt x="25247" y="2200"/>
                    <a:pt x="25172" y="2250"/>
                    <a:pt x="25122" y="2275"/>
                  </a:cubicBezTo>
                  <a:cubicBezTo>
                    <a:pt x="25047" y="2300"/>
                    <a:pt x="24972" y="2325"/>
                    <a:pt x="24897" y="2325"/>
                  </a:cubicBezTo>
                  <a:cubicBezTo>
                    <a:pt x="24797" y="2325"/>
                    <a:pt x="24722" y="2300"/>
                    <a:pt x="24647" y="2275"/>
                  </a:cubicBezTo>
                  <a:cubicBezTo>
                    <a:pt x="24572" y="2250"/>
                    <a:pt x="24522" y="2200"/>
                    <a:pt x="24497" y="2125"/>
                  </a:cubicBezTo>
                  <a:cubicBezTo>
                    <a:pt x="24447" y="2075"/>
                    <a:pt x="24422" y="2000"/>
                    <a:pt x="24422" y="1925"/>
                  </a:cubicBezTo>
                  <a:cubicBezTo>
                    <a:pt x="24397" y="1850"/>
                    <a:pt x="24397" y="1750"/>
                    <a:pt x="24397" y="1676"/>
                  </a:cubicBezTo>
                  <a:cubicBezTo>
                    <a:pt x="24397" y="1576"/>
                    <a:pt x="24397" y="1501"/>
                    <a:pt x="24422" y="1401"/>
                  </a:cubicBezTo>
                  <a:cubicBezTo>
                    <a:pt x="24447" y="1326"/>
                    <a:pt x="24472" y="1251"/>
                    <a:pt x="24497" y="1201"/>
                  </a:cubicBezTo>
                  <a:cubicBezTo>
                    <a:pt x="24547" y="1151"/>
                    <a:pt x="24597" y="1101"/>
                    <a:pt x="24672" y="1076"/>
                  </a:cubicBezTo>
                  <a:cubicBezTo>
                    <a:pt x="24722" y="1026"/>
                    <a:pt x="24797" y="1026"/>
                    <a:pt x="24897" y="1026"/>
                  </a:cubicBezTo>
                  <a:close/>
                  <a:moveTo>
                    <a:pt x="27946" y="1026"/>
                  </a:moveTo>
                  <a:cubicBezTo>
                    <a:pt x="28021" y="1026"/>
                    <a:pt x="28096" y="1051"/>
                    <a:pt x="28171" y="1101"/>
                  </a:cubicBezTo>
                  <a:cubicBezTo>
                    <a:pt x="28246" y="1151"/>
                    <a:pt x="28321" y="1226"/>
                    <a:pt x="28421" y="1326"/>
                  </a:cubicBezTo>
                  <a:lnTo>
                    <a:pt x="28421" y="2000"/>
                  </a:lnTo>
                  <a:cubicBezTo>
                    <a:pt x="28371" y="2050"/>
                    <a:pt x="28321" y="2100"/>
                    <a:pt x="28271" y="2150"/>
                  </a:cubicBezTo>
                  <a:cubicBezTo>
                    <a:pt x="28246" y="2200"/>
                    <a:pt x="28196" y="2225"/>
                    <a:pt x="28146" y="2250"/>
                  </a:cubicBezTo>
                  <a:cubicBezTo>
                    <a:pt x="28121" y="2275"/>
                    <a:pt x="28071" y="2300"/>
                    <a:pt x="28046" y="2300"/>
                  </a:cubicBezTo>
                  <a:cubicBezTo>
                    <a:pt x="27996" y="2325"/>
                    <a:pt x="27971" y="2325"/>
                    <a:pt x="27921" y="2325"/>
                  </a:cubicBezTo>
                  <a:cubicBezTo>
                    <a:pt x="27846" y="2325"/>
                    <a:pt x="27771" y="2300"/>
                    <a:pt x="27721" y="2275"/>
                  </a:cubicBezTo>
                  <a:cubicBezTo>
                    <a:pt x="27671" y="2225"/>
                    <a:pt x="27646" y="2175"/>
                    <a:pt x="27596" y="2125"/>
                  </a:cubicBezTo>
                  <a:cubicBezTo>
                    <a:pt x="27571" y="2050"/>
                    <a:pt x="27546" y="1975"/>
                    <a:pt x="27546" y="1900"/>
                  </a:cubicBezTo>
                  <a:cubicBezTo>
                    <a:pt x="27521" y="1825"/>
                    <a:pt x="27521" y="1750"/>
                    <a:pt x="27521" y="1651"/>
                  </a:cubicBezTo>
                  <a:cubicBezTo>
                    <a:pt x="27521" y="1576"/>
                    <a:pt x="27521" y="1501"/>
                    <a:pt x="27546" y="1426"/>
                  </a:cubicBezTo>
                  <a:cubicBezTo>
                    <a:pt x="27546" y="1351"/>
                    <a:pt x="27571" y="1301"/>
                    <a:pt x="27621" y="1226"/>
                  </a:cubicBezTo>
                  <a:cubicBezTo>
                    <a:pt x="27646" y="1176"/>
                    <a:pt x="27696" y="1126"/>
                    <a:pt x="27746" y="1076"/>
                  </a:cubicBezTo>
                  <a:cubicBezTo>
                    <a:pt x="27796" y="1051"/>
                    <a:pt x="27871" y="1026"/>
                    <a:pt x="27946" y="1026"/>
                  </a:cubicBezTo>
                  <a:close/>
                  <a:moveTo>
                    <a:pt x="30196" y="1026"/>
                  </a:moveTo>
                  <a:cubicBezTo>
                    <a:pt x="30296" y="1026"/>
                    <a:pt x="30396" y="1026"/>
                    <a:pt x="30446" y="1076"/>
                  </a:cubicBezTo>
                  <a:cubicBezTo>
                    <a:pt x="30521" y="1101"/>
                    <a:pt x="30571" y="1151"/>
                    <a:pt x="30596" y="1226"/>
                  </a:cubicBezTo>
                  <a:cubicBezTo>
                    <a:pt x="30646" y="1276"/>
                    <a:pt x="30671" y="1351"/>
                    <a:pt x="30696" y="1426"/>
                  </a:cubicBezTo>
                  <a:cubicBezTo>
                    <a:pt x="30696" y="1501"/>
                    <a:pt x="30721" y="1576"/>
                    <a:pt x="30721" y="1676"/>
                  </a:cubicBezTo>
                  <a:cubicBezTo>
                    <a:pt x="30721" y="1775"/>
                    <a:pt x="30696" y="1850"/>
                    <a:pt x="30671" y="1925"/>
                  </a:cubicBezTo>
                  <a:cubicBezTo>
                    <a:pt x="30671" y="2025"/>
                    <a:pt x="30621" y="2075"/>
                    <a:pt x="30596" y="2150"/>
                  </a:cubicBezTo>
                  <a:cubicBezTo>
                    <a:pt x="30546" y="2200"/>
                    <a:pt x="30496" y="2250"/>
                    <a:pt x="30421" y="2275"/>
                  </a:cubicBezTo>
                  <a:cubicBezTo>
                    <a:pt x="30371" y="2300"/>
                    <a:pt x="30296" y="2325"/>
                    <a:pt x="30196" y="2325"/>
                  </a:cubicBezTo>
                  <a:cubicBezTo>
                    <a:pt x="30096" y="2325"/>
                    <a:pt x="30021" y="2300"/>
                    <a:pt x="29946" y="2275"/>
                  </a:cubicBezTo>
                  <a:cubicBezTo>
                    <a:pt x="29896" y="2250"/>
                    <a:pt x="29846" y="2200"/>
                    <a:pt x="29796" y="2125"/>
                  </a:cubicBezTo>
                  <a:cubicBezTo>
                    <a:pt x="29771" y="2075"/>
                    <a:pt x="29746" y="2000"/>
                    <a:pt x="29721" y="1925"/>
                  </a:cubicBezTo>
                  <a:cubicBezTo>
                    <a:pt x="29696" y="1850"/>
                    <a:pt x="29696" y="1750"/>
                    <a:pt x="29696" y="1676"/>
                  </a:cubicBezTo>
                  <a:cubicBezTo>
                    <a:pt x="29696" y="1576"/>
                    <a:pt x="29696" y="1501"/>
                    <a:pt x="29721" y="1401"/>
                  </a:cubicBezTo>
                  <a:cubicBezTo>
                    <a:pt x="29746" y="1326"/>
                    <a:pt x="29771" y="1251"/>
                    <a:pt x="29821" y="1201"/>
                  </a:cubicBezTo>
                  <a:cubicBezTo>
                    <a:pt x="29871" y="1151"/>
                    <a:pt x="29921" y="1101"/>
                    <a:pt x="29971" y="1076"/>
                  </a:cubicBezTo>
                  <a:cubicBezTo>
                    <a:pt x="30046" y="1026"/>
                    <a:pt x="30121" y="1026"/>
                    <a:pt x="30196" y="1026"/>
                  </a:cubicBezTo>
                  <a:close/>
                  <a:moveTo>
                    <a:pt x="36445" y="1026"/>
                  </a:moveTo>
                  <a:cubicBezTo>
                    <a:pt x="36545" y="1026"/>
                    <a:pt x="36645" y="1026"/>
                    <a:pt x="36695" y="1076"/>
                  </a:cubicBezTo>
                  <a:cubicBezTo>
                    <a:pt x="36770" y="1101"/>
                    <a:pt x="36820" y="1151"/>
                    <a:pt x="36845" y="1226"/>
                  </a:cubicBezTo>
                  <a:cubicBezTo>
                    <a:pt x="36895" y="1276"/>
                    <a:pt x="36920" y="1351"/>
                    <a:pt x="36945" y="1426"/>
                  </a:cubicBezTo>
                  <a:cubicBezTo>
                    <a:pt x="36945" y="1501"/>
                    <a:pt x="36970" y="1576"/>
                    <a:pt x="36970" y="1676"/>
                  </a:cubicBezTo>
                  <a:cubicBezTo>
                    <a:pt x="36970" y="1775"/>
                    <a:pt x="36945" y="1850"/>
                    <a:pt x="36920" y="1925"/>
                  </a:cubicBezTo>
                  <a:cubicBezTo>
                    <a:pt x="36920" y="2025"/>
                    <a:pt x="36870" y="2075"/>
                    <a:pt x="36845" y="2150"/>
                  </a:cubicBezTo>
                  <a:cubicBezTo>
                    <a:pt x="36795" y="2200"/>
                    <a:pt x="36745" y="2250"/>
                    <a:pt x="36670" y="2275"/>
                  </a:cubicBezTo>
                  <a:cubicBezTo>
                    <a:pt x="36620" y="2300"/>
                    <a:pt x="36545" y="2325"/>
                    <a:pt x="36445" y="2325"/>
                  </a:cubicBezTo>
                  <a:cubicBezTo>
                    <a:pt x="36345" y="2325"/>
                    <a:pt x="36270" y="2300"/>
                    <a:pt x="36195" y="2275"/>
                  </a:cubicBezTo>
                  <a:cubicBezTo>
                    <a:pt x="36145" y="2250"/>
                    <a:pt x="36095" y="2200"/>
                    <a:pt x="36045" y="2125"/>
                  </a:cubicBezTo>
                  <a:cubicBezTo>
                    <a:pt x="36020" y="2075"/>
                    <a:pt x="35995" y="2000"/>
                    <a:pt x="35970" y="1925"/>
                  </a:cubicBezTo>
                  <a:cubicBezTo>
                    <a:pt x="35945" y="1850"/>
                    <a:pt x="35945" y="1750"/>
                    <a:pt x="35945" y="1676"/>
                  </a:cubicBezTo>
                  <a:cubicBezTo>
                    <a:pt x="35945" y="1576"/>
                    <a:pt x="35945" y="1501"/>
                    <a:pt x="35970" y="1401"/>
                  </a:cubicBezTo>
                  <a:cubicBezTo>
                    <a:pt x="35995" y="1326"/>
                    <a:pt x="36020" y="1251"/>
                    <a:pt x="36070" y="1201"/>
                  </a:cubicBezTo>
                  <a:cubicBezTo>
                    <a:pt x="36120" y="1151"/>
                    <a:pt x="36170" y="1101"/>
                    <a:pt x="36220" y="1076"/>
                  </a:cubicBezTo>
                  <a:cubicBezTo>
                    <a:pt x="36295" y="1026"/>
                    <a:pt x="36370" y="1026"/>
                    <a:pt x="36445" y="1026"/>
                  </a:cubicBezTo>
                  <a:close/>
                  <a:moveTo>
                    <a:pt x="43018" y="1026"/>
                  </a:moveTo>
                  <a:cubicBezTo>
                    <a:pt x="43118" y="1026"/>
                    <a:pt x="43193" y="1026"/>
                    <a:pt x="43268" y="1076"/>
                  </a:cubicBezTo>
                  <a:cubicBezTo>
                    <a:pt x="43318" y="1101"/>
                    <a:pt x="43368" y="1151"/>
                    <a:pt x="43418" y="1226"/>
                  </a:cubicBezTo>
                  <a:cubicBezTo>
                    <a:pt x="43443" y="1276"/>
                    <a:pt x="43468" y="1351"/>
                    <a:pt x="43493" y="1426"/>
                  </a:cubicBezTo>
                  <a:cubicBezTo>
                    <a:pt x="43518" y="1501"/>
                    <a:pt x="43518" y="1576"/>
                    <a:pt x="43518" y="1676"/>
                  </a:cubicBezTo>
                  <a:cubicBezTo>
                    <a:pt x="43518" y="1775"/>
                    <a:pt x="43518" y="1850"/>
                    <a:pt x="43493" y="1925"/>
                  </a:cubicBezTo>
                  <a:cubicBezTo>
                    <a:pt x="43468" y="2025"/>
                    <a:pt x="43443" y="2075"/>
                    <a:pt x="43393" y="2150"/>
                  </a:cubicBezTo>
                  <a:cubicBezTo>
                    <a:pt x="43368" y="2200"/>
                    <a:pt x="43293" y="2250"/>
                    <a:pt x="43243" y="2275"/>
                  </a:cubicBezTo>
                  <a:cubicBezTo>
                    <a:pt x="43168" y="2300"/>
                    <a:pt x="43093" y="2325"/>
                    <a:pt x="43018" y="2325"/>
                  </a:cubicBezTo>
                  <a:cubicBezTo>
                    <a:pt x="42918" y="2325"/>
                    <a:pt x="42843" y="2300"/>
                    <a:pt x="42768" y="2275"/>
                  </a:cubicBezTo>
                  <a:cubicBezTo>
                    <a:pt x="42694" y="2250"/>
                    <a:pt x="42644" y="2200"/>
                    <a:pt x="42619" y="2125"/>
                  </a:cubicBezTo>
                  <a:cubicBezTo>
                    <a:pt x="42569" y="2075"/>
                    <a:pt x="42544" y="2000"/>
                    <a:pt x="42544" y="1925"/>
                  </a:cubicBezTo>
                  <a:cubicBezTo>
                    <a:pt x="42519" y="1850"/>
                    <a:pt x="42519" y="1750"/>
                    <a:pt x="42519" y="1676"/>
                  </a:cubicBezTo>
                  <a:cubicBezTo>
                    <a:pt x="42519" y="1576"/>
                    <a:pt x="42519" y="1501"/>
                    <a:pt x="42544" y="1401"/>
                  </a:cubicBezTo>
                  <a:cubicBezTo>
                    <a:pt x="42569" y="1326"/>
                    <a:pt x="42594" y="1251"/>
                    <a:pt x="42619" y="1201"/>
                  </a:cubicBezTo>
                  <a:cubicBezTo>
                    <a:pt x="42669" y="1151"/>
                    <a:pt x="42719" y="1101"/>
                    <a:pt x="42793" y="1076"/>
                  </a:cubicBezTo>
                  <a:cubicBezTo>
                    <a:pt x="42843" y="1026"/>
                    <a:pt x="42918" y="1026"/>
                    <a:pt x="43018" y="1026"/>
                  </a:cubicBezTo>
                  <a:close/>
                  <a:moveTo>
                    <a:pt x="14198" y="1750"/>
                  </a:moveTo>
                  <a:lnTo>
                    <a:pt x="14198" y="2100"/>
                  </a:lnTo>
                  <a:cubicBezTo>
                    <a:pt x="14124" y="2175"/>
                    <a:pt x="14049" y="2250"/>
                    <a:pt x="13974" y="2275"/>
                  </a:cubicBezTo>
                  <a:cubicBezTo>
                    <a:pt x="13899" y="2325"/>
                    <a:pt x="13824" y="2350"/>
                    <a:pt x="13749" y="2350"/>
                  </a:cubicBezTo>
                  <a:cubicBezTo>
                    <a:pt x="13649" y="2350"/>
                    <a:pt x="13574" y="2325"/>
                    <a:pt x="13524" y="2275"/>
                  </a:cubicBezTo>
                  <a:cubicBezTo>
                    <a:pt x="13474" y="2225"/>
                    <a:pt x="13449" y="2150"/>
                    <a:pt x="13449" y="2050"/>
                  </a:cubicBezTo>
                  <a:cubicBezTo>
                    <a:pt x="13449" y="2000"/>
                    <a:pt x="13449" y="1975"/>
                    <a:pt x="13474" y="1925"/>
                  </a:cubicBezTo>
                  <a:cubicBezTo>
                    <a:pt x="13499" y="1900"/>
                    <a:pt x="13524" y="1850"/>
                    <a:pt x="13574" y="1825"/>
                  </a:cubicBezTo>
                  <a:cubicBezTo>
                    <a:pt x="13599" y="1800"/>
                    <a:pt x="13649" y="1775"/>
                    <a:pt x="13724" y="1775"/>
                  </a:cubicBezTo>
                  <a:cubicBezTo>
                    <a:pt x="13774" y="1750"/>
                    <a:pt x="13849" y="1750"/>
                    <a:pt x="13924" y="1750"/>
                  </a:cubicBezTo>
                  <a:close/>
                  <a:moveTo>
                    <a:pt x="5425" y="776"/>
                  </a:moveTo>
                  <a:cubicBezTo>
                    <a:pt x="5400" y="801"/>
                    <a:pt x="5350" y="801"/>
                    <a:pt x="5325" y="826"/>
                  </a:cubicBezTo>
                  <a:cubicBezTo>
                    <a:pt x="5300" y="851"/>
                    <a:pt x="5250" y="876"/>
                    <a:pt x="5200" y="926"/>
                  </a:cubicBezTo>
                  <a:cubicBezTo>
                    <a:pt x="5175" y="976"/>
                    <a:pt x="5125" y="1026"/>
                    <a:pt x="5075" y="1076"/>
                  </a:cubicBezTo>
                  <a:lnTo>
                    <a:pt x="5075" y="851"/>
                  </a:lnTo>
                  <a:cubicBezTo>
                    <a:pt x="5075" y="851"/>
                    <a:pt x="5075" y="826"/>
                    <a:pt x="5075" y="826"/>
                  </a:cubicBezTo>
                  <a:cubicBezTo>
                    <a:pt x="5075" y="826"/>
                    <a:pt x="5075" y="801"/>
                    <a:pt x="5050" y="801"/>
                  </a:cubicBezTo>
                  <a:lnTo>
                    <a:pt x="4850" y="801"/>
                  </a:lnTo>
                  <a:cubicBezTo>
                    <a:pt x="4825" y="801"/>
                    <a:pt x="4825" y="826"/>
                    <a:pt x="4825" y="826"/>
                  </a:cubicBezTo>
                  <a:cubicBezTo>
                    <a:pt x="4800" y="826"/>
                    <a:pt x="4800" y="851"/>
                    <a:pt x="4800" y="851"/>
                  </a:cubicBezTo>
                  <a:lnTo>
                    <a:pt x="4800" y="2500"/>
                  </a:lnTo>
                  <a:cubicBezTo>
                    <a:pt x="4800" y="2500"/>
                    <a:pt x="4800" y="2525"/>
                    <a:pt x="4825" y="2525"/>
                  </a:cubicBezTo>
                  <a:cubicBezTo>
                    <a:pt x="4825" y="2525"/>
                    <a:pt x="4825" y="2525"/>
                    <a:pt x="4850" y="2550"/>
                  </a:cubicBezTo>
                  <a:lnTo>
                    <a:pt x="5075" y="2550"/>
                  </a:lnTo>
                  <a:cubicBezTo>
                    <a:pt x="5100" y="2525"/>
                    <a:pt x="5100" y="2525"/>
                    <a:pt x="5100" y="2525"/>
                  </a:cubicBezTo>
                  <a:cubicBezTo>
                    <a:pt x="5100" y="2525"/>
                    <a:pt x="5100" y="2500"/>
                    <a:pt x="5100" y="2500"/>
                  </a:cubicBezTo>
                  <a:lnTo>
                    <a:pt x="5100" y="1426"/>
                  </a:lnTo>
                  <a:cubicBezTo>
                    <a:pt x="5150" y="1351"/>
                    <a:pt x="5200" y="1301"/>
                    <a:pt x="5225" y="1251"/>
                  </a:cubicBezTo>
                  <a:cubicBezTo>
                    <a:pt x="5275" y="1201"/>
                    <a:pt x="5300" y="1151"/>
                    <a:pt x="5325" y="1126"/>
                  </a:cubicBezTo>
                  <a:cubicBezTo>
                    <a:pt x="5375" y="1101"/>
                    <a:pt x="5400" y="1076"/>
                    <a:pt x="5425" y="1076"/>
                  </a:cubicBezTo>
                  <a:cubicBezTo>
                    <a:pt x="5450" y="1051"/>
                    <a:pt x="5475" y="1051"/>
                    <a:pt x="5525" y="1051"/>
                  </a:cubicBezTo>
                  <a:cubicBezTo>
                    <a:pt x="5550" y="1051"/>
                    <a:pt x="5575" y="1051"/>
                    <a:pt x="5575" y="1076"/>
                  </a:cubicBezTo>
                  <a:lnTo>
                    <a:pt x="5650" y="1076"/>
                  </a:lnTo>
                  <a:cubicBezTo>
                    <a:pt x="5675" y="1076"/>
                    <a:pt x="5675" y="1076"/>
                    <a:pt x="5700" y="1101"/>
                  </a:cubicBezTo>
                  <a:lnTo>
                    <a:pt x="5750" y="1101"/>
                  </a:lnTo>
                  <a:cubicBezTo>
                    <a:pt x="5750" y="1076"/>
                    <a:pt x="5775" y="1076"/>
                    <a:pt x="5775" y="1076"/>
                  </a:cubicBezTo>
                  <a:cubicBezTo>
                    <a:pt x="5775" y="1051"/>
                    <a:pt x="5775" y="1051"/>
                    <a:pt x="5775" y="1026"/>
                  </a:cubicBezTo>
                  <a:cubicBezTo>
                    <a:pt x="5775" y="1001"/>
                    <a:pt x="5775" y="976"/>
                    <a:pt x="5775" y="951"/>
                  </a:cubicBezTo>
                  <a:cubicBezTo>
                    <a:pt x="5775" y="926"/>
                    <a:pt x="5775" y="901"/>
                    <a:pt x="5775" y="901"/>
                  </a:cubicBezTo>
                  <a:cubicBezTo>
                    <a:pt x="5775" y="876"/>
                    <a:pt x="5775" y="851"/>
                    <a:pt x="5775" y="851"/>
                  </a:cubicBezTo>
                  <a:cubicBezTo>
                    <a:pt x="5775" y="851"/>
                    <a:pt x="5775" y="826"/>
                    <a:pt x="5750" y="826"/>
                  </a:cubicBezTo>
                  <a:cubicBezTo>
                    <a:pt x="5750" y="801"/>
                    <a:pt x="5725" y="801"/>
                    <a:pt x="5700" y="801"/>
                  </a:cubicBezTo>
                  <a:cubicBezTo>
                    <a:pt x="5700" y="801"/>
                    <a:pt x="5675" y="776"/>
                    <a:pt x="5650" y="776"/>
                  </a:cubicBezTo>
                  <a:close/>
                  <a:moveTo>
                    <a:pt x="9074" y="776"/>
                  </a:moveTo>
                  <a:cubicBezTo>
                    <a:pt x="8974" y="776"/>
                    <a:pt x="8899" y="801"/>
                    <a:pt x="8799" y="851"/>
                  </a:cubicBezTo>
                  <a:cubicBezTo>
                    <a:pt x="8699" y="876"/>
                    <a:pt x="8624" y="976"/>
                    <a:pt x="8524" y="1076"/>
                  </a:cubicBezTo>
                  <a:lnTo>
                    <a:pt x="8524" y="851"/>
                  </a:lnTo>
                  <a:cubicBezTo>
                    <a:pt x="8524" y="851"/>
                    <a:pt x="8524" y="826"/>
                    <a:pt x="8524" y="826"/>
                  </a:cubicBezTo>
                  <a:cubicBezTo>
                    <a:pt x="8499" y="826"/>
                    <a:pt x="8499" y="801"/>
                    <a:pt x="8499" y="801"/>
                  </a:cubicBezTo>
                  <a:lnTo>
                    <a:pt x="8275" y="801"/>
                  </a:lnTo>
                  <a:cubicBezTo>
                    <a:pt x="8275" y="801"/>
                    <a:pt x="8250" y="826"/>
                    <a:pt x="8250" y="826"/>
                  </a:cubicBezTo>
                  <a:cubicBezTo>
                    <a:pt x="8250" y="826"/>
                    <a:pt x="8250" y="851"/>
                    <a:pt x="8250" y="851"/>
                  </a:cubicBezTo>
                  <a:lnTo>
                    <a:pt x="8250" y="2500"/>
                  </a:lnTo>
                  <a:cubicBezTo>
                    <a:pt x="8250" y="2500"/>
                    <a:pt x="8250" y="2525"/>
                    <a:pt x="8250" y="2525"/>
                  </a:cubicBezTo>
                  <a:cubicBezTo>
                    <a:pt x="8250" y="2525"/>
                    <a:pt x="8275" y="2525"/>
                    <a:pt x="8275" y="2550"/>
                  </a:cubicBezTo>
                  <a:lnTo>
                    <a:pt x="8524" y="2550"/>
                  </a:lnTo>
                  <a:cubicBezTo>
                    <a:pt x="8524" y="2525"/>
                    <a:pt x="8524" y="2525"/>
                    <a:pt x="8549" y="2525"/>
                  </a:cubicBezTo>
                  <a:cubicBezTo>
                    <a:pt x="8549" y="2525"/>
                    <a:pt x="8549" y="2500"/>
                    <a:pt x="8549" y="2500"/>
                  </a:cubicBezTo>
                  <a:lnTo>
                    <a:pt x="8549" y="1351"/>
                  </a:lnTo>
                  <a:cubicBezTo>
                    <a:pt x="8624" y="1251"/>
                    <a:pt x="8724" y="1176"/>
                    <a:pt x="8799" y="1101"/>
                  </a:cubicBezTo>
                  <a:cubicBezTo>
                    <a:pt x="8874" y="1051"/>
                    <a:pt x="8949" y="1026"/>
                    <a:pt x="9024" y="1026"/>
                  </a:cubicBezTo>
                  <a:cubicBezTo>
                    <a:pt x="9074" y="1026"/>
                    <a:pt x="9124" y="1051"/>
                    <a:pt x="9174" y="1076"/>
                  </a:cubicBezTo>
                  <a:cubicBezTo>
                    <a:pt x="9224" y="1076"/>
                    <a:pt x="9249" y="1126"/>
                    <a:pt x="9274" y="1151"/>
                  </a:cubicBezTo>
                  <a:cubicBezTo>
                    <a:pt x="9299" y="1201"/>
                    <a:pt x="9324" y="1251"/>
                    <a:pt x="9349" y="1301"/>
                  </a:cubicBezTo>
                  <a:cubicBezTo>
                    <a:pt x="9349" y="1376"/>
                    <a:pt x="9374" y="1426"/>
                    <a:pt x="9374" y="1526"/>
                  </a:cubicBezTo>
                  <a:lnTo>
                    <a:pt x="9374" y="2500"/>
                  </a:lnTo>
                  <a:cubicBezTo>
                    <a:pt x="9374" y="2500"/>
                    <a:pt x="9374" y="2525"/>
                    <a:pt x="9374" y="2525"/>
                  </a:cubicBezTo>
                  <a:cubicBezTo>
                    <a:pt x="9374" y="2525"/>
                    <a:pt x="9374" y="2525"/>
                    <a:pt x="9399" y="2550"/>
                  </a:cubicBezTo>
                  <a:lnTo>
                    <a:pt x="9624" y="2550"/>
                  </a:lnTo>
                  <a:cubicBezTo>
                    <a:pt x="9649" y="2525"/>
                    <a:pt x="9649" y="2525"/>
                    <a:pt x="9649" y="2525"/>
                  </a:cubicBezTo>
                  <a:cubicBezTo>
                    <a:pt x="9674" y="2525"/>
                    <a:pt x="9674" y="2500"/>
                    <a:pt x="9674" y="2500"/>
                  </a:cubicBezTo>
                  <a:lnTo>
                    <a:pt x="9674" y="1501"/>
                  </a:lnTo>
                  <a:cubicBezTo>
                    <a:pt x="9674" y="1376"/>
                    <a:pt x="9649" y="1276"/>
                    <a:pt x="9649" y="1201"/>
                  </a:cubicBezTo>
                  <a:cubicBezTo>
                    <a:pt x="9624" y="1101"/>
                    <a:pt x="9574" y="1026"/>
                    <a:pt x="9524" y="976"/>
                  </a:cubicBezTo>
                  <a:cubicBezTo>
                    <a:pt x="9499" y="901"/>
                    <a:pt x="9424" y="851"/>
                    <a:pt x="9349" y="826"/>
                  </a:cubicBezTo>
                  <a:cubicBezTo>
                    <a:pt x="9274" y="776"/>
                    <a:pt x="9199" y="776"/>
                    <a:pt x="9074" y="776"/>
                  </a:cubicBezTo>
                  <a:close/>
                  <a:moveTo>
                    <a:pt x="12024" y="801"/>
                  </a:moveTo>
                  <a:cubicBezTo>
                    <a:pt x="12024" y="801"/>
                    <a:pt x="11999" y="826"/>
                    <a:pt x="11999" y="826"/>
                  </a:cubicBezTo>
                  <a:cubicBezTo>
                    <a:pt x="11999" y="826"/>
                    <a:pt x="11999" y="851"/>
                    <a:pt x="11999" y="851"/>
                  </a:cubicBezTo>
                  <a:lnTo>
                    <a:pt x="11999" y="2500"/>
                  </a:lnTo>
                  <a:cubicBezTo>
                    <a:pt x="11999" y="2500"/>
                    <a:pt x="11999" y="2525"/>
                    <a:pt x="11999" y="2525"/>
                  </a:cubicBezTo>
                  <a:cubicBezTo>
                    <a:pt x="11999" y="2525"/>
                    <a:pt x="12024" y="2525"/>
                    <a:pt x="12024" y="2550"/>
                  </a:cubicBezTo>
                  <a:lnTo>
                    <a:pt x="12274" y="2550"/>
                  </a:lnTo>
                  <a:cubicBezTo>
                    <a:pt x="12274" y="2525"/>
                    <a:pt x="12274" y="2525"/>
                    <a:pt x="12299" y="2525"/>
                  </a:cubicBezTo>
                  <a:cubicBezTo>
                    <a:pt x="12299" y="2525"/>
                    <a:pt x="12299" y="2500"/>
                    <a:pt x="12299" y="2500"/>
                  </a:cubicBezTo>
                  <a:lnTo>
                    <a:pt x="12299" y="851"/>
                  </a:lnTo>
                  <a:cubicBezTo>
                    <a:pt x="12299" y="851"/>
                    <a:pt x="12299" y="826"/>
                    <a:pt x="12299" y="826"/>
                  </a:cubicBezTo>
                  <a:cubicBezTo>
                    <a:pt x="12274" y="826"/>
                    <a:pt x="12274" y="801"/>
                    <a:pt x="12274" y="801"/>
                  </a:cubicBezTo>
                  <a:close/>
                  <a:moveTo>
                    <a:pt x="16248" y="776"/>
                  </a:moveTo>
                  <a:cubicBezTo>
                    <a:pt x="16148" y="776"/>
                    <a:pt x="16073" y="801"/>
                    <a:pt x="15973" y="851"/>
                  </a:cubicBezTo>
                  <a:cubicBezTo>
                    <a:pt x="15898" y="876"/>
                    <a:pt x="15798" y="976"/>
                    <a:pt x="15698" y="1076"/>
                  </a:cubicBezTo>
                  <a:lnTo>
                    <a:pt x="15698" y="851"/>
                  </a:lnTo>
                  <a:cubicBezTo>
                    <a:pt x="15698" y="851"/>
                    <a:pt x="15698" y="826"/>
                    <a:pt x="15698" y="826"/>
                  </a:cubicBezTo>
                  <a:cubicBezTo>
                    <a:pt x="15698" y="826"/>
                    <a:pt x="15698" y="801"/>
                    <a:pt x="15673" y="801"/>
                  </a:cubicBezTo>
                  <a:lnTo>
                    <a:pt x="15473" y="801"/>
                  </a:lnTo>
                  <a:cubicBezTo>
                    <a:pt x="15448" y="801"/>
                    <a:pt x="15448" y="826"/>
                    <a:pt x="15448" y="826"/>
                  </a:cubicBezTo>
                  <a:cubicBezTo>
                    <a:pt x="15423" y="826"/>
                    <a:pt x="15423" y="851"/>
                    <a:pt x="15423" y="851"/>
                  </a:cubicBezTo>
                  <a:lnTo>
                    <a:pt x="15423" y="2500"/>
                  </a:lnTo>
                  <a:cubicBezTo>
                    <a:pt x="15423" y="2500"/>
                    <a:pt x="15423" y="2525"/>
                    <a:pt x="15448" y="2525"/>
                  </a:cubicBezTo>
                  <a:cubicBezTo>
                    <a:pt x="15448" y="2525"/>
                    <a:pt x="15448" y="2525"/>
                    <a:pt x="15473" y="2550"/>
                  </a:cubicBezTo>
                  <a:lnTo>
                    <a:pt x="15698" y="2550"/>
                  </a:lnTo>
                  <a:cubicBezTo>
                    <a:pt x="15723" y="2525"/>
                    <a:pt x="15723" y="2525"/>
                    <a:pt x="15723" y="2525"/>
                  </a:cubicBezTo>
                  <a:cubicBezTo>
                    <a:pt x="15723" y="2525"/>
                    <a:pt x="15723" y="2500"/>
                    <a:pt x="15723" y="2500"/>
                  </a:cubicBezTo>
                  <a:lnTo>
                    <a:pt x="15723" y="1351"/>
                  </a:lnTo>
                  <a:cubicBezTo>
                    <a:pt x="15823" y="1251"/>
                    <a:pt x="15898" y="1176"/>
                    <a:pt x="15973" y="1101"/>
                  </a:cubicBezTo>
                  <a:cubicBezTo>
                    <a:pt x="16048" y="1051"/>
                    <a:pt x="16098" y="1026"/>
                    <a:pt x="16173" y="1026"/>
                  </a:cubicBezTo>
                  <a:cubicBezTo>
                    <a:pt x="16223" y="1026"/>
                    <a:pt x="16273" y="1051"/>
                    <a:pt x="16323" y="1076"/>
                  </a:cubicBezTo>
                  <a:cubicBezTo>
                    <a:pt x="16373" y="1076"/>
                    <a:pt x="16398" y="1126"/>
                    <a:pt x="16423" y="1151"/>
                  </a:cubicBezTo>
                  <a:cubicBezTo>
                    <a:pt x="16448" y="1201"/>
                    <a:pt x="16473" y="1251"/>
                    <a:pt x="16498" y="1301"/>
                  </a:cubicBezTo>
                  <a:cubicBezTo>
                    <a:pt x="16498" y="1376"/>
                    <a:pt x="16498" y="1426"/>
                    <a:pt x="16498" y="1501"/>
                  </a:cubicBezTo>
                  <a:lnTo>
                    <a:pt x="16498" y="2500"/>
                  </a:lnTo>
                  <a:cubicBezTo>
                    <a:pt x="16498" y="2500"/>
                    <a:pt x="16498" y="2525"/>
                    <a:pt x="16523" y="2525"/>
                  </a:cubicBezTo>
                  <a:cubicBezTo>
                    <a:pt x="16523" y="2525"/>
                    <a:pt x="16523" y="2525"/>
                    <a:pt x="16548" y="2550"/>
                  </a:cubicBezTo>
                  <a:lnTo>
                    <a:pt x="16773" y="2550"/>
                  </a:lnTo>
                  <a:cubicBezTo>
                    <a:pt x="16798" y="2525"/>
                    <a:pt x="16798" y="2525"/>
                    <a:pt x="16798" y="2525"/>
                  </a:cubicBezTo>
                  <a:cubicBezTo>
                    <a:pt x="16798" y="2525"/>
                    <a:pt x="16798" y="2500"/>
                    <a:pt x="16798" y="2500"/>
                  </a:cubicBezTo>
                  <a:lnTo>
                    <a:pt x="16798" y="1351"/>
                  </a:lnTo>
                  <a:cubicBezTo>
                    <a:pt x="16898" y="1251"/>
                    <a:pt x="16973" y="1176"/>
                    <a:pt x="17048" y="1101"/>
                  </a:cubicBezTo>
                  <a:cubicBezTo>
                    <a:pt x="17123" y="1051"/>
                    <a:pt x="17173" y="1026"/>
                    <a:pt x="17248" y="1026"/>
                  </a:cubicBezTo>
                  <a:cubicBezTo>
                    <a:pt x="17298" y="1026"/>
                    <a:pt x="17348" y="1051"/>
                    <a:pt x="17398" y="1076"/>
                  </a:cubicBezTo>
                  <a:cubicBezTo>
                    <a:pt x="17448" y="1076"/>
                    <a:pt x="17473" y="1126"/>
                    <a:pt x="17498" y="1151"/>
                  </a:cubicBezTo>
                  <a:cubicBezTo>
                    <a:pt x="17523" y="1201"/>
                    <a:pt x="17548" y="1251"/>
                    <a:pt x="17548" y="1301"/>
                  </a:cubicBezTo>
                  <a:cubicBezTo>
                    <a:pt x="17573" y="1376"/>
                    <a:pt x="17573" y="1426"/>
                    <a:pt x="17573" y="1501"/>
                  </a:cubicBezTo>
                  <a:lnTo>
                    <a:pt x="17573" y="2500"/>
                  </a:lnTo>
                  <a:cubicBezTo>
                    <a:pt x="17573" y="2500"/>
                    <a:pt x="17573" y="2525"/>
                    <a:pt x="17573" y="2525"/>
                  </a:cubicBezTo>
                  <a:cubicBezTo>
                    <a:pt x="17598" y="2525"/>
                    <a:pt x="17598" y="2525"/>
                    <a:pt x="17598" y="2550"/>
                  </a:cubicBezTo>
                  <a:lnTo>
                    <a:pt x="17848" y="2550"/>
                  </a:lnTo>
                  <a:cubicBezTo>
                    <a:pt x="17848" y="2525"/>
                    <a:pt x="17873" y="2525"/>
                    <a:pt x="17873" y="2525"/>
                  </a:cubicBezTo>
                  <a:cubicBezTo>
                    <a:pt x="17873" y="2525"/>
                    <a:pt x="17873" y="2500"/>
                    <a:pt x="17873" y="2500"/>
                  </a:cubicBezTo>
                  <a:lnTo>
                    <a:pt x="17873" y="1451"/>
                  </a:lnTo>
                  <a:cubicBezTo>
                    <a:pt x="17873" y="1376"/>
                    <a:pt x="17873" y="1276"/>
                    <a:pt x="17848" y="1201"/>
                  </a:cubicBezTo>
                  <a:cubicBezTo>
                    <a:pt x="17823" y="1101"/>
                    <a:pt x="17798" y="1026"/>
                    <a:pt x="17748" y="976"/>
                  </a:cubicBezTo>
                  <a:cubicBezTo>
                    <a:pt x="17698" y="901"/>
                    <a:pt x="17648" y="851"/>
                    <a:pt x="17573" y="826"/>
                  </a:cubicBezTo>
                  <a:cubicBezTo>
                    <a:pt x="17498" y="776"/>
                    <a:pt x="17423" y="776"/>
                    <a:pt x="17323" y="776"/>
                  </a:cubicBezTo>
                  <a:lnTo>
                    <a:pt x="17173" y="776"/>
                  </a:lnTo>
                  <a:cubicBezTo>
                    <a:pt x="17148" y="801"/>
                    <a:pt x="17098" y="801"/>
                    <a:pt x="17048" y="851"/>
                  </a:cubicBezTo>
                  <a:cubicBezTo>
                    <a:pt x="16998" y="876"/>
                    <a:pt x="16948" y="901"/>
                    <a:pt x="16898" y="951"/>
                  </a:cubicBezTo>
                  <a:cubicBezTo>
                    <a:pt x="16848" y="976"/>
                    <a:pt x="16798" y="1026"/>
                    <a:pt x="16748" y="1101"/>
                  </a:cubicBezTo>
                  <a:cubicBezTo>
                    <a:pt x="16723" y="1051"/>
                    <a:pt x="16698" y="1001"/>
                    <a:pt x="16673" y="951"/>
                  </a:cubicBezTo>
                  <a:cubicBezTo>
                    <a:pt x="16648" y="926"/>
                    <a:pt x="16623" y="876"/>
                    <a:pt x="16573" y="851"/>
                  </a:cubicBezTo>
                  <a:cubicBezTo>
                    <a:pt x="16523" y="826"/>
                    <a:pt x="16473" y="801"/>
                    <a:pt x="16423" y="801"/>
                  </a:cubicBezTo>
                  <a:cubicBezTo>
                    <a:pt x="16373" y="776"/>
                    <a:pt x="16323" y="776"/>
                    <a:pt x="16248" y="776"/>
                  </a:cubicBezTo>
                  <a:close/>
                  <a:moveTo>
                    <a:pt x="21572" y="776"/>
                  </a:moveTo>
                  <a:cubicBezTo>
                    <a:pt x="21472" y="776"/>
                    <a:pt x="21397" y="801"/>
                    <a:pt x="21297" y="851"/>
                  </a:cubicBezTo>
                  <a:cubicBezTo>
                    <a:pt x="21197" y="876"/>
                    <a:pt x="21122" y="976"/>
                    <a:pt x="21022" y="1076"/>
                  </a:cubicBezTo>
                  <a:lnTo>
                    <a:pt x="21022" y="851"/>
                  </a:lnTo>
                  <a:cubicBezTo>
                    <a:pt x="21022" y="851"/>
                    <a:pt x="21022" y="826"/>
                    <a:pt x="21022" y="826"/>
                  </a:cubicBezTo>
                  <a:cubicBezTo>
                    <a:pt x="20997" y="826"/>
                    <a:pt x="20997" y="801"/>
                    <a:pt x="20997" y="801"/>
                  </a:cubicBezTo>
                  <a:lnTo>
                    <a:pt x="20772" y="801"/>
                  </a:lnTo>
                  <a:cubicBezTo>
                    <a:pt x="20772" y="801"/>
                    <a:pt x="20747" y="826"/>
                    <a:pt x="20747" y="826"/>
                  </a:cubicBezTo>
                  <a:cubicBezTo>
                    <a:pt x="20747" y="826"/>
                    <a:pt x="20747" y="851"/>
                    <a:pt x="20747" y="851"/>
                  </a:cubicBezTo>
                  <a:lnTo>
                    <a:pt x="20747" y="2500"/>
                  </a:lnTo>
                  <a:cubicBezTo>
                    <a:pt x="20747" y="2500"/>
                    <a:pt x="20747" y="2525"/>
                    <a:pt x="20747" y="2525"/>
                  </a:cubicBezTo>
                  <a:cubicBezTo>
                    <a:pt x="20747" y="2525"/>
                    <a:pt x="20772" y="2525"/>
                    <a:pt x="20772" y="2550"/>
                  </a:cubicBezTo>
                  <a:lnTo>
                    <a:pt x="21022" y="2550"/>
                  </a:lnTo>
                  <a:cubicBezTo>
                    <a:pt x="21022" y="2525"/>
                    <a:pt x="21022" y="2525"/>
                    <a:pt x="21047" y="2525"/>
                  </a:cubicBezTo>
                  <a:cubicBezTo>
                    <a:pt x="21047" y="2525"/>
                    <a:pt x="21047" y="2500"/>
                    <a:pt x="21047" y="2500"/>
                  </a:cubicBezTo>
                  <a:lnTo>
                    <a:pt x="21047" y="1351"/>
                  </a:lnTo>
                  <a:cubicBezTo>
                    <a:pt x="21122" y="1251"/>
                    <a:pt x="21222" y="1176"/>
                    <a:pt x="21297" y="1101"/>
                  </a:cubicBezTo>
                  <a:cubicBezTo>
                    <a:pt x="21372" y="1051"/>
                    <a:pt x="21447" y="1026"/>
                    <a:pt x="21522" y="1026"/>
                  </a:cubicBezTo>
                  <a:cubicBezTo>
                    <a:pt x="21572" y="1026"/>
                    <a:pt x="21622" y="1051"/>
                    <a:pt x="21672" y="1076"/>
                  </a:cubicBezTo>
                  <a:cubicBezTo>
                    <a:pt x="21722" y="1076"/>
                    <a:pt x="21747" y="1126"/>
                    <a:pt x="21772" y="1151"/>
                  </a:cubicBezTo>
                  <a:cubicBezTo>
                    <a:pt x="21797" y="1201"/>
                    <a:pt x="21822" y="1251"/>
                    <a:pt x="21847" y="1301"/>
                  </a:cubicBezTo>
                  <a:cubicBezTo>
                    <a:pt x="21847" y="1376"/>
                    <a:pt x="21872" y="1426"/>
                    <a:pt x="21872" y="1526"/>
                  </a:cubicBezTo>
                  <a:lnTo>
                    <a:pt x="21872" y="2500"/>
                  </a:lnTo>
                  <a:cubicBezTo>
                    <a:pt x="21872" y="2500"/>
                    <a:pt x="21872" y="2525"/>
                    <a:pt x="21872" y="2525"/>
                  </a:cubicBezTo>
                  <a:cubicBezTo>
                    <a:pt x="21872" y="2525"/>
                    <a:pt x="21872" y="2525"/>
                    <a:pt x="21897" y="2550"/>
                  </a:cubicBezTo>
                  <a:lnTo>
                    <a:pt x="22122" y="2550"/>
                  </a:lnTo>
                  <a:cubicBezTo>
                    <a:pt x="22147" y="2525"/>
                    <a:pt x="22147" y="2525"/>
                    <a:pt x="22147" y="2525"/>
                  </a:cubicBezTo>
                  <a:cubicBezTo>
                    <a:pt x="22172" y="2525"/>
                    <a:pt x="22172" y="2500"/>
                    <a:pt x="22172" y="2500"/>
                  </a:cubicBezTo>
                  <a:lnTo>
                    <a:pt x="22172" y="1501"/>
                  </a:lnTo>
                  <a:cubicBezTo>
                    <a:pt x="22172" y="1376"/>
                    <a:pt x="22147" y="1276"/>
                    <a:pt x="22147" y="1201"/>
                  </a:cubicBezTo>
                  <a:cubicBezTo>
                    <a:pt x="22122" y="1101"/>
                    <a:pt x="22072" y="1026"/>
                    <a:pt x="22022" y="976"/>
                  </a:cubicBezTo>
                  <a:cubicBezTo>
                    <a:pt x="21997" y="901"/>
                    <a:pt x="21922" y="851"/>
                    <a:pt x="21847" y="826"/>
                  </a:cubicBezTo>
                  <a:cubicBezTo>
                    <a:pt x="21772" y="776"/>
                    <a:pt x="21697" y="776"/>
                    <a:pt x="21572" y="776"/>
                  </a:cubicBezTo>
                  <a:close/>
                  <a:moveTo>
                    <a:pt x="32770" y="176"/>
                  </a:moveTo>
                  <a:cubicBezTo>
                    <a:pt x="32745" y="176"/>
                    <a:pt x="32720" y="176"/>
                    <a:pt x="32695" y="201"/>
                  </a:cubicBezTo>
                  <a:cubicBezTo>
                    <a:pt x="32670" y="226"/>
                    <a:pt x="32645" y="251"/>
                    <a:pt x="32645" y="301"/>
                  </a:cubicBezTo>
                  <a:lnTo>
                    <a:pt x="32645" y="2500"/>
                  </a:lnTo>
                  <a:cubicBezTo>
                    <a:pt x="32645" y="2500"/>
                    <a:pt x="32670" y="2525"/>
                    <a:pt x="32670" y="2525"/>
                  </a:cubicBezTo>
                  <a:cubicBezTo>
                    <a:pt x="32670" y="2525"/>
                    <a:pt x="32670" y="2525"/>
                    <a:pt x="32695" y="2550"/>
                  </a:cubicBezTo>
                  <a:lnTo>
                    <a:pt x="32945" y="2550"/>
                  </a:lnTo>
                  <a:cubicBezTo>
                    <a:pt x="32945" y="2525"/>
                    <a:pt x="32945" y="2525"/>
                    <a:pt x="32970" y="2525"/>
                  </a:cubicBezTo>
                  <a:cubicBezTo>
                    <a:pt x="32970" y="2525"/>
                    <a:pt x="32970" y="2500"/>
                    <a:pt x="32970" y="2500"/>
                  </a:cubicBezTo>
                  <a:lnTo>
                    <a:pt x="32970" y="1651"/>
                  </a:lnTo>
                  <a:lnTo>
                    <a:pt x="33245" y="1651"/>
                  </a:lnTo>
                  <a:cubicBezTo>
                    <a:pt x="33395" y="1651"/>
                    <a:pt x="33520" y="1626"/>
                    <a:pt x="33620" y="1576"/>
                  </a:cubicBezTo>
                  <a:cubicBezTo>
                    <a:pt x="33720" y="1551"/>
                    <a:pt x="33820" y="1501"/>
                    <a:pt x="33870" y="1426"/>
                  </a:cubicBezTo>
                  <a:cubicBezTo>
                    <a:pt x="33945" y="1376"/>
                    <a:pt x="34020" y="1276"/>
                    <a:pt x="34045" y="1201"/>
                  </a:cubicBezTo>
                  <a:cubicBezTo>
                    <a:pt x="34095" y="1101"/>
                    <a:pt x="34120" y="976"/>
                    <a:pt x="34120" y="876"/>
                  </a:cubicBezTo>
                  <a:cubicBezTo>
                    <a:pt x="34120" y="776"/>
                    <a:pt x="34095" y="701"/>
                    <a:pt x="34070" y="626"/>
                  </a:cubicBezTo>
                  <a:cubicBezTo>
                    <a:pt x="34045" y="551"/>
                    <a:pt x="34020" y="476"/>
                    <a:pt x="33970" y="426"/>
                  </a:cubicBezTo>
                  <a:cubicBezTo>
                    <a:pt x="33920" y="376"/>
                    <a:pt x="33870" y="326"/>
                    <a:pt x="33795" y="276"/>
                  </a:cubicBezTo>
                  <a:cubicBezTo>
                    <a:pt x="33720" y="251"/>
                    <a:pt x="33670" y="226"/>
                    <a:pt x="33595" y="201"/>
                  </a:cubicBezTo>
                  <a:cubicBezTo>
                    <a:pt x="33545" y="201"/>
                    <a:pt x="33470" y="176"/>
                    <a:pt x="33445" y="176"/>
                  </a:cubicBezTo>
                  <a:close/>
                  <a:moveTo>
                    <a:pt x="35120" y="776"/>
                  </a:moveTo>
                  <a:cubicBezTo>
                    <a:pt x="35070" y="801"/>
                    <a:pt x="35045" y="801"/>
                    <a:pt x="34995" y="826"/>
                  </a:cubicBezTo>
                  <a:cubicBezTo>
                    <a:pt x="34970" y="851"/>
                    <a:pt x="34945" y="876"/>
                    <a:pt x="34895" y="926"/>
                  </a:cubicBezTo>
                  <a:cubicBezTo>
                    <a:pt x="34845" y="976"/>
                    <a:pt x="34820" y="1026"/>
                    <a:pt x="34770" y="1076"/>
                  </a:cubicBezTo>
                  <a:lnTo>
                    <a:pt x="34770" y="851"/>
                  </a:lnTo>
                  <a:cubicBezTo>
                    <a:pt x="34770" y="851"/>
                    <a:pt x="34770" y="826"/>
                    <a:pt x="34770" y="826"/>
                  </a:cubicBezTo>
                  <a:cubicBezTo>
                    <a:pt x="34745" y="826"/>
                    <a:pt x="34745" y="801"/>
                    <a:pt x="34745" y="801"/>
                  </a:cubicBezTo>
                  <a:lnTo>
                    <a:pt x="34520" y="801"/>
                  </a:lnTo>
                  <a:cubicBezTo>
                    <a:pt x="34520" y="801"/>
                    <a:pt x="34495" y="826"/>
                    <a:pt x="34495" y="826"/>
                  </a:cubicBezTo>
                  <a:cubicBezTo>
                    <a:pt x="34495" y="826"/>
                    <a:pt x="34495" y="851"/>
                    <a:pt x="34495" y="851"/>
                  </a:cubicBezTo>
                  <a:lnTo>
                    <a:pt x="34495" y="2500"/>
                  </a:lnTo>
                  <a:cubicBezTo>
                    <a:pt x="34495" y="2500"/>
                    <a:pt x="34495" y="2525"/>
                    <a:pt x="34495" y="2525"/>
                  </a:cubicBezTo>
                  <a:cubicBezTo>
                    <a:pt x="34495" y="2525"/>
                    <a:pt x="34520" y="2525"/>
                    <a:pt x="34520" y="2550"/>
                  </a:cubicBezTo>
                  <a:lnTo>
                    <a:pt x="34770" y="2550"/>
                  </a:lnTo>
                  <a:cubicBezTo>
                    <a:pt x="34770" y="2525"/>
                    <a:pt x="34770" y="2525"/>
                    <a:pt x="34795" y="2525"/>
                  </a:cubicBezTo>
                  <a:cubicBezTo>
                    <a:pt x="34795" y="2525"/>
                    <a:pt x="34795" y="2500"/>
                    <a:pt x="34795" y="2500"/>
                  </a:cubicBezTo>
                  <a:lnTo>
                    <a:pt x="34795" y="1426"/>
                  </a:lnTo>
                  <a:cubicBezTo>
                    <a:pt x="34845" y="1351"/>
                    <a:pt x="34870" y="1301"/>
                    <a:pt x="34920" y="1251"/>
                  </a:cubicBezTo>
                  <a:cubicBezTo>
                    <a:pt x="34945" y="1201"/>
                    <a:pt x="34970" y="1151"/>
                    <a:pt x="35020" y="1126"/>
                  </a:cubicBezTo>
                  <a:cubicBezTo>
                    <a:pt x="35045" y="1101"/>
                    <a:pt x="35070" y="1076"/>
                    <a:pt x="35095" y="1076"/>
                  </a:cubicBezTo>
                  <a:cubicBezTo>
                    <a:pt x="35145" y="1051"/>
                    <a:pt x="35170" y="1051"/>
                    <a:pt x="35195" y="1051"/>
                  </a:cubicBezTo>
                  <a:cubicBezTo>
                    <a:pt x="35220" y="1051"/>
                    <a:pt x="35245" y="1051"/>
                    <a:pt x="35270" y="1076"/>
                  </a:cubicBezTo>
                  <a:lnTo>
                    <a:pt x="35320" y="1076"/>
                  </a:lnTo>
                  <a:cubicBezTo>
                    <a:pt x="35345" y="1076"/>
                    <a:pt x="35370" y="1076"/>
                    <a:pt x="35370" y="1101"/>
                  </a:cubicBezTo>
                  <a:lnTo>
                    <a:pt x="35445" y="1101"/>
                  </a:lnTo>
                  <a:cubicBezTo>
                    <a:pt x="35445" y="1076"/>
                    <a:pt x="35445" y="1076"/>
                    <a:pt x="35445" y="1076"/>
                  </a:cubicBezTo>
                  <a:cubicBezTo>
                    <a:pt x="35445" y="1051"/>
                    <a:pt x="35445" y="1051"/>
                    <a:pt x="35445" y="1026"/>
                  </a:cubicBezTo>
                  <a:cubicBezTo>
                    <a:pt x="35445" y="1001"/>
                    <a:pt x="35470" y="976"/>
                    <a:pt x="35470" y="951"/>
                  </a:cubicBezTo>
                  <a:cubicBezTo>
                    <a:pt x="35470" y="926"/>
                    <a:pt x="35445" y="901"/>
                    <a:pt x="35445" y="901"/>
                  </a:cubicBezTo>
                  <a:cubicBezTo>
                    <a:pt x="35445" y="876"/>
                    <a:pt x="35445" y="851"/>
                    <a:pt x="35445" y="851"/>
                  </a:cubicBezTo>
                  <a:cubicBezTo>
                    <a:pt x="35445" y="851"/>
                    <a:pt x="35445" y="826"/>
                    <a:pt x="35445" y="826"/>
                  </a:cubicBezTo>
                  <a:lnTo>
                    <a:pt x="35420" y="826"/>
                  </a:lnTo>
                  <a:cubicBezTo>
                    <a:pt x="35420" y="801"/>
                    <a:pt x="35420" y="801"/>
                    <a:pt x="35395" y="801"/>
                  </a:cubicBezTo>
                  <a:cubicBezTo>
                    <a:pt x="35370" y="801"/>
                    <a:pt x="35345" y="776"/>
                    <a:pt x="35320" y="776"/>
                  </a:cubicBezTo>
                  <a:close/>
                  <a:moveTo>
                    <a:pt x="1176" y="151"/>
                  </a:moveTo>
                  <a:cubicBezTo>
                    <a:pt x="1001" y="151"/>
                    <a:pt x="851" y="176"/>
                    <a:pt x="701" y="226"/>
                  </a:cubicBezTo>
                  <a:cubicBezTo>
                    <a:pt x="551" y="276"/>
                    <a:pt x="426" y="376"/>
                    <a:pt x="326" y="476"/>
                  </a:cubicBezTo>
                  <a:cubicBezTo>
                    <a:pt x="226" y="576"/>
                    <a:pt x="151" y="726"/>
                    <a:pt x="101" y="876"/>
                  </a:cubicBezTo>
                  <a:cubicBezTo>
                    <a:pt x="26" y="1026"/>
                    <a:pt x="1" y="1201"/>
                    <a:pt x="1" y="1376"/>
                  </a:cubicBezTo>
                  <a:cubicBezTo>
                    <a:pt x="1" y="1551"/>
                    <a:pt x="26" y="1726"/>
                    <a:pt x="101" y="1875"/>
                  </a:cubicBezTo>
                  <a:cubicBezTo>
                    <a:pt x="151" y="2025"/>
                    <a:pt x="226" y="2150"/>
                    <a:pt x="326" y="2250"/>
                  </a:cubicBezTo>
                  <a:cubicBezTo>
                    <a:pt x="426" y="2350"/>
                    <a:pt x="551" y="2425"/>
                    <a:pt x="676" y="2500"/>
                  </a:cubicBezTo>
                  <a:cubicBezTo>
                    <a:pt x="826" y="2550"/>
                    <a:pt x="1001" y="2575"/>
                    <a:pt x="1176" y="2575"/>
                  </a:cubicBezTo>
                  <a:cubicBezTo>
                    <a:pt x="1226" y="2575"/>
                    <a:pt x="1301" y="2575"/>
                    <a:pt x="1351" y="2550"/>
                  </a:cubicBezTo>
                  <a:cubicBezTo>
                    <a:pt x="1426" y="2550"/>
                    <a:pt x="1476" y="2550"/>
                    <a:pt x="1526" y="2525"/>
                  </a:cubicBezTo>
                  <a:cubicBezTo>
                    <a:pt x="1601" y="2525"/>
                    <a:pt x="1651" y="2500"/>
                    <a:pt x="1701" y="2475"/>
                  </a:cubicBezTo>
                  <a:cubicBezTo>
                    <a:pt x="1776" y="2450"/>
                    <a:pt x="1801" y="2425"/>
                    <a:pt x="1851" y="2425"/>
                  </a:cubicBezTo>
                  <a:cubicBezTo>
                    <a:pt x="1876" y="2400"/>
                    <a:pt x="1901" y="2375"/>
                    <a:pt x="1926" y="2350"/>
                  </a:cubicBezTo>
                  <a:cubicBezTo>
                    <a:pt x="1926" y="2325"/>
                    <a:pt x="1926" y="2300"/>
                    <a:pt x="1926" y="2275"/>
                  </a:cubicBezTo>
                  <a:lnTo>
                    <a:pt x="1926" y="1376"/>
                  </a:lnTo>
                  <a:cubicBezTo>
                    <a:pt x="1926" y="1351"/>
                    <a:pt x="1926" y="1326"/>
                    <a:pt x="1926" y="1326"/>
                  </a:cubicBezTo>
                  <a:cubicBezTo>
                    <a:pt x="1926" y="1301"/>
                    <a:pt x="1901" y="1276"/>
                    <a:pt x="1901" y="1276"/>
                  </a:cubicBezTo>
                  <a:cubicBezTo>
                    <a:pt x="1876" y="1276"/>
                    <a:pt x="1876" y="1251"/>
                    <a:pt x="1851" y="1251"/>
                  </a:cubicBezTo>
                  <a:lnTo>
                    <a:pt x="1051" y="1251"/>
                  </a:lnTo>
                  <a:cubicBezTo>
                    <a:pt x="1026" y="1251"/>
                    <a:pt x="1026" y="1276"/>
                    <a:pt x="1026" y="1276"/>
                  </a:cubicBezTo>
                  <a:cubicBezTo>
                    <a:pt x="1026" y="1301"/>
                    <a:pt x="1026" y="1301"/>
                    <a:pt x="1001" y="1326"/>
                  </a:cubicBezTo>
                  <a:cubicBezTo>
                    <a:pt x="1001" y="1326"/>
                    <a:pt x="1001" y="1351"/>
                    <a:pt x="1001" y="1376"/>
                  </a:cubicBezTo>
                  <a:cubicBezTo>
                    <a:pt x="1001" y="1426"/>
                    <a:pt x="1001" y="1451"/>
                    <a:pt x="1026" y="1476"/>
                  </a:cubicBezTo>
                  <a:cubicBezTo>
                    <a:pt x="1026" y="1501"/>
                    <a:pt x="1051" y="1501"/>
                    <a:pt x="1076" y="1501"/>
                  </a:cubicBezTo>
                  <a:lnTo>
                    <a:pt x="1626" y="1501"/>
                  </a:lnTo>
                  <a:lnTo>
                    <a:pt x="1626" y="2200"/>
                  </a:lnTo>
                  <a:cubicBezTo>
                    <a:pt x="1551" y="2225"/>
                    <a:pt x="1476" y="2250"/>
                    <a:pt x="1401" y="2275"/>
                  </a:cubicBezTo>
                  <a:cubicBezTo>
                    <a:pt x="1326" y="2300"/>
                    <a:pt x="1251" y="2300"/>
                    <a:pt x="1176" y="2300"/>
                  </a:cubicBezTo>
                  <a:cubicBezTo>
                    <a:pt x="1076" y="2300"/>
                    <a:pt x="951" y="2275"/>
                    <a:pt x="851" y="2250"/>
                  </a:cubicBezTo>
                  <a:cubicBezTo>
                    <a:pt x="751" y="2200"/>
                    <a:pt x="651" y="2125"/>
                    <a:pt x="576" y="2050"/>
                  </a:cubicBezTo>
                  <a:cubicBezTo>
                    <a:pt x="501" y="1975"/>
                    <a:pt x="451" y="1875"/>
                    <a:pt x="401" y="1750"/>
                  </a:cubicBezTo>
                  <a:cubicBezTo>
                    <a:pt x="376" y="1651"/>
                    <a:pt x="351" y="1501"/>
                    <a:pt x="351" y="1351"/>
                  </a:cubicBezTo>
                  <a:cubicBezTo>
                    <a:pt x="351" y="1226"/>
                    <a:pt x="351" y="1101"/>
                    <a:pt x="401" y="976"/>
                  </a:cubicBezTo>
                  <a:cubicBezTo>
                    <a:pt x="451" y="876"/>
                    <a:pt x="501" y="751"/>
                    <a:pt x="576" y="676"/>
                  </a:cubicBezTo>
                  <a:cubicBezTo>
                    <a:pt x="651" y="601"/>
                    <a:pt x="726" y="526"/>
                    <a:pt x="826" y="476"/>
                  </a:cubicBezTo>
                  <a:cubicBezTo>
                    <a:pt x="926" y="426"/>
                    <a:pt x="1051" y="401"/>
                    <a:pt x="1176" y="401"/>
                  </a:cubicBezTo>
                  <a:cubicBezTo>
                    <a:pt x="1301" y="401"/>
                    <a:pt x="1376" y="426"/>
                    <a:pt x="1476" y="451"/>
                  </a:cubicBezTo>
                  <a:cubicBezTo>
                    <a:pt x="1551" y="476"/>
                    <a:pt x="1626" y="501"/>
                    <a:pt x="1676" y="526"/>
                  </a:cubicBezTo>
                  <a:cubicBezTo>
                    <a:pt x="1726" y="551"/>
                    <a:pt x="1776" y="576"/>
                    <a:pt x="1801" y="601"/>
                  </a:cubicBezTo>
                  <a:cubicBezTo>
                    <a:pt x="1851" y="626"/>
                    <a:pt x="1876" y="626"/>
                    <a:pt x="1876" y="626"/>
                  </a:cubicBezTo>
                  <a:lnTo>
                    <a:pt x="1901" y="626"/>
                  </a:lnTo>
                  <a:cubicBezTo>
                    <a:pt x="1926" y="626"/>
                    <a:pt x="1926" y="626"/>
                    <a:pt x="1926" y="601"/>
                  </a:cubicBezTo>
                  <a:cubicBezTo>
                    <a:pt x="1926" y="601"/>
                    <a:pt x="1926" y="576"/>
                    <a:pt x="1926" y="551"/>
                  </a:cubicBezTo>
                  <a:cubicBezTo>
                    <a:pt x="1926" y="551"/>
                    <a:pt x="1951" y="526"/>
                    <a:pt x="1951" y="501"/>
                  </a:cubicBezTo>
                  <a:cubicBezTo>
                    <a:pt x="1951" y="451"/>
                    <a:pt x="1926" y="426"/>
                    <a:pt x="1926" y="401"/>
                  </a:cubicBezTo>
                  <a:cubicBezTo>
                    <a:pt x="1926" y="376"/>
                    <a:pt x="1901" y="376"/>
                    <a:pt x="1901" y="351"/>
                  </a:cubicBezTo>
                  <a:cubicBezTo>
                    <a:pt x="1876" y="326"/>
                    <a:pt x="1851" y="326"/>
                    <a:pt x="1801" y="301"/>
                  </a:cubicBezTo>
                  <a:cubicBezTo>
                    <a:pt x="1776" y="276"/>
                    <a:pt x="1726" y="251"/>
                    <a:pt x="1651" y="226"/>
                  </a:cubicBezTo>
                  <a:cubicBezTo>
                    <a:pt x="1601" y="201"/>
                    <a:pt x="1526" y="176"/>
                    <a:pt x="1451" y="176"/>
                  </a:cubicBezTo>
                  <a:cubicBezTo>
                    <a:pt x="1351" y="151"/>
                    <a:pt x="1276" y="151"/>
                    <a:pt x="1176" y="151"/>
                  </a:cubicBezTo>
                  <a:close/>
                  <a:moveTo>
                    <a:pt x="3300" y="776"/>
                  </a:moveTo>
                  <a:cubicBezTo>
                    <a:pt x="3175" y="776"/>
                    <a:pt x="3075" y="776"/>
                    <a:pt x="2975" y="826"/>
                  </a:cubicBezTo>
                  <a:cubicBezTo>
                    <a:pt x="2875" y="876"/>
                    <a:pt x="2800" y="926"/>
                    <a:pt x="2726" y="1001"/>
                  </a:cubicBezTo>
                  <a:cubicBezTo>
                    <a:pt x="2651" y="1076"/>
                    <a:pt x="2601" y="1176"/>
                    <a:pt x="2576" y="1301"/>
                  </a:cubicBezTo>
                  <a:cubicBezTo>
                    <a:pt x="2526" y="1401"/>
                    <a:pt x="2526" y="1551"/>
                    <a:pt x="2526" y="1676"/>
                  </a:cubicBezTo>
                  <a:cubicBezTo>
                    <a:pt x="2526" y="1825"/>
                    <a:pt x="2526" y="1950"/>
                    <a:pt x="2576" y="2075"/>
                  </a:cubicBezTo>
                  <a:cubicBezTo>
                    <a:pt x="2601" y="2175"/>
                    <a:pt x="2651" y="2275"/>
                    <a:pt x="2726" y="2350"/>
                  </a:cubicBezTo>
                  <a:cubicBezTo>
                    <a:pt x="2800" y="2425"/>
                    <a:pt x="2875" y="2475"/>
                    <a:pt x="2975" y="2525"/>
                  </a:cubicBezTo>
                  <a:cubicBezTo>
                    <a:pt x="3075" y="2550"/>
                    <a:pt x="3200" y="2575"/>
                    <a:pt x="3350" y="2575"/>
                  </a:cubicBezTo>
                  <a:cubicBezTo>
                    <a:pt x="3425" y="2575"/>
                    <a:pt x="3500" y="2575"/>
                    <a:pt x="3550" y="2550"/>
                  </a:cubicBezTo>
                  <a:cubicBezTo>
                    <a:pt x="3625" y="2550"/>
                    <a:pt x="3700" y="2525"/>
                    <a:pt x="3750" y="2525"/>
                  </a:cubicBezTo>
                  <a:cubicBezTo>
                    <a:pt x="3800" y="2500"/>
                    <a:pt x="3825" y="2500"/>
                    <a:pt x="3875" y="2475"/>
                  </a:cubicBezTo>
                  <a:cubicBezTo>
                    <a:pt x="3900" y="2475"/>
                    <a:pt x="3925" y="2450"/>
                    <a:pt x="3925" y="2450"/>
                  </a:cubicBezTo>
                  <a:cubicBezTo>
                    <a:pt x="3925" y="2425"/>
                    <a:pt x="3950" y="2425"/>
                    <a:pt x="3950" y="2425"/>
                  </a:cubicBezTo>
                  <a:cubicBezTo>
                    <a:pt x="3950" y="2425"/>
                    <a:pt x="3950" y="2400"/>
                    <a:pt x="3950" y="2400"/>
                  </a:cubicBezTo>
                  <a:cubicBezTo>
                    <a:pt x="3950" y="2375"/>
                    <a:pt x="3950" y="2375"/>
                    <a:pt x="3950" y="2375"/>
                  </a:cubicBezTo>
                  <a:cubicBezTo>
                    <a:pt x="3950" y="2350"/>
                    <a:pt x="3950" y="2350"/>
                    <a:pt x="3950" y="2325"/>
                  </a:cubicBezTo>
                  <a:cubicBezTo>
                    <a:pt x="3950" y="2300"/>
                    <a:pt x="3950" y="2275"/>
                    <a:pt x="3950" y="2275"/>
                  </a:cubicBezTo>
                  <a:cubicBezTo>
                    <a:pt x="3950" y="2250"/>
                    <a:pt x="3950" y="2250"/>
                    <a:pt x="3950" y="2225"/>
                  </a:cubicBezTo>
                  <a:lnTo>
                    <a:pt x="3925" y="2225"/>
                  </a:lnTo>
                  <a:cubicBezTo>
                    <a:pt x="3925" y="2200"/>
                    <a:pt x="3925" y="2200"/>
                    <a:pt x="3900" y="2200"/>
                  </a:cubicBezTo>
                  <a:cubicBezTo>
                    <a:pt x="3900" y="2200"/>
                    <a:pt x="3875" y="2200"/>
                    <a:pt x="3850" y="2225"/>
                  </a:cubicBezTo>
                  <a:cubicBezTo>
                    <a:pt x="3825" y="2250"/>
                    <a:pt x="3775" y="2250"/>
                    <a:pt x="3725" y="2275"/>
                  </a:cubicBezTo>
                  <a:cubicBezTo>
                    <a:pt x="3700" y="2275"/>
                    <a:pt x="3650" y="2300"/>
                    <a:pt x="3575" y="2325"/>
                  </a:cubicBezTo>
                  <a:lnTo>
                    <a:pt x="3375" y="2325"/>
                  </a:lnTo>
                  <a:cubicBezTo>
                    <a:pt x="3275" y="2325"/>
                    <a:pt x="3200" y="2325"/>
                    <a:pt x="3125" y="2300"/>
                  </a:cubicBezTo>
                  <a:cubicBezTo>
                    <a:pt x="3050" y="2275"/>
                    <a:pt x="3000" y="2225"/>
                    <a:pt x="2950" y="2175"/>
                  </a:cubicBezTo>
                  <a:cubicBezTo>
                    <a:pt x="2900" y="2125"/>
                    <a:pt x="2875" y="2050"/>
                    <a:pt x="2850" y="1975"/>
                  </a:cubicBezTo>
                  <a:cubicBezTo>
                    <a:pt x="2850" y="1900"/>
                    <a:pt x="2825" y="1825"/>
                    <a:pt x="2825" y="1726"/>
                  </a:cubicBezTo>
                  <a:lnTo>
                    <a:pt x="3900" y="1726"/>
                  </a:lnTo>
                  <a:cubicBezTo>
                    <a:pt x="3950" y="1726"/>
                    <a:pt x="3975" y="1726"/>
                    <a:pt x="4000" y="1701"/>
                  </a:cubicBezTo>
                  <a:cubicBezTo>
                    <a:pt x="4025" y="1676"/>
                    <a:pt x="4025" y="1651"/>
                    <a:pt x="4025" y="1601"/>
                  </a:cubicBezTo>
                  <a:lnTo>
                    <a:pt x="4025" y="1551"/>
                  </a:lnTo>
                  <a:cubicBezTo>
                    <a:pt x="4025" y="1451"/>
                    <a:pt x="4025" y="1351"/>
                    <a:pt x="4000" y="1251"/>
                  </a:cubicBezTo>
                  <a:cubicBezTo>
                    <a:pt x="3975" y="1151"/>
                    <a:pt x="3925" y="1076"/>
                    <a:pt x="3850" y="1001"/>
                  </a:cubicBezTo>
                  <a:cubicBezTo>
                    <a:pt x="3800" y="926"/>
                    <a:pt x="3725" y="876"/>
                    <a:pt x="3650" y="826"/>
                  </a:cubicBezTo>
                  <a:cubicBezTo>
                    <a:pt x="3550" y="776"/>
                    <a:pt x="3425" y="776"/>
                    <a:pt x="3300" y="776"/>
                  </a:cubicBezTo>
                  <a:close/>
                  <a:moveTo>
                    <a:pt x="6750" y="776"/>
                  </a:moveTo>
                  <a:cubicBezTo>
                    <a:pt x="6625" y="776"/>
                    <a:pt x="6525" y="776"/>
                    <a:pt x="6425" y="826"/>
                  </a:cubicBezTo>
                  <a:cubicBezTo>
                    <a:pt x="6325" y="876"/>
                    <a:pt x="6225" y="926"/>
                    <a:pt x="6150" y="1001"/>
                  </a:cubicBezTo>
                  <a:cubicBezTo>
                    <a:pt x="6100" y="1076"/>
                    <a:pt x="6050" y="1176"/>
                    <a:pt x="6000" y="1301"/>
                  </a:cubicBezTo>
                  <a:cubicBezTo>
                    <a:pt x="5975" y="1401"/>
                    <a:pt x="5950" y="1551"/>
                    <a:pt x="5950" y="1676"/>
                  </a:cubicBezTo>
                  <a:cubicBezTo>
                    <a:pt x="5950" y="1825"/>
                    <a:pt x="5975" y="1950"/>
                    <a:pt x="6000" y="2075"/>
                  </a:cubicBezTo>
                  <a:cubicBezTo>
                    <a:pt x="6050" y="2175"/>
                    <a:pt x="6100" y="2275"/>
                    <a:pt x="6150" y="2350"/>
                  </a:cubicBezTo>
                  <a:cubicBezTo>
                    <a:pt x="6225" y="2425"/>
                    <a:pt x="6325" y="2475"/>
                    <a:pt x="6425" y="2525"/>
                  </a:cubicBezTo>
                  <a:cubicBezTo>
                    <a:pt x="6525" y="2550"/>
                    <a:pt x="6650" y="2575"/>
                    <a:pt x="6775" y="2575"/>
                  </a:cubicBezTo>
                  <a:cubicBezTo>
                    <a:pt x="6850" y="2575"/>
                    <a:pt x="6925" y="2575"/>
                    <a:pt x="7000" y="2550"/>
                  </a:cubicBezTo>
                  <a:cubicBezTo>
                    <a:pt x="7075" y="2550"/>
                    <a:pt x="7125" y="2525"/>
                    <a:pt x="7175" y="2525"/>
                  </a:cubicBezTo>
                  <a:cubicBezTo>
                    <a:pt x="7225" y="2500"/>
                    <a:pt x="7275" y="2500"/>
                    <a:pt x="7300" y="2475"/>
                  </a:cubicBezTo>
                  <a:cubicBezTo>
                    <a:pt x="7350" y="2475"/>
                    <a:pt x="7350" y="2450"/>
                    <a:pt x="7375" y="2450"/>
                  </a:cubicBezTo>
                  <a:cubicBezTo>
                    <a:pt x="7375" y="2425"/>
                    <a:pt x="7375" y="2425"/>
                    <a:pt x="7375" y="2425"/>
                  </a:cubicBezTo>
                  <a:cubicBezTo>
                    <a:pt x="7375" y="2425"/>
                    <a:pt x="7400" y="2400"/>
                    <a:pt x="7400" y="2400"/>
                  </a:cubicBezTo>
                  <a:cubicBezTo>
                    <a:pt x="7400" y="2375"/>
                    <a:pt x="7400" y="2375"/>
                    <a:pt x="7400" y="2375"/>
                  </a:cubicBezTo>
                  <a:cubicBezTo>
                    <a:pt x="7400" y="2350"/>
                    <a:pt x="7400" y="2350"/>
                    <a:pt x="7400" y="2325"/>
                  </a:cubicBezTo>
                  <a:cubicBezTo>
                    <a:pt x="7400" y="2300"/>
                    <a:pt x="7400" y="2275"/>
                    <a:pt x="7400" y="2275"/>
                  </a:cubicBezTo>
                  <a:cubicBezTo>
                    <a:pt x="7400" y="2250"/>
                    <a:pt x="7400" y="2250"/>
                    <a:pt x="7400" y="2225"/>
                  </a:cubicBezTo>
                  <a:lnTo>
                    <a:pt x="7375" y="2225"/>
                  </a:lnTo>
                  <a:cubicBezTo>
                    <a:pt x="7375" y="2200"/>
                    <a:pt x="7350" y="2200"/>
                    <a:pt x="7350" y="2200"/>
                  </a:cubicBezTo>
                  <a:cubicBezTo>
                    <a:pt x="7325" y="2200"/>
                    <a:pt x="7325" y="2200"/>
                    <a:pt x="7275" y="2225"/>
                  </a:cubicBezTo>
                  <a:cubicBezTo>
                    <a:pt x="7250" y="2250"/>
                    <a:pt x="7225" y="2250"/>
                    <a:pt x="7175" y="2275"/>
                  </a:cubicBezTo>
                  <a:cubicBezTo>
                    <a:pt x="7125" y="2275"/>
                    <a:pt x="7075" y="2300"/>
                    <a:pt x="7025" y="2325"/>
                  </a:cubicBezTo>
                  <a:lnTo>
                    <a:pt x="6800" y="2325"/>
                  </a:lnTo>
                  <a:cubicBezTo>
                    <a:pt x="6700" y="2325"/>
                    <a:pt x="6625" y="2325"/>
                    <a:pt x="6550" y="2300"/>
                  </a:cubicBezTo>
                  <a:cubicBezTo>
                    <a:pt x="6500" y="2275"/>
                    <a:pt x="6425" y="2225"/>
                    <a:pt x="6375" y="2175"/>
                  </a:cubicBezTo>
                  <a:cubicBezTo>
                    <a:pt x="6350" y="2125"/>
                    <a:pt x="6325" y="2050"/>
                    <a:pt x="6300" y="1975"/>
                  </a:cubicBezTo>
                  <a:cubicBezTo>
                    <a:pt x="6275" y="1900"/>
                    <a:pt x="6275" y="1825"/>
                    <a:pt x="6275" y="1726"/>
                  </a:cubicBezTo>
                  <a:lnTo>
                    <a:pt x="7350" y="1726"/>
                  </a:lnTo>
                  <a:cubicBezTo>
                    <a:pt x="7375" y="1726"/>
                    <a:pt x="7400" y="1726"/>
                    <a:pt x="7425" y="1701"/>
                  </a:cubicBezTo>
                  <a:cubicBezTo>
                    <a:pt x="7450" y="1676"/>
                    <a:pt x="7475" y="1651"/>
                    <a:pt x="7475" y="1601"/>
                  </a:cubicBezTo>
                  <a:lnTo>
                    <a:pt x="7475" y="1551"/>
                  </a:lnTo>
                  <a:cubicBezTo>
                    <a:pt x="7475" y="1451"/>
                    <a:pt x="7450" y="1351"/>
                    <a:pt x="7425" y="1251"/>
                  </a:cubicBezTo>
                  <a:cubicBezTo>
                    <a:pt x="7400" y="1151"/>
                    <a:pt x="7350" y="1076"/>
                    <a:pt x="7300" y="1001"/>
                  </a:cubicBezTo>
                  <a:cubicBezTo>
                    <a:pt x="7250" y="926"/>
                    <a:pt x="7175" y="876"/>
                    <a:pt x="7075" y="826"/>
                  </a:cubicBezTo>
                  <a:cubicBezTo>
                    <a:pt x="6975" y="776"/>
                    <a:pt x="6875" y="776"/>
                    <a:pt x="6750" y="776"/>
                  </a:cubicBezTo>
                  <a:close/>
                  <a:moveTo>
                    <a:pt x="11099" y="776"/>
                  </a:moveTo>
                  <a:cubicBezTo>
                    <a:pt x="10974" y="776"/>
                    <a:pt x="10874" y="801"/>
                    <a:pt x="10774" y="826"/>
                  </a:cubicBezTo>
                  <a:cubicBezTo>
                    <a:pt x="10699" y="851"/>
                    <a:pt x="10624" y="926"/>
                    <a:pt x="10549" y="1001"/>
                  </a:cubicBezTo>
                  <a:cubicBezTo>
                    <a:pt x="10474" y="1051"/>
                    <a:pt x="10424" y="1151"/>
                    <a:pt x="10374" y="1276"/>
                  </a:cubicBezTo>
                  <a:cubicBezTo>
                    <a:pt x="10349" y="1401"/>
                    <a:pt x="10324" y="1526"/>
                    <a:pt x="10324" y="1701"/>
                  </a:cubicBezTo>
                  <a:cubicBezTo>
                    <a:pt x="10324" y="1825"/>
                    <a:pt x="10349" y="1975"/>
                    <a:pt x="10374" y="2075"/>
                  </a:cubicBezTo>
                  <a:cubicBezTo>
                    <a:pt x="10399" y="2175"/>
                    <a:pt x="10449" y="2275"/>
                    <a:pt x="10524" y="2350"/>
                  </a:cubicBezTo>
                  <a:cubicBezTo>
                    <a:pt x="10574" y="2425"/>
                    <a:pt x="10649" y="2475"/>
                    <a:pt x="10749" y="2525"/>
                  </a:cubicBezTo>
                  <a:cubicBezTo>
                    <a:pt x="10824" y="2550"/>
                    <a:pt x="10924" y="2575"/>
                    <a:pt x="11049" y="2575"/>
                  </a:cubicBezTo>
                  <a:cubicBezTo>
                    <a:pt x="11124" y="2575"/>
                    <a:pt x="11174" y="2575"/>
                    <a:pt x="11224" y="2550"/>
                  </a:cubicBezTo>
                  <a:cubicBezTo>
                    <a:pt x="11274" y="2550"/>
                    <a:pt x="11324" y="2525"/>
                    <a:pt x="11374" y="2525"/>
                  </a:cubicBezTo>
                  <a:cubicBezTo>
                    <a:pt x="11424" y="2500"/>
                    <a:pt x="11449" y="2475"/>
                    <a:pt x="11499" y="2450"/>
                  </a:cubicBezTo>
                  <a:cubicBezTo>
                    <a:pt x="11524" y="2425"/>
                    <a:pt x="11549" y="2425"/>
                    <a:pt x="11574" y="2400"/>
                  </a:cubicBezTo>
                  <a:cubicBezTo>
                    <a:pt x="11599" y="2375"/>
                    <a:pt x="11599" y="2375"/>
                    <a:pt x="11599" y="2375"/>
                  </a:cubicBezTo>
                  <a:cubicBezTo>
                    <a:pt x="11599" y="2350"/>
                    <a:pt x="11599" y="2350"/>
                    <a:pt x="11599" y="2325"/>
                  </a:cubicBezTo>
                  <a:cubicBezTo>
                    <a:pt x="11624" y="2325"/>
                    <a:pt x="11624" y="2325"/>
                    <a:pt x="11624" y="2300"/>
                  </a:cubicBezTo>
                  <a:cubicBezTo>
                    <a:pt x="11624" y="2275"/>
                    <a:pt x="11624" y="2275"/>
                    <a:pt x="11624" y="2250"/>
                  </a:cubicBezTo>
                  <a:cubicBezTo>
                    <a:pt x="11624" y="2225"/>
                    <a:pt x="11624" y="2200"/>
                    <a:pt x="11624" y="2175"/>
                  </a:cubicBezTo>
                  <a:cubicBezTo>
                    <a:pt x="11624" y="2175"/>
                    <a:pt x="11624" y="2150"/>
                    <a:pt x="11599" y="2150"/>
                  </a:cubicBezTo>
                  <a:cubicBezTo>
                    <a:pt x="11599" y="2125"/>
                    <a:pt x="11599" y="2125"/>
                    <a:pt x="11599" y="2125"/>
                  </a:cubicBezTo>
                  <a:cubicBezTo>
                    <a:pt x="11599" y="2100"/>
                    <a:pt x="11574" y="2100"/>
                    <a:pt x="11574" y="2100"/>
                  </a:cubicBezTo>
                  <a:cubicBezTo>
                    <a:pt x="11549" y="2100"/>
                    <a:pt x="11524" y="2125"/>
                    <a:pt x="11499" y="2150"/>
                  </a:cubicBezTo>
                  <a:cubicBezTo>
                    <a:pt x="11474" y="2150"/>
                    <a:pt x="11449" y="2175"/>
                    <a:pt x="11399" y="2200"/>
                  </a:cubicBezTo>
                  <a:cubicBezTo>
                    <a:pt x="11374" y="2225"/>
                    <a:pt x="11324" y="2250"/>
                    <a:pt x="11274" y="2275"/>
                  </a:cubicBezTo>
                  <a:cubicBezTo>
                    <a:pt x="11224" y="2300"/>
                    <a:pt x="11149" y="2325"/>
                    <a:pt x="11099" y="2325"/>
                  </a:cubicBezTo>
                  <a:cubicBezTo>
                    <a:pt x="11024" y="2325"/>
                    <a:pt x="10949" y="2300"/>
                    <a:pt x="10899" y="2275"/>
                  </a:cubicBezTo>
                  <a:cubicBezTo>
                    <a:pt x="10849" y="2250"/>
                    <a:pt x="10799" y="2200"/>
                    <a:pt x="10749" y="2150"/>
                  </a:cubicBezTo>
                  <a:cubicBezTo>
                    <a:pt x="10724" y="2100"/>
                    <a:pt x="10674" y="2025"/>
                    <a:pt x="10674" y="1950"/>
                  </a:cubicBezTo>
                  <a:cubicBezTo>
                    <a:pt x="10649" y="1875"/>
                    <a:pt x="10624" y="1775"/>
                    <a:pt x="10624" y="1676"/>
                  </a:cubicBezTo>
                  <a:cubicBezTo>
                    <a:pt x="10624" y="1476"/>
                    <a:pt x="10674" y="1301"/>
                    <a:pt x="10749" y="1201"/>
                  </a:cubicBezTo>
                  <a:cubicBezTo>
                    <a:pt x="10824" y="1076"/>
                    <a:pt x="10949" y="1026"/>
                    <a:pt x="11099" y="1026"/>
                  </a:cubicBezTo>
                  <a:cubicBezTo>
                    <a:pt x="11149" y="1026"/>
                    <a:pt x="11224" y="1026"/>
                    <a:pt x="11274" y="1051"/>
                  </a:cubicBezTo>
                  <a:cubicBezTo>
                    <a:pt x="11324" y="1076"/>
                    <a:pt x="11374" y="1101"/>
                    <a:pt x="11399" y="1126"/>
                  </a:cubicBezTo>
                  <a:cubicBezTo>
                    <a:pt x="11449" y="1151"/>
                    <a:pt x="11474" y="1176"/>
                    <a:pt x="11499" y="1176"/>
                  </a:cubicBezTo>
                  <a:cubicBezTo>
                    <a:pt x="11524" y="1201"/>
                    <a:pt x="11549" y="1226"/>
                    <a:pt x="11549" y="1226"/>
                  </a:cubicBezTo>
                  <a:cubicBezTo>
                    <a:pt x="11574" y="1226"/>
                    <a:pt x="11574" y="1201"/>
                    <a:pt x="11599" y="1201"/>
                  </a:cubicBezTo>
                  <a:cubicBezTo>
                    <a:pt x="11599" y="1176"/>
                    <a:pt x="11624" y="1126"/>
                    <a:pt x="11624" y="1076"/>
                  </a:cubicBezTo>
                  <a:cubicBezTo>
                    <a:pt x="11624" y="1076"/>
                    <a:pt x="11624" y="1051"/>
                    <a:pt x="11599" y="1026"/>
                  </a:cubicBezTo>
                  <a:cubicBezTo>
                    <a:pt x="11599" y="1026"/>
                    <a:pt x="11599" y="1001"/>
                    <a:pt x="11599" y="1001"/>
                  </a:cubicBezTo>
                  <a:cubicBezTo>
                    <a:pt x="11599" y="976"/>
                    <a:pt x="11599" y="976"/>
                    <a:pt x="11599" y="976"/>
                  </a:cubicBezTo>
                  <a:cubicBezTo>
                    <a:pt x="11574" y="951"/>
                    <a:pt x="11574" y="951"/>
                    <a:pt x="11549" y="926"/>
                  </a:cubicBezTo>
                  <a:cubicBezTo>
                    <a:pt x="11549" y="926"/>
                    <a:pt x="11524" y="901"/>
                    <a:pt x="11499" y="876"/>
                  </a:cubicBezTo>
                  <a:cubicBezTo>
                    <a:pt x="11449" y="851"/>
                    <a:pt x="11424" y="826"/>
                    <a:pt x="11374" y="826"/>
                  </a:cubicBezTo>
                  <a:cubicBezTo>
                    <a:pt x="11349" y="801"/>
                    <a:pt x="11299" y="801"/>
                    <a:pt x="11249" y="776"/>
                  </a:cubicBezTo>
                  <a:close/>
                  <a:moveTo>
                    <a:pt x="13649" y="776"/>
                  </a:moveTo>
                  <a:cubicBezTo>
                    <a:pt x="13599" y="801"/>
                    <a:pt x="13524" y="801"/>
                    <a:pt x="13474" y="826"/>
                  </a:cubicBezTo>
                  <a:cubicBezTo>
                    <a:pt x="13424" y="851"/>
                    <a:pt x="13374" y="876"/>
                    <a:pt x="13349" y="876"/>
                  </a:cubicBezTo>
                  <a:cubicBezTo>
                    <a:pt x="13299" y="901"/>
                    <a:pt x="13274" y="926"/>
                    <a:pt x="13249" y="951"/>
                  </a:cubicBezTo>
                  <a:cubicBezTo>
                    <a:pt x="13249" y="951"/>
                    <a:pt x="13224" y="976"/>
                    <a:pt x="13224" y="1001"/>
                  </a:cubicBezTo>
                  <a:cubicBezTo>
                    <a:pt x="13224" y="1001"/>
                    <a:pt x="13224" y="1026"/>
                    <a:pt x="13224" y="1076"/>
                  </a:cubicBezTo>
                  <a:cubicBezTo>
                    <a:pt x="13224" y="1076"/>
                    <a:pt x="13224" y="1101"/>
                    <a:pt x="13224" y="1126"/>
                  </a:cubicBezTo>
                  <a:cubicBezTo>
                    <a:pt x="13224" y="1126"/>
                    <a:pt x="13224" y="1151"/>
                    <a:pt x="13224" y="1151"/>
                  </a:cubicBezTo>
                  <a:cubicBezTo>
                    <a:pt x="13249" y="1151"/>
                    <a:pt x="13249" y="1176"/>
                    <a:pt x="13249" y="1176"/>
                  </a:cubicBezTo>
                  <a:lnTo>
                    <a:pt x="13274" y="1176"/>
                  </a:lnTo>
                  <a:cubicBezTo>
                    <a:pt x="13299" y="1176"/>
                    <a:pt x="13324" y="1176"/>
                    <a:pt x="13349" y="1151"/>
                  </a:cubicBezTo>
                  <a:cubicBezTo>
                    <a:pt x="13374" y="1126"/>
                    <a:pt x="13399" y="1126"/>
                    <a:pt x="13449" y="1101"/>
                  </a:cubicBezTo>
                  <a:cubicBezTo>
                    <a:pt x="13499" y="1076"/>
                    <a:pt x="13549" y="1051"/>
                    <a:pt x="13624" y="1051"/>
                  </a:cubicBezTo>
                  <a:cubicBezTo>
                    <a:pt x="13674" y="1026"/>
                    <a:pt x="13749" y="1001"/>
                    <a:pt x="13824" y="1001"/>
                  </a:cubicBezTo>
                  <a:cubicBezTo>
                    <a:pt x="13874" y="1001"/>
                    <a:pt x="13949" y="1026"/>
                    <a:pt x="13999" y="1051"/>
                  </a:cubicBezTo>
                  <a:cubicBezTo>
                    <a:pt x="14049" y="1051"/>
                    <a:pt x="14074" y="1076"/>
                    <a:pt x="14099" y="1101"/>
                  </a:cubicBezTo>
                  <a:cubicBezTo>
                    <a:pt x="14124" y="1151"/>
                    <a:pt x="14149" y="1176"/>
                    <a:pt x="14173" y="1226"/>
                  </a:cubicBezTo>
                  <a:cubicBezTo>
                    <a:pt x="14173" y="1276"/>
                    <a:pt x="14198" y="1326"/>
                    <a:pt x="14198" y="1401"/>
                  </a:cubicBezTo>
                  <a:lnTo>
                    <a:pt x="14198" y="1526"/>
                  </a:lnTo>
                  <a:lnTo>
                    <a:pt x="13974" y="1526"/>
                  </a:lnTo>
                  <a:cubicBezTo>
                    <a:pt x="13824" y="1526"/>
                    <a:pt x="13724" y="1551"/>
                    <a:pt x="13624" y="1551"/>
                  </a:cubicBezTo>
                  <a:cubicBezTo>
                    <a:pt x="13499" y="1576"/>
                    <a:pt x="13424" y="1626"/>
                    <a:pt x="13349" y="1676"/>
                  </a:cubicBezTo>
                  <a:cubicBezTo>
                    <a:pt x="13274" y="1701"/>
                    <a:pt x="13224" y="1775"/>
                    <a:pt x="13199" y="1825"/>
                  </a:cubicBezTo>
                  <a:cubicBezTo>
                    <a:pt x="13149" y="1900"/>
                    <a:pt x="13149" y="1975"/>
                    <a:pt x="13149" y="2075"/>
                  </a:cubicBezTo>
                  <a:cubicBezTo>
                    <a:pt x="13149" y="2150"/>
                    <a:pt x="13149" y="2225"/>
                    <a:pt x="13174" y="2300"/>
                  </a:cubicBezTo>
                  <a:cubicBezTo>
                    <a:pt x="13199" y="2350"/>
                    <a:pt x="13249" y="2400"/>
                    <a:pt x="13299" y="2450"/>
                  </a:cubicBezTo>
                  <a:cubicBezTo>
                    <a:pt x="13349" y="2475"/>
                    <a:pt x="13399" y="2525"/>
                    <a:pt x="13474" y="2550"/>
                  </a:cubicBezTo>
                  <a:cubicBezTo>
                    <a:pt x="13549" y="2575"/>
                    <a:pt x="13624" y="2575"/>
                    <a:pt x="13699" y="2575"/>
                  </a:cubicBezTo>
                  <a:cubicBezTo>
                    <a:pt x="13799" y="2575"/>
                    <a:pt x="13899" y="2550"/>
                    <a:pt x="13999" y="2525"/>
                  </a:cubicBezTo>
                  <a:cubicBezTo>
                    <a:pt x="14074" y="2475"/>
                    <a:pt x="14149" y="2400"/>
                    <a:pt x="14223" y="2325"/>
                  </a:cubicBezTo>
                  <a:lnTo>
                    <a:pt x="14223" y="2500"/>
                  </a:lnTo>
                  <a:cubicBezTo>
                    <a:pt x="14223" y="2500"/>
                    <a:pt x="14223" y="2525"/>
                    <a:pt x="14248" y="2525"/>
                  </a:cubicBezTo>
                  <a:cubicBezTo>
                    <a:pt x="14248" y="2550"/>
                    <a:pt x="14273" y="2550"/>
                    <a:pt x="14273" y="2550"/>
                  </a:cubicBezTo>
                  <a:lnTo>
                    <a:pt x="14423" y="2550"/>
                  </a:lnTo>
                  <a:cubicBezTo>
                    <a:pt x="14448" y="2550"/>
                    <a:pt x="14473" y="2550"/>
                    <a:pt x="14473" y="2525"/>
                  </a:cubicBezTo>
                  <a:cubicBezTo>
                    <a:pt x="14473" y="2525"/>
                    <a:pt x="14498" y="2500"/>
                    <a:pt x="14498" y="2500"/>
                  </a:cubicBezTo>
                  <a:lnTo>
                    <a:pt x="14498" y="1376"/>
                  </a:lnTo>
                  <a:cubicBezTo>
                    <a:pt x="14498" y="1276"/>
                    <a:pt x="14473" y="1201"/>
                    <a:pt x="14448" y="1126"/>
                  </a:cubicBezTo>
                  <a:cubicBezTo>
                    <a:pt x="14423" y="1051"/>
                    <a:pt x="14398" y="976"/>
                    <a:pt x="14348" y="926"/>
                  </a:cubicBezTo>
                  <a:cubicBezTo>
                    <a:pt x="14298" y="876"/>
                    <a:pt x="14223" y="826"/>
                    <a:pt x="14149" y="801"/>
                  </a:cubicBezTo>
                  <a:cubicBezTo>
                    <a:pt x="14049" y="776"/>
                    <a:pt x="13949" y="776"/>
                    <a:pt x="13849" y="776"/>
                  </a:cubicBezTo>
                  <a:close/>
                  <a:moveTo>
                    <a:pt x="19248" y="776"/>
                  </a:moveTo>
                  <a:cubicBezTo>
                    <a:pt x="19123" y="776"/>
                    <a:pt x="19023" y="776"/>
                    <a:pt x="18923" y="826"/>
                  </a:cubicBezTo>
                  <a:cubicBezTo>
                    <a:pt x="18823" y="876"/>
                    <a:pt x="18723" y="926"/>
                    <a:pt x="18648" y="1001"/>
                  </a:cubicBezTo>
                  <a:cubicBezTo>
                    <a:pt x="18598" y="1076"/>
                    <a:pt x="18548" y="1176"/>
                    <a:pt x="18498" y="1301"/>
                  </a:cubicBezTo>
                  <a:cubicBezTo>
                    <a:pt x="18473" y="1401"/>
                    <a:pt x="18448" y="1551"/>
                    <a:pt x="18448" y="1676"/>
                  </a:cubicBezTo>
                  <a:cubicBezTo>
                    <a:pt x="18448" y="1825"/>
                    <a:pt x="18473" y="1950"/>
                    <a:pt x="18498" y="2075"/>
                  </a:cubicBezTo>
                  <a:cubicBezTo>
                    <a:pt x="18548" y="2175"/>
                    <a:pt x="18598" y="2275"/>
                    <a:pt x="18648" y="2350"/>
                  </a:cubicBezTo>
                  <a:cubicBezTo>
                    <a:pt x="18723" y="2425"/>
                    <a:pt x="18823" y="2475"/>
                    <a:pt x="18923" y="2525"/>
                  </a:cubicBezTo>
                  <a:cubicBezTo>
                    <a:pt x="19023" y="2550"/>
                    <a:pt x="19148" y="2575"/>
                    <a:pt x="19273" y="2575"/>
                  </a:cubicBezTo>
                  <a:cubicBezTo>
                    <a:pt x="19348" y="2575"/>
                    <a:pt x="19423" y="2575"/>
                    <a:pt x="19498" y="2550"/>
                  </a:cubicBezTo>
                  <a:cubicBezTo>
                    <a:pt x="19573" y="2550"/>
                    <a:pt x="19623" y="2525"/>
                    <a:pt x="19673" y="2525"/>
                  </a:cubicBezTo>
                  <a:cubicBezTo>
                    <a:pt x="19723" y="2500"/>
                    <a:pt x="19773" y="2500"/>
                    <a:pt x="19798" y="2475"/>
                  </a:cubicBezTo>
                  <a:cubicBezTo>
                    <a:pt x="19848" y="2475"/>
                    <a:pt x="19848" y="2450"/>
                    <a:pt x="19873" y="2450"/>
                  </a:cubicBezTo>
                  <a:cubicBezTo>
                    <a:pt x="19873" y="2425"/>
                    <a:pt x="19873" y="2425"/>
                    <a:pt x="19873" y="2425"/>
                  </a:cubicBezTo>
                  <a:cubicBezTo>
                    <a:pt x="19873" y="2425"/>
                    <a:pt x="19897" y="2400"/>
                    <a:pt x="19897" y="2400"/>
                  </a:cubicBezTo>
                  <a:cubicBezTo>
                    <a:pt x="19897" y="2375"/>
                    <a:pt x="19897" y="2375"/>
                    <a:pt x="19897" y="2375"/>
                  </a:cubicBezTo>
                  <a:cubicBezTo>
                    <a:pt x="19897" y="2350"/>
                    <a:pt x="19897" y="2350"/>
                    <a:pt x="19897" y="2325"/>
                  </a:cubicBezTo>
                  <a:cubicBezTo>
                    <a:pt x="19897" y="2300"/>
                    <a:pt x="19897" y="2275"/>
                    <a:pt x="19897" y="2275"/>
                  </a:cubicBezTo>
                  <a:cubicBezTo>
                    <a:pt x="19897" y="2250"/>
                    <a:pt x="19897" y="2250"/>
                    <a:pt x="19897" y="2225"/>
                  </a:cubicBezTo>
                  <a:lnTo>
                    <a:pt x="19873" y="2225"/>
                  </a:lnTo>
                  <a:cubicBezTo>
                    <a:pt x="19873" y="2200"/>
                    <a:pt x="19848" y="2200"/>
                    <a:pt x="19848" y="2200"/>
                  </a:cubicBezTo>
                  <a:cubicBezTo>
                    <a:pt x="19823" y="2200"/>
                    <a:pt x="19823" y="2200"/>
                    <a:pt x="19773" y="2225"/>
                  </a:cubicBezTo>
                  <a:cubicBezTo>
                    <a:pt x="19748" y="2250"/>
                    <a:pt x="19723" y="2250"/>
                    <a:pt x="19673" y="2275"/>
                  </a:cubicBezTo>
                  <a:cubicBezTo>
                    <a:pt x="19623" y="2275"/>
                    <a:pt x="19573" y="2300"/>
                    <a:pt x="19523" y="2325"/>
                  </a:cubicBezTo>
                  <a:lnTo>
                    <a:pt x="19298" y="2325"/>
                  </a:lnTo>
                  <a:cubicBezTo>
                    <a:pt x="19198" y="2325"/>
                    <a:pt x="19123" y="2325"/>
                    <a:pt x="19048" y="2300"/>
                  </a:cubicBezTo>
                  <a:cubicBezTo>
                    <a:pt x="18998" y="2275"/>
                    <a:pt x="18923" y="2225"/>
                    <a:pt x="18873" y="2175"/>
                  </a:cubicBezTo>
                  <a:cubicBezTo>
                    <a:pt x="18848" y="2125"/>
                    <a:pt x="18823" y="2050"/>
                    <a:pt x="18798" y="1975"/>
                  </a:cubicBezTo>
                  <a:cubicBezTo>
                    <a:pt x="18773" y="1900"/>
                    <a:pt x="18773" y="1825"/>
                    <a:pt x="18773" y="1726"/>
                  </a:cubicBezTo>
                  <a:lnTo>
                    <a:pt x="19848" y="1726"/>
                  </a:lnTo>
                  <a:cubicBezTo>
                    <a:pt x="19873" y="1726"/>
                    <a:pt x="19897" y="1726"/>
                    <a:pt x="19922" y="1701"/>
                  </a:cubicBezTo>
                  <a:cubicBezTo>
                    <a:pt x="19947" y="1676"/>
                    <a:pt x="19972" y="1651"/>
                    <a:pt x="19972" y="1601"/>
                  </a:cubicBezTo>
                  <a:lnTo>
                    <a:pt x="19972" y="1551"/>
                  </a:lnTo>
                  <a:cubicBezTo>
                    <a:pt x="19972" y="1451"/>
                    <a:pt x="19947" y="1351"/>
                    <a:pt x="19922" y="1251"/>
                  </a:cubicBezTo>
                  <a:cubicBezTo>
                    <a:pt x="19897" y="1151"/>
                    <a:pt x="19848" y="1076"/>
                    <a:pt x="19798" y="1001"/>
                  </a:cubicBezTo>
                  <a:cubicBezTo>
                    <a:pt x="19748" y="926"/>
                    <a:pt x="19673" y="876"/>
                    <a:pt x="19573" y="826"/>
                  </a:cubicBezTo>
                  <a:cubicBezTo>
                    <a:pt x="19473" y="776"/>
                    <a:pt x="19373" y="776"/>
                    <a:pt x="19248" y="776"/>
                  </a:cubicBezTo>
                  <a:close/>
                  <a:moveTo>
                    <a:pt x="23072" y="351"/>
                  </a:moveTo>
                  <a:cubicBezTo>
                    <a:pt x="23072" y="351"/>
                    <a:pt x="23047" y="376"/>
                    <a:pt x="23022" y="376"/>
                  </a:cubicBezTo>
                  <a:cubicBezTo>
                    <a:pt x="22997" y="401"/>
                    <a:pt x="22997" y="401"/>
                    <a:pt x="22997" y="401"/>
                  </a:cubicBezTo>
                  <a:lnTo>
                    <a:pt x="22997" y="801"/>
                  </a:lnTo>
                  <a:lnTo>
                    <a:pt x="22747" y="801"/>
                  </a:lnTo>
                  <a:cubicBezTo>
                    <a:pt x="22747" y="801"/>
                    <a:pt x="22722" y="826"/>
                    <a:pt x="22722" y="826"/>
                  </a:cubicBezTo>
                  <a:cubicBezTo>
                    <a:pt x="22722" y="851"/>
                    <a:pt x="22722" y="851"/>
                    <a:pt x="22722" y="876"/>
                  </a:cubicBezTo>
                  <a:cubicBezTo>
                    <a:pt x="22722" y="876"/>
                    <a:pt x="22722" y="901"/>
                    <a:pt x="22722" y="926"/>
                  </a:cubicBezTo>
                  <a:cubicBezTo>
                    <a:pt x="22722" y="976"/>
                    <a:pt x="22722" y="1001"/>
                    <a:pt x="22722" y="1026"/>
                  </a:cubicBezTo>
                  <a:cubicBezTo>
                    <a:pt x="22747" y="1051"/>
                    <a:pt x="22747" y="1051"/>
                    <a:pt x="22772" y="1051"/>
                  </a:cubicBezTo>
                  <a:lnTo>
                    <a:pt x="22997" y="1051"/>
                  </a:lnTo>
                  <a:lnTo>
                    <a:pt x="22997" y="2025"/>
                  </a:lnTo>
                  <a:cubicBezTo>
                    <a:pt x="22997" y="2100"/>
                    <a:pt x="23022" y="2200"/>
                    <a:pt x="23022" y="2275"/>
                  </a:cubicBezTo>
                  <a:cubicBezTo>
                    <a:pt x="23047" y="2325"/>
                    <a:pt x="23072" y="2400"/>
                    <a:pt x="23122" y="2425"/>
                  </a:cubicBezTo>
                  <a:cubicBezTo>
                    <a:pt x="23147" y="2475"/>
                    <a:pt x="23197" y="2525"/>
                    <a:pt x="23272" y="2550"/>
                  </a:cubicBezTo>
                  <a:cubicBezTo>
                    <a:pt x="23322" y="2550"/>
                    <a:pt x="23397" y="2575"/>
                    <a:pt x="23497" y="2575"/>
                  </a:cubicBezTo>
                  <a:lnTo>
                    <a:pt x="23572" y="2575"/>
                  </a:lnTo>
                  <a:cubicBezTo>
                    <a:pt x="23597" y="2575"/>
                    <a:pt x="23622" y="2550"/>
                    <a:pt x="23647" y="2550"/>
                  </a:cubicBezTo>
                  <a:cubicBezTo>
                    <a:pt x="23672" y="2550"/>
                    <a:pt x="23697" y="2550"/>
                    <a:pt x="23722" y="2525"/>
                  </a:cubicBezTo>
                  <a:cubicBezTo>
                    <a:pt x="23747" y="2525"/>
                    <a:pt x="23747" y="2525"/>
                    <a:pt x="23772" y="2500"/>
                  </a:cubicBezTo>
                  <a:cubicBezTo>
                    <a:pt x="23772" y="2500"/>
                    <a:pt x="23772" y="2475"/>
                    <a:pt x="23772" y="2450"/>
                  </a:cubicBezTo>
                  <a:cubicBezTo>
                    <a:pt x="23797" y="2450"/>
                    <a:pt x="23797" y="2400"/>
                    <a:pt x="23797" y="2375"/>
                  </a:cubicBezTo>
                  <a:cubicBezTo>
                    <a:pt x="23797" y="2350"/>
                    <a:pt x="23797" y="2325"/>
                    <a:pt x="23797" y="2325"/>
                  </a:cubicBezTo>
                  <a:cubicBezTo>
                    <a:pt x="23772" y="2300"/>
                    <a:pt x="23772" y="2300"/>
                    <a:pt x="23772" y="2300"/>
                  </a:cubicBezTo>
                  <a:cubicBezTo>
                    <a:pt x="23772" y="2275"/>
                    <a:pt x="23772" y="2275"/>
                    <a:pt x="23772" y="2275"/>
                  </a:cubicBezTo>
                  <a:lnTo>
                    <a:pt x="23722" y="2275"/>
                  </a:lnTo>
                  <a:cubicBezTo>
                    <a:pt x="23697" y="2275"/>
                    <a:pt x="23697" y="2275"/>
                    <a:pt x="23672" y="2300"/>
                  </a:cubicBezTo>
                  <a:lnTo>
                    <a:pt x="23622" y="2300"/>
                  </a:lnTo>
                  <a:cubicBezTo>
                    <a:pt x="23597" y="2300"/>
                    <a:pt x="23572" y="2325"/>
                    <a:pt x="23547" y="2325"/>
                  </a:cubicBezTo>
                  <a:cubicBezTo>
                    <a:pt x="23447" y="2325"/>
                    <a:pt x="23397" y="2275"/>
                    <a:pt x="23347" y="2225"/>
                  </a:cubicBezTo>
                  <a:cubicBezTo>
                    <a:pt x="23322" y="2175"/>
                    <a:pt x="23297" y="2075"/>
                    <a:pt x="23297" y="1975"/>
                  </a:cubicBezTo>
                  <a:lnTo>
                    <a:pt x="23297" y="1051"/>
                  </a:lnTo>
                  <a:lnTo>
                    <a:pt x="23722" y="1051"/>
                  </a:lnTo>
                  <a:cubicBezTo>
                    <a:pt x="23747" y="1051"/>
                    <a:pt x="23772" y="1051"/>
                    <a:pt x="23772" y="1026"/>
                  </a:cubicBezTo>
                  <a:cubicBezTo>
                    <a:pt x="23772" y="1001"/>
                    <a:pt x="23797" y="976"/>
                    <a:pt x="23797" y="926"/>
                  </a:cubicBezTo>
                  <a:cubicBezTo>
                    <a:pt x="23797" y="901"/>
                    <a:pt x="23797" y="876"/>
                    <a:pt x="23797" y="876"/>
                  </a:cubicBezTo>
                  <a:cubicBezTo>
                    <a:pt x="23772" y="851"/>
                    <a:pt x="23772" y="851"/>
                    <a:pt x="23772" y="826"/>
                  </a:cubicBezTo>
                  <a:cubicBezTo>
                    <a:pt x="23772" y="826"/>
                    <a:pt x="23772" y="801"/>
                    <a:pt x="23747" y="801"/>
                  </a:cubicBezTo>
                  <a:lnTo>
                    <a:pt x="23297" y="801"/>
                  </a:lnTo>
                  <a:lnTo>
                    <a:pt x="23297" y="401"/>
                  </a:lnTo>
                  <a:cubicBezTo>
                    <a:pt x="23297" y="401"/>
                    <a:pt x="23297" y="401"/>
                    <a:pt x="23297" y="376"/>
                  </a:cubicBezTo>
                  <a:lnTo>
                    <a:pt x="23272" y="376"/>
                  </a:lnTo>
                  <a:cubicBezTo>
                    <a:pt x="23272" y="376"/>
                    <a:pt x="23247" y="351"/>
                    <a:pt x="23222" y="351"/>
                  </a:cubicBezTo>
                  <a:close/>
                  <a:moveTo>
                    <a:pt x="24897" y="776"/>
                  </a:moveTo>
                  <a:cubicBezTo>
                    <a:pt x="24772" y="776"/>
                    <a:pt x="24647" y="801"/>
                    <a:pt x="24547" y="826"/>
                  </a:cubicBezTo>
                  <a:cubicBezTo>
                    <a:pt x="24422" y="876"/>
                    <a:pt x="24347" y="951"/>
                    <a:pt x="24272" y="1026"/>
                  </a:cubicBezTo>
                  <a:cubicBezTo>
                    <a:pt x="24197" y="1101"/>
                    <a:pt x="24147" y="1201"/>
                    <a:pt x="24122" y="1326"/>
                  </a:cubicBezTo>
                  <a:cubicBezTo>
                    <a:pt x="24097" y="1426"/>
                    <a:pt x="24072" y="1551"/>
                    <a:pt x="24072" y="1701"/>
                  </a:cubicBezTo>
                  <a:cubicBezTo>
                    <a:pt x="24072" y="1825"/>
                    <a:pt x="24097" y="1950"/>
                    <a:pt x="24122" y="2075"/>
                  </a:cubicBezTo>
                  <a:cubicBezTo>
                    <a:pt x="24147" y="2175"/>
                    <a:pt x="24197" y="2275"/>
                    <a:pt x="24272" y="2350"/>
                  </a:cubicBezTo>
                  <a:cubicBezTo>
                    <a:pt x="24322" y="2425"/>
                    <a:pt x="24422" y="2475"/>
                    <a:pt x="24522" y="2525"/>
                  </a:cubicBezTo>
                  <a:cubicBezTo>
                    <a:pt x="24622" y="2550"/>
                    <a:pt x="24747" y="2575"/>
                    <a:pt x="24872" y="2575"/>
                  </a:cubicBezTo>
                  <a:cubicBezTo>
                    <a:pt x="25022" y="2575"/>
                    <a:pt x="25147" y="2550"/>
                    <a:pt x="25247" y="2500"/>
                  </a:cubicBezTo>
                  <a:cubicBezTo>
                    <a:pt x="25347" y="2475"/>
                    <a:pt x="25422" y="2400"/>
                    <a:pt x="25497" y="2325"/>
                  </a:cubicBezTo>
                  <a:cubicBezTo>
                    <a:pt x="25572" y="2225"/>
                    <a:pt x="25621" y="2150"/>
                    <a:pt x="25671" y="2025"/>
                  </a:cubicBezTo>
                  <a:cubicBezTo>
                    <a:pt x="25696" y="1900"/>
                    <a:pt x="25721" y="1775"/>
                    <a:pt x="25721" y="1651"/>
                  </a:cubicBezTo>
                  <a:cubicBezTo>
                    <a:pt x="25721" y="1526"/>
                    <a:pt x="25696" y="1401"/>
                    <a:pt x="25671" y="1276"/>
                  </a:cubicBezTo>
                  <a:cubicBezTo>
                    <a:pt x="25621" y="1176"/>
                    <a:pt x="25572" y="1076"/>
                    <a:pt x="25522" y="1001"/>
                  </a:cubicBezTo>
                  <a:cubicBezTo>
                    <a:pt x="25447" y="926"/>
                    <a:pt x="25372" y="876"/>
                    <a:pt x="25272" y="826"/>
                  </a:cubicBezTo>
                  <a:cubicBezTo>
                    <a:pt x="25172" y="776"/>
                    <a:pt x="25047" y="776"/>
                    <a:pt x="24897" y="776"/>
                  </a:cubicBezTo>
                  <a:close/>
                  <a:moveTo>
                    <a:pt x="28496" y="1"/>
                  </a:moveTo>
                  <a:cubicBezTo>
                    <a:pt x="28471" y="1"/>
                    <a:pt x="28446" y="1"/>
                    <a:pt x="28446" y="26"/>
                  </a:cubicBezTo>
                  <a:lnTo>
                    <a:pt x="28421" y="26"/>
                  </a:lnTo>
                  <a:cubicBezTo>
                    <a:pt x="28421" y="51"/>
                    <a:pt x="28421" y="51"/>
                    <a:pt x="28421" y="51"/>
                  </a:cubicBezTo>
                  <a:lnTo>
                    <a:pt x="28421" y="1026"/>
                  </a:lnTo>
                  <a:cubicBezTo>
                    <a:pt x="28346" y="926"/>
                    <a:pt x="28246" y="876"/>
                    <a:pt x="28171" y="826"/>
                  </a:cubicBezTo>
                  <a:cubicBezTo>
                    <a:pt x="28096" y="776"/>
                    <a:pt x="28021" y="776"/>
                    <a:pt x="27921" y="776"/>
                  </a:cubicBezTo>
                  <a:cubicBezTo>
                    <a:pt x="27796" y="776"/>
                    <a:pt x="27696" y="801"/>
                    <a:pt x="27596" y="826"/>
                  </a:cubicBezTo>
                  <a:cubicBezTo>
                    <a:pt x="27521" y="876"/>
                    <a:pt x="27446" y="951"/>
                    <a:pt x="27396" y="1026"/>
                  </a:cubicBezTo>
                  <a:cubicBezTo>
                    <a:pt x="27321" y="1101"/>
                    <a:pt x="27271" y="1201"/>
                    <a:pt x="27246" y="1301"/>
                  </a:cubicBezTo>
                  <a:cubicBezTo>
                    <a:pt x="27221" y="1426"/>
                    <a:pt x="27196" y="1551"/>
                    <a:pt x="27196" y="1701"/>
                  </a:cubicBezTo>
                  <a:cubicBezTo>
                    <a:pt x="27196" y="1825"/>
                    <a:pt x="27221" y="1925"/>
                    <a:pt x="27246" y="2025"/>
                  </a:cubicBezTo>
                  <a:cubicBezTo>
                    <a:pt x="27271" y="2150"/>
                    <a:pt x="27296" y="2225"/>
                    <a:pt x="27346" y="2325"/>
                  </a:cubicBezTo>
                  <a:cubicBezTo>
                    <a:pt x="27421" y="2400"/>
                    <a:pt x="27471" y="2450"/>
                    <a:pt x="27571" y="2500"/>
                  </a:cubicBezTo>
                  <a:cubicBezTo>
                    <a:pt x="27646" y="2550"/>
                    <a:pt x="27746" y="2575"/>
                    <a:pt x="27871" y="2575"/>
                  </a:cubicBezTo>
                  <a:cubicBezTo>
                    <a:pt x="27971" y="2575"/>
                    <a:pt x="28096" y="2550"/>
                    <a:pt x="28171" y="2500"/>
                  </a:cubicBezTo>
                  <a:cubicBezTo>
                    <a:pt x="28271" y="2450"/>
                    <a:pt x="28371" y="2375"/>
                    <a:pt x="28446" y="2275"/>
                  </a:cubicBezTo>
                  <a:lnTo>
                    <a:pt x="28446" y="2500"/>
                  </a:lnTo>
                  <a:cubicBezTo>
                    <a:pt x="28446" y="2500"/>
                    <a:pt x="28446" y="2525"/>
                    <a:pt x="28446" y="2525"/>
                  </a:cubicBezTo>
                  <a:cubicBezTo>
                    <a:pt x="28471" y="2525"/>
                    <a:pt x="28471" y="2525"/>
                    <a:pt x="28471" y="2550"/>
                  </a:cubicBezTo>
                  <a:lnTo>
                    <a:pt x="28696" y="2550"/>
                  </a:lnTo>
                  <a:cubicBezTo>
                    <a:pt x="28696" y="2525"/>
                    <a:pt x="28721" y="2525"/>
                    <a:pt x="28721" y="2525"/>
                  </a:cubicBezTo>
                  <a:cubicBezTo>
                    <a:pt x="28721" y="2525"/>
                    <a:pt x="28721" y="2500"/>
                    <a:pt x="28721" y="2500"/>
                  </a:cubicBezTo>
                  <a:lnTo>
                    <a:pt x="28721" y="51"/>
                  </a:lnTo>
                  <a:cubicBezTo>
                    <a:pt x="28721" y="51"/>
                    <a:pt x="28721" y="51"/>
                    <a:pt x="28721" y="26"/>
                  </a:cubicBezTo>
                  <a:lnTo>
                    <a:pt x="28671" y="26"/>
                  </a:lnTo>
                  <a:cubicBezTo>
                    <a:pt x="28671" y="1"/>
                    <a:pt x="28646" y="1"/>
                    <a:pt x="28646" y="1"/>
                  </a:cubicBezTo>
                  <a:close/>
                  <a:moveTo>
                    <a:pt x="30221" y="776"/>
                  </a:moveTo>
                  <a:cubicBezTo>
                    <a:pt x="30071" y="776"/>
                    <a:pt x="29946" y="801"/>
                    <a:pt x="29846" y="826"/>
                  </a:cubicBezTo>
                  <a:cubicBezTo>
                    <a:pt x="29746" y="876"/>
                    <a:pt x="29646" y="951"/>
                    <a:pt x="29596" y="1026"/>
                  </a:cubicBezTo>
                  <a:cubicBezTo>
                    <a:pt x="29521" y="1101"/>
                    <a:pt x="29471" y="1201"/>
                    <a:pt x="29421" y="1326"/>
                  </a:cubicBezTo>
                  <a:cubicBezTo>
                    <a:pt x="29396" y="1426"/>
                    <a:pt x="29371" y="1551"/>
                    <a:pt x="29371" y="1701"/>
                  </a:cubicBezTo>
                  <a:cubicBezTo>
                    <a:pt x="29371" y="1825"/>
                    <a:pt x="29396" y="1950"/>
                    <a:pt x="29421" y="2075"/>
                  </a:cubicBezTo>
                  <a:cubicBezTo>
                    <a:pt x="29471" y="2175"/>
                    <a:pt x="29521" y="2275"/>
                    <a:pt x="29571" y="2350"/>
                  </a:cubicBezTo>
                  <a:cubicBezTo>
                    <a:pt x="29646" y="2425"/>
                    <a:pt x="29721" y="2475"/>
                    <a:pt x="29821" y="2525"/>
                  </a:cubicBezTo>
                  <a:cubicBezTo>
                    <a:pt x="29921" y="2550"/>
                    <a:pt x="30046" y="2575"/>
                    <a:pt x="30196" y="2575"/>
                  </a:cubicBezTo>
                  <a:cubicBezTo>
                    <a:pt x="30321" y="2575"/>
                    <a:pt x="30446" y="2550"/>
                    <a:pt x="30546" y="2500"/>
                  </a:cubicBezTo>
                  <a:cubicBezTo>
                    <a:pt x="30646" y="2475"/>
                    <a:pt x="30746" y="2400"/>
                    <a:pt x="30821" y="2325"/>
                  </a:cubicBezTo>
                  <a:cubicBezTo>
                    <a:pt x="30896" y="2225"/>
                    <a:pt x="30946" y="2150"/>
                    <a:pt x="30971" y="2025"/>
                  </a:cubicBezTo>
                  <a:cubicBezTo>
                    <a:pt x="30996" y="1900"/>
                    <a:pt x="31021" y="1775"/>
                    <a:pt x="31021" y="1651"/>
                  </a:cubicBezTo>
                  <a:cubicBezTo>
                    <a:pt x="31021" y="1526"/>
                    <a:pt x="31021" y="1401"/>
                    <a:pt x="30971" y="1276"/>
                  </a:cubicBezTo>
                  <a:cubicBezTo>
                    <a:pt x="30946" y="1176"/>
                    <a:pt x="30896" y="1076"/>
                    <a:pt x="30821" y="1001"/>
                  </a:cubicBezTo>
                  <a:cubicBezTo>
                    <a:pt x="30746" y="926"/>
                    <a:pt x="30671" y="876"/>
                    <a:pt x="30571" y="826"/>
                  </a:cubicBezTo>
                  <a:cubicBezTo>
                    <a:pt x="30471" y="776"/>
                    <a:pt x="30346" y="776"/>
                    <a:pt x="30221" y="776"/>
                  </a:cubicBezTo>
                  <a:close/>
                  <a:moveTo>
                    <a:pt x="36470" y="776"/>
                  </a:moveTo>
                  <a:cubicBezTo>
                    <a:pt x="36320" y="776"/>
                    <a:pt x="36195" y="801"/>
                    <a:pt x="36095" y="826"/>
                  </a:cubicBezTo>
                  <a:cubicBezTo>
                    <a:pt x="35995" y="876"/>
                    <a:pt x="35895" y="951"/>
                    <a:pt x="35845" y="1026"/>
                  </a:cubicBezTo>
                  <a:cubicBezTo>
                    <a:pt x="35770" y="1101"/>
                    <a:pt x="35720" y="1201"/>
                    <a:pt x="35670" y="1326"/>
                  </a:cubicBezTo>
                  <a:cubicBezTo>
                    <a:pt x="35645" y="1426"/>
                    <a:pt x="35620" y="1551"/>
                    <a:pt x="35620" y="1701"/>
                  </a:cubicBezTo>
                  <a:cubicBezTo>
                    <a:pt x="35620" y="1825"/>
                    <a:pt x="35645" y="1950"/>
                    <a:pt x="35670" y="2075"/>
                  </a:cubicBezTo>
                  <a:cubicBezTo>
                    <a:pt x="35720" y="2175"/>
                    <a:pt x="35770" y="2275"/>
                    <a:pt x="35820" y="2350"/>
                  </a:cubicBezTo>
                  <a:cubicBezTo>
                    <a:pt x="35895" y="2425"/>
                    <a:pt x="35970" y="2475"/>
                    <a:pt x="36070" y="2525"/>
                  </a:cubicBezTo>
                  <a:cubicBezTo>
                    <a:pt x="36170" y="2550"/>
                    <a:pt x="36295" y="2575"/>
                    <a:pt x="36445" y="2575"/>
                  </a:cubicBezTo>
                  <a:cubicBezTo>
                    <a:pt x="36570" y="2575"/>
                    <a:pt x="36695" y="2550"/>
                    <a:pt x="36795" y="2500"/>
                  </a:cubicBezTo>
                  <a:cubicBezTo>
                    <a:pt x="36895" y="2475"/>
                    <a:pt x="36995" y="2400"/>
                    <a:pt x="37069" y="2325"/>
                  </a:cubicBezTo>
                  <a:cubicBezTo>
                    <a:pt x="37144" y="2225"/>
                    <a:pt x="37194" y="2150"/>
                    <a:pt x="37219" y="2025"/>
                  </a:cubicBezTo>
                  <a:cubicBezTo>
                    <a:pt x="37244" y="1900"/>
                    <a:pt x="37269" y="1775"/>
                    <a:pt x="37269" y="1651"/>
                  </a:cubicBezTo>
                  <a:cubicBezTo>
                    <a:pt x="37269" y="1526"/>
                    <a:pt x="37269" y="1401"/>
                    <a:pt x="37219" y="1276"/>
                  </a:cubicBezTo>
                  <a:cubicBezTo>
                    <a:pt x="37194" y="1176"/>
                    <a:pt x="37144" y="1076"/>
                    <a:pt x="37069" y="1001"/>
                  </a:cubicBezTo>
                  <a:cubicBezTo>
                    <a:pt x="36995" y="926"/>
                    <a:pt x="36920" y="876"/>
                    <a:pt x="36820" y="826"/>
                  </a:cubicBezTo>
                  <a:cubicBezTo>
                    <a:pt x="36720" y="776"/>
                    <a:pt x="36595" y="776"/>
                    <a:pt x="36470" y="776"/>
                  </a:cubicBezTo>
                  <a:close/>
                  <a:moveTo>
                    <a:pt x="39544" y="776"/>
                  </a:moveTo>
                  <a:cubicBezTo>
                    <a:pt x="39419" y="776"/>
                    <a:pt x="39319" y="776"/>
                    <a:pt x="39219" y="826"/>
                  </a:cubicBezTo>
                  <a:cubicBezTo>
                    <a:pt x="39119" y="876"/>
                    <a:pt x="39044" y="926"/>
                    <a:pt x="38969" y="1001"/>
                  </a:cubicBezTo>
                  <a:cubicBezTo>
                    <a:pt x="38894" y="1076"/>
                    <a:pt x="38844" y="1176"/>
                    <a:pt x="38819" y="1301"/>
                  </a:cubicBezTo>
                  <a:cubicBezTo>
                    <a:pt x="38769" y="1401"/>
                    <a:pt x="38769" y="1551"/>
                    <a:pt x="38769" y="1676"/>
                  </a:cubicBezTo>
                  <a:cubicBezTo>
                    <a:pt x="38769" y="1825"/>
                    <a:pt x="38769" y="1950"/>
                    <a:pt x="38819" y="2075"/>
                  </a:cubicBezTo>
                  <a:cubicBezTo>
                    <a:pt x="38844" y="2175"/>
                    <a:pt x="38894" y="2275"/>
                    <a:pt x="38969" y="2350"/>
                  </a:cubicBezTo>
                  <a:cubicBezTo>
                    <a:pt x="39044" y="2425"/>
                    <a:pt x="39119" y="2475"/>
                    <a:pt x="39219" y="2525"/>
                  </a:cubicBezTo>
                  <a:cubicBezTo>
                    <a:pt x="39319" y="2550"/>
                    <a:pt x="39444" y="2575"/>
                    <a:pt x="39594" y="2575"/>
                  </a:cubicBezTo>
                  <a:cubicBezTo>
                    <a:pt x="39669" y="2575"/>
                    <a:pt x="39744" y="2575"/>
                    <a:pt x="39794" y="2550"/>
                  </a:cubicBezTo>
                  <a:cubicBezTo>
                    <a:pt x="39869" y="2550"/>
                    <a:pt x="39944" y="2525"/>
                    <a:pt x="39994" y="2525"/>
                  </a:cubicBezTo>
                  <a:cubicBezTo>
                    <a:pt x="40044" y="2500"/>
                    <a:pt x="40069" y="2500"/>
                    <a:pt x="40119" y="2475"/>
                  </a:cubicBezTo>
                  <a:cubicBezTo>
                    <a:pt x="40144" y="2475"/>
                    <a:pt x="40169" y="2450"/>
                    <a:pt x="40169" y="2450"/>
                  </a:cubicBezTo>
                  <a:cubicBezTo>
                    <a:pt x="40169" y="2425"/>
                    <a:pt x="40194" y="2425"/>
                    <a:pt x="40194" y="2425"/>
                  </a:cubicBezTo>
                  <a:cubicBezTo>
                    <a:pt x="40194" y="2425"/>
                    <a:pt x="40194" y="2400"/>
                    <a:pt x="40194" y="2400"/>
                  </a:cubicBezTo>
                  <a:cubicBezTo>
                    <a:pt x="40194" y="2375"/>
                    <a:pt x="40194" y="2375"/>
                    <a:pt x="40194" y="2375"/>
                  </a:cubicBezTo>
                  <a:cubicBezTo>
                    <a:pt x="40194" y="2350"/>
                    <a:pt x="40194" y="2350"/>
                    <a:pt x="40194" y="2325"/>
                  </a:cubicBezTo>
                  <a:cubicBezTo>
                    <a:pt x="40194" y="2300"/>
                    <a:pt x="40194" y="2275"/>
                    <a:pt x="40194" y="2275"/>
                  </a:cubicBezTo>
                  <a:cubicBezTo>
                    <a:pt x="40194" y="2250"/>
                    <a:pt x="40194" y="2250"/>
                    <a:pt x="40194" y="2225"/>
                  </a:cubicBezTo>
                  <a:lnTo>
                    <a:pt x="40169" y="2225"/>
                  </a:lnTo>
                  <a:cubicBezTo>
                    <a:pt x="40169" y="2200"/>
                    <a:pt x="40169" y="2200"/>
                    <a:pt x="40144" y="2200"/>
                  </a:cubicBezTo>
                  <a:cubicBezTo>
                    <a:pt x="40144" y="2200"/>
                    <a:pt x="40119" y="2200"/>
                    <a:pt x="40094" y="2225"/>
                  </a:cubicBezTo>
                  <a:cubicBezTo>
                    <a:pt x="40069" y="2250"/>
                    <a:pt x="40019" y="2250"/>
                    <a:pt x="39969" y="2275"/>
                  </a:cubicBezTo>
                  <a:cubicBezTo>
                    <a:pt x="39944" y="2275"/>
                    <a:pt x="39894" y="2300"/>
                    <a:pt x="39819" y="2325"/>
                  </a:cubicBezTo>
                  <a:lnTo>
                    <a:pt x="39619" y="2325"/>
                  </a:lnTo>
                  <a:cubicBezTo>
                    <a:pt x="39519" y="2325"/>
                    <a:pt x="39444" y="2325"/>
                    <a:pt x="39369" y="2300"/>
                  </a:cubicBezTo>
                  <a:cubicBezTo>
                    <a:pt x="39294" y="2275"/>
                    <a:pt x="39244" y="2225"/>
                    <a:pt x="39194" y="2175"/>
                  </a:cubicBezTo>
                  <a:cubicBezTo>
                    <a:pt x="39144" y="2125"/>
                    <a:pt x="39119" y="2050"/>
                    <a:pt x="39094" y="1975"/>
                  </a:cubicBezTo>
                  <a:cubicBezTo>
                    <a:pt x="39094" y="1900"/>
                    <a:pt x="39069" y="1825"/>
                    <a:pt x="39069" y="1726"/>
                  </a:cubicBezTo>
                  <a:lnTo>
                    <a:pt x="40144" y="1726"/>
                  </a:lnTo>
                  <a:cubicBezTo>
                    <a:pt x="40194" y="1726"/>
                    <a:pt x="40219" y="1726"/>
                    <a:pt x="40244" y="1701"/>
                  </a:cubicBezTo>
                  <a:cubicBezTo>
                    <a:pt x="40269" y="1676"/>
                    <a:pt x="40269" y="1651"/>
                    <a:pt x="40269" y="1601"/>
                  </a:cubicBezTo>
                  <a:lnTo>
                    <a:pt x="40269" y="1551"/>
                  </a:lnTo>
                  <a:cubicBezTo>
                    <a:pt x="40269" y="1451"/>
                    <a:pt x="40269" y="1351"/>
                    <a:pt x="40244" y="1251"/>
                  </a:cubicBezTo>
                  <a:cubicBezTo>
                    <a:pt x="40219" y="1151"/>
                    <a:pt x="40169" y="1076"/>
                    <a:pt x="40094" y="1001"/>
                  </a:cubicBezTo>
                  <a:cubicBezTo>
                    <a:pt x="40044" y="926"/>
                    <a:pt x="39969" y="876"/>
                    <a:pt x="39894" y="826"/>
                  </a:cubicBezTo>
                  <a:cubicBezTo>
                    <a:pt x="39794" y="776"/>
                    <a:pt x="39669" y="776"/>
                    <a:pt x="39544" y="776"/>
                  </a:cubicBezTo>
                  <a:close/>
                  <a:moveTo>
                    <a:pt x="41194" y="351"/>
                  </a:moveTo>
                  <a:cubicBezTo>
                    <a:pt x="41194" y="351"/>
                    <a:pt x="41169" y="376"/>
                    <a:pt x="41144" y="376"/>
                  </a:cubicBezTo>
                  <a:cubicBezTo>
                    <a:pt x="41119" y="401"/>
                    <a:pt x="41119" y="401"/>
                    <a:pt x="41119" y="401"/>
                  </a:cubicBezTo>
                  <a:lnTo>
                    <a:pt x="41119" y="801"/>
                  </a:lnTo>
                  <a:lnTo>
                    <a:pt x="40869" y="801"/>
                  </a:lnTo>
                  <a:cubicBezTo>
                    <a:pt x="40869" y="801"/>
                    <a:pt x="40844" y="826"/>
                    <a:pt x="40844" y="826"/>
                  </a:cubicBezTo>
                  <a:cubicBezTo>
                    <a:pt x="40844" y="851"/>
                    <a:pt x="40844" y="851"/>
                    <a:pt x="40844" y="876"/>
                  </a:cubicBezTo>
                  <a:cubicBezTo>
                    <a:pt x="40844" y="876"/>
                    <a:pt x="40844" y="901"/>
                    <a:pt x="40844" y="926"/>
                  </a:cubicBezTo>
                  <a:cubicBezTo>
                    <a:pt x="40844" y="976"/>
                    <a:pt x="40844" y="1001"/>
                    <a:pt x="40844" y="1026"/>
                  </a:cubicBezTo>
                  <a:cubicBezTo>
                    <a:pt x="40869" y="1051"/>
                    <a:pt x="40869" y="1051"/>
                    <a:pt x="40894" y="1051"/>
                  </a:cubicBezTo>
                  <a:lnTo>
                    <a:pt x="41119" y="1051"/>
                  </a:lnTo>
                  <a:lnTo>
                    <a:pt x="41119" y="2025"/>
                  </a:lnTo>
                  <a:cubicBezTo>
                    <a:pt x="41119" y="2100"/>
                    <a:pt x="41144" y="2200"/>
                    <a:pt x="41144" y="2275"/>
                  </a:cubicBezTo>
                  <a:cubicBezTo>
                    <a:pt x="41169" y="2325"/>
                    <a:pt x="41194" y="2400"/>
                    <a:pt x="41244" y="2425"/>
                  </a:cubicBezTo>
                  <a:cubicBezTo>
                    <a:pt x="41269" y="2475"/>
                    <a:pt x="41319" y="2525"/>
                    <a:pt x="41394" y="2550"/>
                  </a:cubicBezTo>
                  <a:cubicBezTo>
                    <a:pt x="41444" y="2550"/>
                    <a:pt x="41519" y="2575"/>
                    <a:pt x="41619" y="2575"/>
                  </a:cubicBezTo>
                  <a:lnTo>
                    <a:pt x="41694" y="2575"/>
                  </a:lnTo>
                  <a:cubicBezTo>
                    <a:pt x="41719" y="2575"/>
                    <a:pt x="41744" y="2550"/>
                    <a:pt x="41769" y="2550"/>
                  </a:cubicBezTo>
                  <a:cubicBezTo>
                    <a:pt x="41794" y="2550"/>
                    <a:pt x="41819" y="2550"/>
                    <a:pt x="41844" y="2525"/>
                  </a:cubicBezTo>
                  <a:cubicBezTo>
                    <a:pt x="41869" y="2525"/>
                    <a:pt x="41869" y="2525"/>
                    <a:pt x="41894" y="2500"/>
                  </a:cubicBezTo>
                  <a:cubicBezTo>
                    <a:pt x="41894" y="2500"/>
                    <a:pt x="41894" y="2475"/>
                    <a:pt x="41894" y="2450"/>
                  </a:cubicBezTo>
                  <a:cubicBezTo>
                    <a:pt x="41919" y="2450"/>
                    <a:pt x="41919" y="2400"/>
                    <a:pt x="41919" y="2375"/>
                  </a:cubicBezTo>
                  <a:cubicBezTo>
                    <a:pt x="41919" y="2350"/>
                    <a:pt x="41919" y="2325"/>
                    <a:pt x="41919" y="2325"/>
                  </a:cubicBezTo>
                  <a:cubicBezTo>
                    <a:pt x="41894" y="2300"/>
                    <a:pt x="41894" y="2300"/>
                    <a:pt x="41894" y="2300"/>
                  </a:cubicBezTo>
                  <a:cubicBezTo>
                    <a:pt x="41894" y="2275"/>
                    <a:pt x="41894" y="2275"/>
                    <a:pt x="41894" y="2275"/>
                  </a:cubicBezTo>
                  <a:lnTo>
                    <a:pt x="41844" y="2275"/>
                  </a:lnTo>
                  <a:cubicBezTo>
                    <a:pt x="41819" y="2275"/>
                    <a:pt x="41819" y="2275"/>
                    <a:pt x="41794" y="2300"/>
                  </a:cubicBezTo>
                  <a:lnTo>
                    <a:pt x="41744" y="2300"/>
                  </a:lnTo>
                  <a:cubicBezTo>
                    <a:pt x="41719" y="2300"/>
                    <a:pt x="41694" y="2325"/>
                    <a:pt x="41669" y="2325"/>
                  </a:cubicBezTo>
                  <a:cubicBezTo>
                    <a:pt x="41569" y="2325"/>
                    <a:pt x="41519" y="2275"/>
                    <a:pt x="41469" y="2225"/>
                  </a:cubicBezTo>
                  <a:cubicBezTo>
                    <a:pt x="41444" y="2175"/>
                    <a:pt x="41419" y="2075"/>
                    <a:pt x="41419" y="1975"/>
                  </a:cubicBezTo>
                  <a:lnTo>
                    <a:pt x="41419" y="1051"/>
                  </a:lnTo>
                  <a:lnTo>
                    <a:pt x="41844" y="1051"/>
                  </a:lnTo>
                  <a:cubicBezTo>
                    <a:pt x="41869" y="1051"/>
                    <a:pt x="41894" y="1051"/>
                    <a:pt x="41894" y="1026"/>
                  </a:cubicBezTo>
                  <a:cubicBezTo>
                    <a:pt x="41894" y="1001"/>
                    <a:pt x="41919" y="976"/>
                    <a:pt x="41919" y="926"/>
                  </a:cubicBezTo>
                  <a:cubicBezTo>
                    <a:pt x="41919" y="901"/>
                    <a:pt x="41919" y="876"/>
                    <a:pt x="41919" y="876"/>
                  </a:cubicBezTo>
                  <a:cubicBezTo>
                    <a:pt x="41894" y="851"/>
                    <a:pt x="41894" y="851"/>
                    <a:pt x="41894" y="826"/>
                  </a:cubicBezTo>
                  <a:cubicBezTo>
                    <a:pt x="41894" y="826"/>
                    <a:pt x="41894" y="801"/>
                    <a:pt x="41869" y="801"/>
                  </a:cubicBezTo>
                  <a:lnTo>
                    <a:pt x="41419" y="801"/>
                  </a:lnTo>
                  <a:lnTo>
                    <a:pt x="41419" y="401"/>
                  </a:lnTo>
                  <a:cubicBezTo>
                    <a:pt x="41419" y="401"/>
                    <a:pt x="41419" y="401"/>
                    <a:pt x="41419" y="376"/>
                  </a:cubicBezTo>
                  <a:lnTo>
                    <a:pt x="41394" y="376"/>
                  </a:lnTo>
                  <a:cubicBezTo>
                    <a:pt x="41394" y="376"/>
                    <a:pt x="41369" y="351"/>
                    <a:pt x="41344" y="351"/>
                  </a:cubicBezTo>
                  <a:close/>
                  <a:moveTo>
                    <a:pt x="43018" y="776"/>
                  </a:moveTo>
                  <a:cubicBezTo>
                    <a:pt x="42893" y="776"/>
                    <a:pt x="42768" y="801"/>
                    <a:pt x="42669" y="826"/>
                  </a:cubicBezTo>
                  <a:cubicBezTo>
                    <a:pt x="42544" y="876"/>
                    <a:pt x="42469" y="951"/>
                    <a:pt x="42394" y="1026"/>
                  </a:cubicBezTo>
                  <a:cubicBezTo>
                    <a:pt x="42319" y="1101"/>
                    <a:pt x="42269" y="1201"/>
                    <a:pt x="42244" y="1326"/>
                  </a:cubicBezTo>
                  <a:cubicBezTo>
                    <a:pt x="42219" y="1426"/>
                    <a:pt x="42194" y="1551"/>
                    <a:pt x="42194" y="1701"/>
                  </a:cubicBezTo>
                  <a:cubicBezTo>
                    <a:pt x="42194" y="1825"/>
                    <a:pt x="42219" y="1950"/>
                    <a:pt x="42244" y="2075"/>
                  </a:cubicBezTo>
                  <a:cubicBezTo>
                    <a:pt x="42269" y="2175"/>
                    <a:pt x="42319" y="2275"/>
                    <a:pt x="42394" y="2350"/>
                  </a:cubicBezTo>
                  <a:cubicBezTo>
                    <a:pt x="42444" y="2425"/>
                    <a:pt x="42544" y="2475"/>
                    <a:pt x="42644" y="2525"/>
                  </a:cubicBezTo>
                  <a:cubicBezTo>
                    <a:pt x="42744" y="2550"/>
                    <a:pt x="42868" y="2575"/>
                    <a:pt x="42993" y="2575"/>
                  </a:cubicBezTo>
                  <a:cubicBezTo>
                    <a:pt x="43143" y="2575"/>
                    <a:pt x="43268" y="2550"/>
                    <a:pt x="43368" y="2500"/>
                  </a:cubicBezTo>
                  <a:cubicBezTo>
                    <a:pt x="43468" y="2475"/>
                    <a:pt x="43543" y="2400"/>
                    <a:pt x="43618" y="2325"/>
                  </a:cubicBezTo>
                  <a:cubicBezTo>
                    <a:pt x="43693" y="2225"/>
                    <a:pt x="43743" y="2150"/>
                    <a:pt x="43793" y="2025"/>
                  </a:cubicBezTo>
                  <a:cubicBezTo>
                    <a:pt x="43818" y="1900"/>
                    <a:pt x="43843" y="1775"/>
                    <a:pt x="43843" y="1651"/>
                  </a:cubicBezTo>
                  <a:cubicBezTo>
                    <a:pt x="43843" y="1526"/>
                    <a:pt x="43818" y="1401"/>
                    <a:pt x="43793" y="1276"/>
                  </a:cubicBezTo>
                  <a:cubicBezTo>
                    <a:pt x="43743" y="1176"/>
                    <a:pt x="43693" y="1076"/>
                    <a:pt x="43643" y="1001"/>
                  </a:cubicBezTo>
                  <a:cubicBezTo>
                    <a:pt x="43568" y="926"/>
                    <a:pt x="43493" y="876"/>
                    <a:pt x="43393" y="826"/>
                  </a:cubicBezTo>
                  <a:cubicBezTo>
                    <a:pt x="43293" y="776"/>
                    <a:pt x="43168" y="776"/>
                    <a:pt x="43018" y="776"/>
                  </a:cubicBezTo>
                  <a:close/>
                  <a:moveTo>
                    <a:pt x="37994" y="801"/>
                  </a:moveTo>
                  <a:cubicBezTo>
                    <a:pt x="37994" y="801"/>
                    <a:pt x="37969" y="826"/>
                    <a:pt x="37969" y="826"/>
                  </a:cubicBezTo>
                  <a:cubicBezTo>
                    <a:pt x="37969" y="826"/>
                    <a:pt x="37969" y="851"/>
                    <a:pt x="37969" y="851"/>
                  </a:cubicBezTo>
                  <a:lnTo>
                    <a:pt x="37969" y="2575"/>
                  </a:lnTo>
                  <a:cubicBezTo>
                    <a:pt x="37969" y="2650"/>
                    <a:pt x="37969" y="2725"/>
                    <a:pt x="37944" y="2775"/>
                  </a:cubicBezTo>
                  <a:cubicBezTo>
                    <a:pt x="37944" y="2825"/>
                    <a:pt x="37919" y="2850"/>
                    <a:pt x="37919" y="2875"/>
                  </a:cubicBezTo>
                  <a:cubicBezTo>
                    <a:pt x="37894" y="2900"/>
                    <a:pt x="37869" y="2925"/>
                    <a:pt x="37844" y="2925"/>
                  </a:cubicBezTo>
                  <a:cubicBezTo>
                    <a:pt x="37819" y="2950"/>
                    <a:pt x="37769" y="2950"/>
                    <a:pt x="37744" y="2950"/>
                  </a:cubicBezTo>
                  <a:lnTo>
                    <a:pt x="37594" y="2950"/>
                  </a:lnTo>
                  <a:cubicBezTo>
                    <a:pt x="37594" y="2950"/>
                    <a:pt x="37594" y="2950"/>
                    <a:pt x="37594" y="2975"/>
                  </a:cubicBezTo>
                  <a:cubicBezTo>
                    <a:pt x="37569" y="2975"/>
                    <a:pt x="37569" y="3000"/>
                    <a:pt x="37569" y="3000"/>
                  </a:cubicBezTo>
                  <a:cubicBezTo>
                    <a:pt x="37569" y="3025"/>
                    <a:pt x="37569" y="3050"/>
                    <a:pt x="37569" y="3075"/>
                  </a:cubicBezTo>
                  <a:lnTo>
                    <a:pt x="37569" y="3100"/>
                  </a:lnTo>
                  <a:cubicBezTo>
                    <a:pt x="37569" y="3125"/>
                    <a:pt x="37569" y="3125"/>
                    <a:pt x="37569" y="3150"/>
                  </a:cubicBezTo>
                  <a:cubicBezTo>
                    <a:pt x="37569" y="3150"/>
                    <a:pt x="37594" y="3150"/>
                    <a:pt x="37594" y="3175"/>
                  </a:cubicBezTo>
                  <a:lnTo>
                    <a:pt x="37619" y="3175"/>
                  </a:lnTo>
                  <a:cubicBezTo>
                    <a:pt x="37644" y="3200"/>
                    <a:pt x="37644" y="3200"/>
                    <a:pt x="37669" y="3200"/>
                  </a:cubicBezTo>
                  <a:lnTo>
                    <a:pt x="37794" y="3200"/>
                  </a:lnTo>
                  <a:cubicBezTo>
                    <a:pt x="37869" y="3200"/>
                    <a:pt x="37944" y="3200"/>
                    <a:pt x="37994" y="3175"/>
                  </a:cubicBezTo>
                  <a:cubicBezTo>
                    <a:pt x="38069" y="3150"/>
                    <a:pt x="38119" y="3100"/>
                    <a:pt x="38144" y="3050"/>
                  </a:cubicBezTo>
                  <a:cubicBezTo>
                    <a:pt x="38194" y="3000"/>
                    <a:pt x="38219" y="2950"/>
                    <a:pt x="38244" y="2875"/>
                  </a:cubicBezTo>
                  <a:cubicBezTo>
                    <a:pt x="38244" y="2800"/>
                    <a:pt x="38269" y="2700"/>
                    <a:pt x="38269" y="2575"/>
                  </a:cubicBezTo>
                  <a:lnTo>
                    <a:pt x="38269" y="851"/>
                  </a:lnTo>
                  <a:cubicBezTo>
                    <a:pt x="38269" y="851"/>
                    <a:pt x="38269" y="826"/>
                    <a:pt x="38244" y="826"/>
                  </a:cubicBezTo>
                  <a:cubicBezTo>
                    <a:pt x="38244" y="826"/>
                    <a:pt x="38244" y="801"/>
                    <a:pt x="38219" y="8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1184200" y="2494425"/>
              <a:ext cx="724900" cy="65025"/>
            </a:xfrm>
            <a:custGeom>
              <a:rect b="b" l="l" r="r" t="t"/>
              <a:pathLst>
                <a:path extrusionOk="0" h="2601" w="28996">
                  <a:moveTo>
                    <a:pt x="17622" y="126"/>
                  </a:moveTo>
                  <a:cubicBezTo>
                    <a:pt x="17547" y="126"/>
                    <a:pt x="17497" y="151"/>
                    <a:pt x="17472" y="176"/>
                  </a:cubicBezTo>
                  <a:cubicBezTo>
                    <a:pt x="17447" y="201"/>
                    <a:pt x="17422" y="251"/>
                    <a:pt x="17422" y="301"/>
                  </a:cubicBezTo>
                  <a:cubicBezTo>
                    <a:pt x="17422" y="376"/>
                    <a:pt x="17447" y="426"/>
                    <a:pt x="17472" y="451"/>
                  </a:cubicBezTo>
                  <a:cubicBezTo>
                    <a:pt x="17497" y="476"/>
                    <a:pt x="17547" y="501"/>
                    <a:pt x="17597" y="501"/>
                  </a:cubicBezTo>
                  <a:cubicBezTo>
                    <a:pt x="17672" y="501"/>
                    <a:pt x="17722" y="476"/>
                    <a:pt x="17747" y="451"/>
                  </a:cubicBezTo>
                  <a:cubicBezTo>
                    <a:pt x="17772" y="426"/>
                    <a:pt x="17797" y="376"/>
                    <a:pt x="17797" y="301"/>
                  </a:cubicBezTo>
                  <a:cubicBezTo>
                    <a:pt x="17797" y="251"/>
                    <a:pt x="17772" y="201"/>
                    <a:pt x="17747" y="176"/>
                  </a:cubicBezTo>
                  <a:cubicBezTo>
                    <a:pt x="17722" y="151"/>
                    <a:pt x="17672" y="126"/>
                    <a:pt x="17622" y="126"/>
                  </a:cubicBezTo>
                  <a:close/>
                  <a:moveTo>
                    <a:pt x="3125" y="1025"/>
                  </a:moveTo>
                  <a:cubicBezTo>
                    <a:pt x="3275" y="1025"/>
                    <a:pt x="3375" y="1075"/>
                    <a:pt x="3450" y="1150"/>
                  </a:cubicBezTo>
                  <a:cubicBezTo>
                    <a:pt x="3525" y="1250"/>
                    <a:pt x="3575" y="1375"/>
                    <a:pt x="3575" y="1525"/>
                  </a:cubicBezTo>
                  <a:lnTo>
                    <a:pt x="2675" y="1525"/>
                  </a:lnTo>
                  <a:cubicBezTo>
                    <a:pt x="2675" y="1450"/>
                    <a:pt x="2675" y="1400"/>
                    <a:pt x="2700" y="1325"/>
                  </a:cubicBezTo>
                  <a:cubicBezTo>
                    <a:pt x="2725" y="1275"/>
                    <a:pt x="2750" y="1225"/>
                    <a:pt x="2800" y="1175"/>
                  </a:cubicBezTo>
                  <a:cubicBezTo>
                    <a:pt x="2825" y="1125"/>
                    <a:pt x="2875" y="1100"/>
                    <a:pt x="2925" y="1075"/>
                  </a:cubicBezTo>
                  <a:cubicBezTo>
                    <a:pt x="3000" y="1025"/>
                    <a:pt x="3050" y="1025"/>
                    <a:pt x="3125" y="1025"/>
                  </a:cubicBezTo>
                  <a:close/>
                  <a:moveTo>
                    <a:pt x="7199" y="1025"/>
                  </a:moveTo>
                  <a:cubicBezTo>
                    <a:pt x="7349" y="1025"/>
                    <a:pt x="7449" y="1075"/>
                    <a:pt x="7524" y="1150"/>
                  </a:cubicBezTo>
                  <a:cubicBezTo>
                    <a:pt x="7599" y="1250"/>
                    <a:pt x="7624" y="1375"/>
                    <a:pt x="7624" y="1525"/>
                  </a:cubicBezTo>
                  <a:lnTo>
                    <a:pt x="6724" y="1525"/>
                  </a:lnTo>
                  <a:cubicBezTo>
                    <a:pt x="6724" y="1450"/>
                    <a:pt x="6749" y="1400"/>
                    <a:pt x="6774" y="1325"/>
                  </a:cubicBezTo>
                  <a:cubicBezTo>
                    <a:pt x="6799" y="1275"/>
                    <a:pt x="6824" y="1225"/>
                    <a:pt x="6849" y="1175"/>
                  </a:cubicBezTo>
                  <a:cubicBezTo>
                    <a:pt x="6899" y="1125"/>
                    <a:pt x="6949" y="1100"/>
                    <a:pt x="6999" y="1075"/>
                  </a:cubicBezTo>
                  <a:cubicBezTo>
                    <a:pt x="7049" y="1025"/>
                    <a:pt x="7124" y="1025"/>
                    <a:pt x="7199" y="1025"/>
                  </a:cubicBezTo>
                  <a:close/>
                  <a:moveTo>
                    <a:pt x="22496" y="1025"/>
                  </a:moveTo>
                  <a:cubicBezTo>
                    <a:pt x="22646" y="1025"/>
                    <a:pt x="22746" y="1075"/>
                    <a:pt x="22821" y="1150"/>
                  </a:cubicBezTo>
                  <a:cubicBezTo>
                    <a:pt x="22896" y="1250"/>
                    <a:pt x="22946" y="1375"/>
                    <a:pt x="22946" y="1525"/>
                  </a:cubicBezTo>
                  <a:lnTo>
                    <a:pt x="22047" y="1525"/>
                  </a:lnTo>
                  <a:cubicBezTo>
                    <a:pt x="22047" y="1450"/>
                    <a:pt x="22047" y="1400"/>
                    <a:pt x="22072" y="1325"/>
                  </a:cubicBezTo>
                  <a:cubicBezTo>
                    <a:pt x="22097" y="1275"/>
                    <a:pt x="22122" y="1225"/>
                    <a:pt x="22172" y="1175"/>
                  </a:cubicBezTo>
                  <a:cubicBezTo>
                    <a:pt x="22196" y="1125"/>
                    <a:pt x="22246" y="1100"/>
                    <a:pt x="22296" y="1075"/>
                  </a:cubicBezTo>
                  <a:cubicBezTo>
                    <a:pt x="22371" y="1025"/>
                    <a:pt x="22421" y="1025"/>
                    <a:pt x="22496" y="1025"/>
                  </a:cubicBezTo>
                  <a:close/>
                  <a:moveTo>
                    <a:pt x="625" y="451"/>
                  </a:moveTo>
                  <a:cubicBezTo>
                    <a:pt x="800" y="451"/>
                    <a:pt x="925" y="476"/>
                    <a:pt x="1025" y="526"/>
                  </a:cubicBezTo>
                  <a:cubicBezTo>
                    <a:pt x="1150" y="551"/>
                    <a:pt x="1225" y="625"/>
                    <a:pt x="1300" y="700"/>
                  </a:cubicBezTo>
                  <a:cubicBezTo>
                    <a:pt x="1350" y="800"/>
                    <a:pt x="1400" y="875"/>
                    <a:pt x="1450" y="1000"/>
                  </a:cubicBezTo>
                  <a:cubicBezTo>
                    <a:pt x="1475" y="1100"/>
                    <a:pt x="1500" y="1225"/>
                    <a:pt x="1500" y="1350"/>
                  </a:cubicBezTo>
                  <a:cubicBezTo>
                    <a:pt x="1500" y="1500"/>
                    <a:pt x="1475" y="1650"/>
                    <a:pt x="1425" y="1775"/>
                  </a:cubicBezTo>
                  <a:cubicBezTo>
                    <a:pt x="1400" y="1900"/>
                    <a:pt x="1350" y="1975"/>
                    <a:pt x="1275" y="2075"/>
                  </a:cubicBezTo>
                  <a:cubicBezTo>
                    <a:pt x="1200" y="2150"/>
                    <a:pt x="1125" y="2200"/>
                    <a:pt x="1025" y="2250"/>
                  </a:cubicBezTo>
                  <a:cubicBezTo>
                    <a:pt x="925" y="2275"/>
                    <a:pt x="775" y="2300"/>
                    <a:pt x="625" y="2300"/>
                  </a:cubicBezTo>
                  <a:lnTo>
                    <a:pt x="300" y="2300"/>
                  </a:lnTo>
                  <a:lnTo>
                    <a:pt x="300" y="451"/>
                  </a:lnTo>
                  <a:close/>
                  <a:moveTo>
                    <a:pt x="13173" y="1025"/>
                  </a:moveTo>
                  <a:cubicBezTo>
                    <a:pt x="13273" y="1025"/>
                    <a:pt x="13348" y="1050"/>
                    <a:pt x="13423" y="1100"/>
                  </a:cubicBezTo>
                  <a:cubicBezTo>
                    <a:pt x="13473" y="1125"/>
                    <a:pt x="13523" y="1175"/>
                    <a:pt x="13573" y="1225"/>
                  </a:cubicBezTo>
                  <a:cubicBezTo>
                    <a:pt x="13598" y="1300"/>
                    <a:pt x="13623" y="1350"/>
                    <a:pt x="13648" y="1450"/>
                  </a:cubicBezTo>
                  <a:cubicBezTo>
                    <a:pt x="13673" y="1525"/>
                    <a:pt x="13673" y="1600"/>
                    <a:pt x="13673" y="1700"/>
                  </a:cubicBezTo>
                  <a:cubicBezTo>
                    <a:pt x="13673" y="1775"/>
                    <a:pt x="13673" y="1875"/>
                    <a:pt x="13648" y="1950"/>
                  </a:cubicBezTo>
                  <a:cubicBezTo>
                    <a:pt x="13623" y="2025"/>
                    <a:pt x="13598" y="2100"/>
                    <a:pt x="13548" y="2150"/>
                  </a:cubicBezTo>
                  <a:cubicBezTo>
                    <a:pt x="13523" y="2200"/>
                    <a:pt x="13448" y="2250"/>
                    <a:pt x="13398" y="2300"/>
                  </a:cubicBezTo>
                  <a:cubicBezTo>
                    <a:pt x="13323" y="2325"/>
                    <a:pt x="13248" y="2350"/>
                    <a:pt x="13173" y="2350"/>
                  </a:cubicBezTo>
                  <a:cubicBezTo>
                    <a:pt x="13073" y="2350"/>
                    <a:pt x="12998" y="2325"/>
                    <a:pt x="12923" y="2300"/>
                  </a:cubicBezTo>
                  <a:cubicBezTo>
                    <a:pt x="12848" y="2250"/>
                    <a:pt x="12798" y="2200"/>
                    <a:pt x="12773" y="2150"/>
                  </a:cubicBezTo>
                  <a:cubicBezTo>
                    <a:pt x="12723" y="2075"/>
                    <a:pt x="12698" y="2025"/>
                    <a:pt x="12698" y="1925"/>
                  </a:cubicBezTo>
                  <a:cubicBezTo>
                    <a:pt x="12673" y="1850"/>
                    <a:pt x="12673" y="1775"/>
                    <a:pt x="12673" y="1675"/>
                  </a:cubicBezTo>
                  <a:cubicBezTo>
                    <a:pt x="12673" y="1600"/>
                    <a:pt x="12673" y="1500"/>
                    <a:pt x="12698" y="1425"/>
                  </a:cubicBezTo>
                  <a:cubicBezTo>
                    <a:pt x="12723" y="1350"/>
                    <a:pt x="12748" y="1275"/>
                    <a:pt x="12773" y="1225"/>
                  </a:cubicBezTo>
                  <a:cubicBezTo>
                    <a:pt x="12823" y="1150"/>
                    <a:pt x="12873" y="1100"/>
                    <a:pt x="12948" y="1075"/>
                  </a:cubicBezTo>
                  <a:cubicBezTo>
                    <a:pt x="12998" y="1050"/>
                    <a:pt x="13073" y="1025"/>
                    <a:pt x="13173" y="1025"/>
                  </a:cubicBezTo>
                  <a:close/>
                  <a:moveTo>
                    <a:pt x="28170" y="1025"/>
                  </a:moveTo>
                  <a:cubicBezTo>
                    <a:pt x="28270" y="1025"/>
                    <a:pt x="28345" y="1050"/>
                    <a:pt x="28420" y="1100"/>
                  </a:cubicBezTo>
                  <a:cubicBezTo>
                    <a:pt x="28470" y="1125"/>
                    <a:pt x="28520" y="1175"/>
                    <a:pt x="28570" y="1225"/>
                  </a:cubicBezTo>
                  <a:cubicBezTo>
                    <a:pt x="28595" y="1300"/>
                    <a:pt x="28620" y="1350"/>
                    <a:pt x="28645" y="1450"/>
                  </a:cubicBezTo>
                  <a:cubicBezTo>
                    <a:pt x="28670" y="1525"/>
                    <a:pt x="28670" y="1600"/>
                    <a:pt x="28670" y="1700"/>
                  </a:cubicBezTo>
                  <a:cubicBezTo>
                    <a:pt x="28670" y="1775"/>
                    <a:pt x="28670" y="1875"/>
                    <a:pt x="28645" y="1950"/>
                  </a:cubicBezTo>
                  <a:cubicBezTo>
                    <a:pt x="28620" y="2025"/>
                    <a:pt x="28595" y="2100"/>
                    <a:pt x="28545" y="2150"/>
                  </a:cubicBezTo>
                  <a:cubicBezTo>
                    <a:pt x="28520" y="2200"/>
                    <a:pt x="28445" y="2250"/>
                    <a:pt x="28395" y="2300"/>
                  </a:cubicBezTo>
                  <a:cubicBezTo>
                    <a:pt x="28320" y="2325"/>
                    <a:pt x="28245" y="2350"/>
                    <a:pt x="28170" y="2350"/>
                  </a:cubicBezTo>
                  <a:cubicBezTo>
                    <a:pt x="28070" y="2350"/>
                    <a:pt x="27995" y="2325"/>
                    <a:pt x="27920" y="2300"/>
                  </a:cubicBezTo>
                  <a:cubicBezTo>
                    <a:pt x="27846" y="2250"/>
                    <a:pt x="27796" y="2200"/>
                    <a:pt x="27771" y="2150"/>
                  </a:cubicBezTo>
                  <a:cubicBezTo>
                    <a:pt x="27721" y="2075"/>
                    <a:pt x="27696" y="2025"/>
                    <a:pt x="27696" y="1925"/>
                  </a:cubicBezTo>
                  <a:cubicBezTo>
                    <a:pt x="27671" y="1850"/>
                    <a:pt x="27671" y="1775"/>
                    <a:pt x="27671" y="1675"/>
                  </a:cubicBezTo>
                  <a:cubicBezTo>
                    <a:pt x="27671" y="1600"/>
                    <a:pt x="27671" y="1500"/>
                    <a:pt x="27696" y="1425"/>
                  </a:cubicBezTo>
                  <a:cubicBezTo>
                    <a:pt x="27721" y="1350"/>
                    <a:pt x="27746" y="1275"/>
                    <a:pt x="27771" y="1225"/>
                  </a:cubicBezTo>
                  <a:cubicBezTo>
                    <a:pt x="27821" y="1150"/>
                    <a:pt x="27871" y="1100"/>
                    <a:pt x="27945" y="1075"/>
                  </a:cubicBezTo>
                  <a:cubicBezTo>
                    <a:pt x="27995" y="1050"/>
                    <a:pt x="28070" y="1025"/>
                    <a:pt x="28170" y="1025"/>
                  </a:cubicBezTo>
                  <a:close/>
                  <a:moveTo>
                    <a:pt x="125" y="201"/>
                  </a:moveTo>
                  <a:cubicBezTo>
                    <a:pt x="75" y="201"/>
                    <a:pt x="50" y="201"/>
                    <a:pt x="25" y="226"/>
                  </a:cubicBezTo>
                  <a:cubicBezTo>
                    <a:pt x="0" y="226"/>
                    <a:pt x="0" y="276"/>
                    <a:pt x="0" y="326"/>
                  </a:cubicBezTo>
                  <a:lnTo>
                    <a:pt x="0" y="2425"/>
                  </a:lnTo>
                  <a:cubicBezTo>
                    <a:pt x="0" y="2475"/>
                    <a:pt x="0" y="2500"/>
                    <a:pt x="25" y="2525"/>
                  </a:cubicBezTo>
                  <a:cubicBezTo>
                    <a:pt x="50" y="2550"/>
                    <a:pt x="75" y="2550"/>
                    <a:pt x="125" y="2550"/>
                  </a:cubicBezTo>
                  <a:lnTo>
                    <a:pt x="625" y="2550"/>
                  </a:lnTo>
                  <a:cubicBezTo>
                    <a:pt x="825" y="2550"/>
                    <a:pt x="1000" y="2525"/>
                    <a:pt x="1150" y="2475"/>
                  </a:cubicBezTo>
                  <a:cubicBezTo>
                    <a:pt x="1300" y="2425"/>
                    <a:pt x="1400" y="2350"/>
                    <a:pt x="1500" y="2250"/>
                  </a:cubicBezTo>
                  <a:cubicBezTo>
                    <a:pt x="1600" y="2150"/>
                    <a:pt x="1675" y="2025"/>
                    <a:pt x="1725" y="1875"/>
                  </a:cubicBezTo>
                  <a:cubicBezTo>
                    <a:pt x="1800" y="1725"/>
                    <a:pt x="1825" y="1550"/>
                    <a:pt x="1825" y="1325"/>
                  </a:cubicBezTo>
                  <a:cubicBezTo>
                    <a:pt x="1825" y="1150"/>
                    <a:pt x="1800" y="1000"/>
                    <a:pt x="1750" y="850"/>
                  </a:cubicBezTo>
                  <a:cubicBezTo>
                    <a:pt x="1700" y="725"/>
                    <a:pt x="1625" y="600"/>
                    <a:pt x="1525" y="501"/>
                  </a:cubicBezTo>
                  <a:cubicBezTo>
                    <a:pt x="1425" y="401"/>
                    <a:pt x="1300" y="326"/>
                    <a:pt x="1175" y="276"/>
                  </a:cubicBezTo>
                  <a:cubicBezTo>
                    <a:pt x="1025" y="226"/>
                    <a:pt x="850" y="201"/>
                    <a:pt x="650" y="201"/>
                  </a:cubicBezTo>
                  <a:close/>
                  <a:moveTo>
                    <a:pt x="9549" y="775"/>
                  </a:moveTo>
                  <a:cubicBezTo>
                    <a:pt x="9449" y="775"/>
                    <a:pt x="9349" y="800"/>
                    <a:pt x="9249" y="850"/>
                  </a:cubicBezTo>
                  <a:cubicBezTo>
                    <a:pt x="9174" y="900"/>
                    <a:pt x="9074" y="975"/>
                    <a:pt x="8974" y="1075"/>
                  </a:cubicBezTo>
                  <a:lnTo>
                    <a:pt x="8974" y="875"/>
                  </a:lnTo>
                  <a:cubicBezTo>
                    <a:pt x="8974" y="850"/>
                    <a:pt x="8974" y="850"/>
                    <a:pt x="8974" y="850"/>
                  </a:cubicBezTo>
                  <a:cubicBezTo>
                    <a:pt x="8974" y="825"/>
                    <a:pt x="8974" y="825"/>
                    <a:pt x="8949" y="825"/>
                  </a:cubicBezTo>
                  <a:cubicBezTo>
                    <a:pt x="8949" y="825"/>
                    <a:pt x="8924" y="825"/>
                    <a:pt x="8924" y="800"/>
                  </a:cubicBezTo>
                  <a:lnTo>
                    <a:pt x="8774" y="800"/>
                  </a:lnTo>
                  <a:cubicBezTo>
                    <a:pt x="8749" y="825"/>
                    <a:pt x="8749" y="825"/>
                    <a:pt x="8749" y="825"/>
                  </a:cubicBezTo>
                  <a:cubicBezTo>
                    <a:pt x="8724" y="825"/>
                    <a:pt x="8724" y="825"/>
                    <a:pt x="8724" y="850"/>
                  </a:cubicBezTo>
                  <a:cubicBezTo>
                    <a:pt x="8699" y="850"/>
                    <a:pt x="8699" y="850"/>
                    <a:pt x="8699" y="875"/>
                  </a:cubicBezTo>
                  <a:lnTo>
                    <a:pt x="8699" y="2525"/>
                  </a:lnTo>
                  <a:cubicBezTo>
                    <a:pt x="8699" y="2525"/>
                    <a:pt x="8699" y="2525"/>
                    <a:pt x="8724" y="2550"/>
                  </a:cubicBezTo>
                  <a:lnTo>
                    <a:pt x="8799" y="2550"/>
                  </a:lnTo>
                  <a:cubicBezTo>
                    <a:pt x="8799" y="2575"/>
                    <a:pt x="8824" y="2575"/>
                    <a:pt x="8849" y="2575"/>
                  </a:cubicBezTo>
                  <a:cubicBezTo>
                    <a:pt x="8899" y="2575"/>
                    <a:pt x="8924" y="2575"/>
                    <a:pt x="8949" y="2550"/>
                  </a:cubicBezTo>
                  <a:lnTo>
                    <a:pt x="8999" y="2550"/>
                  </a:lnTo>
                  <a:cubicBezTo>
                    <a:pt x="8999" y="2525"/>
                    <a:pt x="8999" y="2525"/>
                    <a:pt x="8999" y="2525"/>
                  </a:cubicBezTo>
                  <a:lnTo>
                    <a:pt x="8999" y="1350"/>
                  </a:lnTo>
                  <a:cubicBezTo>
                    <a:pt x="9099" y="1250"/>
                    <a:pt x="9174" y="1175"/>
                    <a:pt x="9249" y="1125"/>
                  </a:cubicBezTo>
                  <a:cubicBezTo>
                    <a:pt x="9324" y="1075"/>
                    <a:pt x="9399" y="1050"/>
                    <a:pt x="9474" y="1050"/>
                  </a:cubicBezTo>
                  <a:cubicBezTo>
                    <a:pt x="9549" y="1050"/>
                    <a:pt x="9599" y="1050"/>
                    <a:pt x="9624" y="1075"/>
                  </a:cubicBezTo>
                  <a:cubicBezTo>
                    <a:pt x="9674" y="1100"/>
                    <a:pt x="9724" y="1125"/>
                    <a:pt x="9749" y="1175"/>
                  </a:cubicBezTo>
                  <a:cubicBezTo>
                    <a:pt x="9774" y="1225"/>
                    <a:pt x="9799" y="1275"/>
                    <a:pt x="9799" y="1325"/>
                  </a:cubicBezTo>
                  <a:cubicBezTo>
                    <a:pt x="9824" y="1375"/>
                    <a:pt x="9824" y="1450"/>
                    <a:pt x="9824" y="1550"/>
                  </a:cubicBezTo>
                  <a:lnTo>
                    <a:pt x="9824" y="2525"/>
                  </a:lnTo>
                  <a:cubicBezTo>
                    <a:pt x="9824" y="2525"/>
                    <a:pt x="9824" y="2525"/>
                    <a:pt x="9824" y="2550"/>
                  </a:cubicBezTo>
                  <a:lnTo>
                    <a:pt x="9899" y="2550"/>
                  </a:lnTo>
                  <a:cubicBezTo>
                    <a:pt x="9924" y="2575"/>
                    <a:pt x="9949" y="2575"/>
                    <a:pt x="9974" y="2575"/>
                  </a:cubicBezTo>
                  <a:cubicBezTo>
                    <a:pt x="9999" y="2575"/>
                    <a:pt x="10024" y="2575"/>
                    <a:pt x="10049" y="2550"/>
                  </a:cubicBezTo>
                  <a:lnTo>
                    <a:pt x="10124" y="2550"/>
                  </a:lnTo>
                  <a:cubicBezTo>
                    <a:pt x="10124" y="2525"/>
                    <a:pt x="10124" y="2525"/>
                    <a:pt x="10124" y="2525"/>
                  </a:cubicBezTo>
                  <a:lnTo>
                    <a:pt x="10124" y="1500"/>
                  </a:lnTo>
                  <a:cubicBezTo>
                    <a:pt x="10124" y="1400"/>
                    <a:pt x="10124" y="1300"/>
                    <a:pt x="10099" y="1200"/>
                  </a:cubicBezTo>
                  <a:cubicBezTo>
                    <a:pt x="10074" y="1125"/>
                    <a:pt x="10049" y="1050"/>
                    <a:pt x="9999" y="975"/>
                  </a:cubicBezTo>
                  <a:cubicBezTo>
                    <a:pt x="9949" y="925"/>
                    <a:pt x="9899" y="875"/>
                    <a:pt x="9824" y="850"/>
                  </a:cubicBezTo>
                  <a:cubicBezTo>
                    <a:pt x="9749" y="800"/>
                    <a:pt x="9649" y="775"/>
                    <a:pt x="9549" y="775"/>
                  </a:cubicBezTo>
                  <a:close/>
                  <a:moveTo>
                    <a:pt x="10748" y="800"/>
                  </a:moveTo>
                  <a:cubicBezTo>
                    <a:pt x="10748" y="800"/>
                    <a:pt x="10724" y="825"/>
                    <a:pt x="10699" y="825"/>
                  </a:cubicBezTo>
                  <a:lnTo>
                    <a:pt x="10674" y="825"/>
                  </a:lnTo>
                  <a:cubicBezTo>
                    <a:pt x="10674" y="850"/>
                    <a:pt x="10674" y="850"/>
                    <a:pt x="10674" y="850"/>
                  </a:cubicBezTo>
                  <a:lnTo>
                    <a:pt x="10674" y="875"/>
                  </a:lnTo>
                  <a:cubicBezTo>
                    <a:pt x="10674" y="875"/>
                    <a:pt x="10674" y="900"/>
                    <a:pt x="10674" y="900"/>
                  </a:cubicBezTo>
                  <a:cubicBezTo>
                    <a:pt x="10699" y="900"/>
                    <a:pt x="10699" y="925"/>
                    <a:pt x="10699" y="925"/>
                  </a:cubicBezTo>
                  <a:lnTo>
                    <a:pt x="11248" y="2500"/>
                  </a:lnTo>
                  <a:cubicBezTo>
                    <a:pt x="11273" y="2525"/>
                    <a:pt x="11273" y="2525"/>
                    <a:pt x="11273" y="2525"/>
                  </a:cubicBezTo>
                  <a:cubicBezTo>
                    <a:pt x="11298" y="2550"/>
                    <a:pt x="11298" y="2550"/>
                    <a:pt x="11298" y="2550"/>
                  </a:cubicBezTo>
                  <a:lnTo>
                    <a:pt x="11373" y="2550"/>
                  </a:lnTo>
                  <a:cubicBezTo>
                    <a:pt x="11398" y="2575"/>
                    <a:pt x="11423" y="2575"/>
                    <a:pt x="11473" y="2575"/>
                  </a:cubicBezTo>
                  <a:cubicBezTo>
                    <a:pt x="11498" y="2575"/>
                    <a:pt x="11523" y="2575"/>
                    <a:pt x="11548" y="2550"/>
                  </a:cubicBezTo>
                  <a:lnTo>
                    <a:pt x="11648" y="2550"/>
                  </a:lnTo>
                  <a:cubicBezTo>
                    <a:pt x="11673" y="2525"/>
                    <a:pt x="11673" y="2525"/>
                    <a:pt x="11673" y="2500"/>
                  </a:cubicBezTo>
                  <a:lnTo>
                    <a:pt x="12223" y="925"/>
                  </a:lnTo>
                  <a:cubicBezTo>
                    <a:pt x="12248" y="925"/>
                    <a:pt x="12248" y="925"/>
                    <a:pt x="12248" y="900"/>
                  </a:cubicBezTo>
                  <a:cubicBezTo>
                    <a:pt x="12248" y="875"/>
                    <a:pt x="12248" y="875"/>
                    <a:pt x="12248" y="875"/>
                  </a:cubicBezTo>
                  <a:lnTo>
                    <a:pt x="12248" y="850"/>
                  </a:lnTo>
                  <a:cubicBezTo>
                    <a:pt x="12248" y="850"/>
                    <a:pt x="12248" y="850"/>
                    <a:pt x="12248" y="825"/>
                  </a:cubicBezTo>
                  <a:lnTo>
                    <a:pt x="12223" y="825"/>
                  </a:lnTo>
                  <a:cubicBezTo>
                    <a:pt x="12198" y="825"/>
                    <a:pt x="12198" y="800"/>
                    <a:pt x="12173" y="800"/>
                  </a:cubicBezTo>
                  <a:lnTo>
                    <a:pt x="12023" y="800"/>
                  </a:lnTo>
                  <a:cubicBezTo>
                    <a:pt x="11998" y="825"/>
                    <a:pt x="11998" y="825"/>
                    <a:pt x="11973" y="825"/>
                  </a:cubicBezTo>
                  <a:cubicBezTo>
                    <a:pt x="11973" y="825"/>
                    <a:pt x="11973" y="825"/>
                    <a:pt x="11948" y="850"/>
                  </a:cubicBezTo>
                  <a:cubicBezTo>
                    <a:pt x="11948" y="850"/>
                    <a:pt x="11948" y="850"/>
                    <a:pt x="11948" y="875"/>
                  </a:cubicBezTo>
                  <a:lnTo>
                    <a:pt x="11473" y="2225"/>
                  </a:lnTo>
                  <a:lnTo>
                    <a:pt x="10998" y="875"/>
                  </a:lnTo>
                  <a:cubicBezTo>
                    <a:pt x="10998" y="850"/>
                    <a:pt x="10998" y="850"/>
                    <a:pt x="10998" y="850"/>
                  </a:cubicBezTo>
                  <a:cubicBezTo>
                    <a:pt x="10973" y="825"/>
                    <a:pt x="10973" y="825"/>
                    <a:pt x="10948" y="825"/>
                  </a:cubicBezTo>
                  <a:cubicBezTo>
                    <a:pt x="10948" y="825"/>
                    <a:pt x="10923" y="825"/>
                    <a:pt x="10898" y="800"/>
                  </a:cubicBezTo>
                  <a:close/>
                  <a:moveTo>
                    <a:pt x="14798" y="1"/>
                  </a:moveTo>
                  <a:cubicBezTo>
                    <a:pt x="14773" y="1"/>
                    <a:pt x="14748" y="1"/>
                    <a:pt x="14723" y="26"/>
                  </a:cubicBezTo>
                  <a:lnTo>
                    <a:pt x="14673" y="26"/>
                  </a:lnTo>
                  <a:cubicBezTo>
                    <a:pt x="14673" y="26"/>
                    <a:pt x="14648" y="26"/>
                    <a:pt x="14648" y="51"/>
                  </a:cubicBezTo>
                  <a:cubicBezTo>
                    <a:pt x="14648" y="51"/>
                    <a:pt x="14648" y="51"/>
                    <a:pt x="14648" y="76"/>
                  </a:cubicBezTo>
                  <a:lnTo>
                    <a:pt x="14648" y="2525"/>
                  </a:lnTo>
                  <a:cubicBezTo>
                    <a:pt x="14648" y="2525"/>
                    <a:pt x="14648" y="2525"/>
                    <a:pt x="14648" y="2550"/>
                  </a:cubicBezTo>
                  <a:lnTo>
                    <a:pt x="14723" y="2550"/>
                  </a:lnTo>
                  <a:cubicBezTo>
                    <a:pt x="14748" y="2575"/>
                    <a:pt x="14773" y="2575"/>
                    <a:pt x="14798" y="2575"/>
                  </a:cubicBezTo>
                  <a:cubicBezTo>
                    <a:pt x="14823" y="2575"/>
                    <a:pt x="14848" y="2575"/>
                    <a:pt x="14873" y="2550"/>
                  </a:cubicBezTo>
                  <a:lnTo>
                    <a:pt x="14948" y="2550"/>
                  </a:lnTo>
                  <a:cubicBezTo>
                    <a:pt x="14948" y="2525"/>
                    <a:pt x="14948" y="2525"/>
                    <a:pt x="14948" y="2525"/>
                  </a:cubicBezTo>
                  <a:lnTo>
                    <a:pt x="14948" y="76"/>
                  </a:lnTo>
                  <a:cubicBezTo>
                    <a:pt x="14948" y="51"/>
                    <a:pt x="14948" y="51"/>
                    <a:pt x="14948" y="51"/>
                  </a:cubicBezTo>
                  <a:cubicBezTo>
                    <a:pt x="14923" y="26"/>
                    <a:pt x="14923" y="26"/>
                    <a:pt x="14923" y="26"/>
                  </a:cubicBezTo>
                  <a:lnTo>
                    <a:pt x="14873" y="26"/>
                  </a:lnTo>
                  <a:cubicBezTo>
                    <a:pt x="14848" y="1"/>
                    <a:pt x="14823" y="1"/>
                    <a:pt x="14798" y="1"/>
                  </a:cubicBezTo>
                  <a:close/>
                  <a:moveTo>
                    <a:pt x="15748" y="800"/>
                  </a:moveTo>
                  <a:cubicBezTo>
                    <a:pt x="15748" y="800"/>
                    <a:pt x="15723" y="825"/>
                    <a:pt x="15698" y="825"/>
                  </a:cubicBezTo>
                  <a:lnTo>
                    <a:pt x="15673" y="825"/>
                  </a:lnTo>
                  <a:cubicBezTo>
                    <a:pt x="15673" y="850"/>
                    <a:pt x="15673" y="850"/>
                    <a:pt x="15673" y="850"/>
                  </a:cubicBezTo>
                  <a:lnTo>
                    <a:pt x="15673" y="875"/>
                  </a:lnTo>
                  <a:cubicBezTo>
                    <a:pt x="15673" y="875"/>
                    <a:pt x="15673" y="900"/>
                    <a:pt x="15673" y="900"/>
                  </a:cubicBezTo>
                  <a:cubicBezTo>
                    <a:pt x="15698" y="900"/>
                    <a:pt x="15698" y="925"/>
                    <a:pt x="15698" y="925"/>
                  </a:cubicBezTo>
                  <a:lnTo>
                    <a:pt x="16248" y="2500"/>
                  </a:lnTo>
                  <a:cubicBezTo>
                    <a:pt x="16273" y="2525"/>
                    <a:pt x="16273" y="2525"/>
                    <a:pt x="16273" y="2525"/>
                  </a:cubicBezTo>
                  <a:cubicBezTo>
                    <a:pt x="16298" y="2550"/>
                    <a:pt x="16298" y="2550"/>
                    <a:pt x="16298" y="2550"/>
                  </a:cubicBezTo>
                  <a:lnTo>
                    <a:pt x="16373" y="2550"/>
                  </a:lnTo>
                  <a:cubicBezTo>
                    <a:pt x="16398" y="2575"/>
                    <a:pt x="16423" y="2575"/>
                    <a:pt x="16472" y="2575"/>
                  </a:cubicBezTo>
                  <a:cubicBezTo>
                    <a:pt x="16497" y="2575"/>
                    <a:pt x="16522" y="2575"/>
                    <a:pt x="16547" y="2550"/>
                  </a:cubicBezTo>
                  <a:lnTo>
                    <a:pt x="16647" y="2550"/>
                  </a:lnTo>
                  <a:cubicBezTo>
                    <a:pt x="16672" y="2525"/>
                    <a:pt x="16672" y="2525"/>
                    <a:pt x="16672" y="2500"/>
                  </a:cubicBezTo>
                  <a:lnTo>
                    <a:pt x="17222" y="925"/>
                  </a:lnTo>
                  <a:cubicBezTo>
                    <a:pt x="17247" y="925"/>
                    <a:pt x="17247" y="925"/>
                    <a:pt x="17247" y="900"/>
                  </a:cubicBezTo>
                  <a:cubicBezTo>
                    <a:pt x="17247" y="875"/>
                    <a:pt x="17247" y="875"/>
                    <a:pt x="17247" y="875"/>
                  </a:cubicBezTo>
                  <a:lnTo>
                    <a:pt x="17247" y="850"/>
                  </a:lnTo>
                  <a:cubicBezTo>
                    <a:pt x="17247" y="850"/>
                    <a:pt x="17247" y="850"/>
                    <a:pt x="17247" y="825"/>
                  </a:cubicBezTo>
                  <a:lnTo>
                    <a:pt x="17222" y="825"/>
                  </a:lnTo>
                  <a:cubicBezTo>
                    <a:pt x="17197" y="825"/>
                    <a:pt x="17197" y="800"/>
                    <a:pt x="17172" y="800"/>
                  </a:cubicBezTo>
                  <a:lnTo>
                    <a:pt x="17022" y="800"/>
                  </a:lnTo>
                  <a:cubicBezTo>
                    <a:pt x="16997" y="825"/>
                    <a:pt x="16997" y="825"/>
                    <a:pt x="16972" y="825"/>
                  </a:cubicBezTo>
                  <a:cubicBezTo>
                    <a:pt x="16972" y="825"/>
                    <a:pt x="16972" y="825"/>
                    <a:pt x="16947" y="850"/>
                  </a:cubicBezTo>
                  <a:cubicBezTo>
                    <a:pt x="16947" y="850"/>
                    <a:pt x="16947" y="850"/>
                    <a:pt x="16947" y="875"/>
                  </a:cubicBezTo>
                  <a:lnTo>
                    <a:pt x="16472" y="2225"/>
                  </a:lnTo>
                  <a:lnTo>
                    <a:pt x="15998" y="875"/>
                  </a:lnTo>
                  <a:cubicBezTo>
                    <a:pt x="15998" y="850"/>
                    <a:pt x="15998" y="850"/>
                    <a:pt x="15998" y="850"/>
                  </a:cubicBezTo>
                  <a:cubicBezTo>
                    <a:pt x="15973" y="825"/>
                    <a:pt x="15973" y="825"/>
                    <a:pt x="15948" y="825"/>
                  </a:cubicBezTo>
                  <a:cubicBezTo>
                    <a:pt x="15948" y="825"/>
                    <a:pt x="15923" y="825"/>
                    <a:pt x="15898" y="800"/>
                  </a:cubicBezTo>
                  <a:close/>
                  <a:moveTo>
                    <a:pt x="17547" y="800"/>
                  </a:moveTo>
                  <a:cubicBezTo>
                    <a:pt x="17522" y="825"/>
                    <a:pt x="17497" y="825"/>
                    <a:pt x="17497" y="825"/>
                  </a:cubicBezTo>
                  <a:cubicBezTo>
                    <a:pt x="17472" y="825"/>
                    <a:pt x="17472" y="825"/>
                    <a:pt x="17472" y="850"/>
                  </a:cubicBezTo>
                  <a:cubicBezTo>
                    <a:pt x="17447" y="850"/>
                    <a:pt x="17447" y="850"/>
                    <a:pt x="17447" y="875"/>
                  </a:cubicBezTo>
                  <a:lnTo>
                    <a:pt x="17447" y="2525"/>
                  </a:lnTo>
                  <a:cubicBezTo>
                    <a:pt x="17447" y="2525"/>
                    <a:pt x="17447" y="2525"/>
                    <a:pt x="17472" y="2550"/>
                  </a:cubicBezTo>
                  <a:lnTo>
                    <a:pt x="17547" y="2550"/>
                  </a:lnTo>
                  <a:cubicBezTo>
                    <a:pt x="17547" y="2575"/>
                    <a:pt x="17572" y="2575"/>
                    <a:pt x="17597" y="2575"/>
                  </a:cubicBezTo>
                  <a:cubicBezTo>
                    <a:pt x="17647" y="2575"/>
                    <a:pt x="17672" y="2575"/>
                    <a:pt x="17697" y="2550"/>
                  </a:cubicBezTo>
                  <a:lnTo>
                    <a:pt x="17747" y="2550"/>
                  </a:lnTo>
                  <a:cubicBezTo>
                    <a:pt x="17747" y="2525"/>
                    <a:pt x="17747" y="2525"/>
                    <a:pt x="17747" y="2525"/>
                  </a:cubicBezTo>
                  <a:lnTo>
                    <a:pt x="17747" y="875"/>
                  </a:lnTo>
                  <a:cubicBezTo>
                    <a:pt x="17747" y="850"/>
                    <a:pt x="17747" y="850"/>
                    <a:pt x="17747" y="850"/>
                  </a:cubicBezTo>
                  <a:cubicBezTo>
                    <a:pt x="17747" y="825"/>
                    <a:pt x="17747" y="825"/>
                    <a:pt x="17722" y="825"/>
                  </a:cubicBezTo>
                  <a:cubicBezTo>
                    <a:pt x="17722" y="825"/>
                    <a:pt x="17697" y="825"/>
                    <a:pt x="17697" y="800"/>
                  </a:cubicBezTo>
                  <a:close/>
                  <a:moveTo>
                    <a:pt x="19522" y="775"/>
                  </a:moveTo>
                  <a:cubicBezTo>
                    <a:pt x="19422" y="775"/>
                    <a:pt x="19347" y="800"/>
                    <a:pt x="19247" y="850"/>
                  </a:cubicBezTo>
                  <a:cubicBezTo>
                    <a:pt x="19172" y="900"/>
                    <a:pt x="19072" y="975"/>
                    <a:pt x="18972" y="1075"/>
                  </a:cubicBezTo>
                  <a:lnTo>
                    <a:pt x="18972" y="875"/>
                  </a:lnTo>
                  <a:cubicBezTo>
                    <a:pt x="18972" y="850"/>
                    <a:pt x="18972" y="850"/>
                    <a:pt x="18972" y="850"/>
                  </a:cubicBezTo>
                  <a:cubicBezTo>
                    <a:pt x="18972" y="825"/>
                    <a:pt x="18972" y="825"/>
                    <a:pt x="18947" y="825"/>
                  </a:cubicBezTo>
                  <a:cubicBezTo>
                    <a:pt x="18947" y="825"/>
                    <a:pt x="18922" y="825"/>
                    <a:pt x="18922" y="800"/>
                  </a:cubicBezTo>
                  <a:lnTo>
                    <a:pt x="18772" y="800"/>
                  </a:lnTo>
                  <a:cubicBezTo>
                    <a:pt x="18747" y="825"/>
                    <a:pt x="18747" y="825"/>
                    <a:pt x="18747" y="825"/>
                  </a:cubicBezTo>
                  <a:cubicBezTo>
                    <a:pt x="18722" y="825"/>
                    <a:pt x="18722" y="825"/>
                    <a:pt x="18722" y="850"/>
                  </a:cubicBezTo>
                  <a:cubicBezTo>
                    <a:pt x="18697" y="850"/>
                    <a:pt x="18697" y="850"/>
                    <a:pt x="18697" y="875"/>
                  </a:cubicBezTo>
                  <a:lnTo>
                    <a:pt x="18697" y="2525"/>
                  </a:lnTo>
                  <a:cubicBezTo>
                    <a:pt x="18697" y="2525"/>
                    <a:pt x="18697" y="2525"/>
                    <a:pt x="18722" y="2550"/>
                  </a:cubicBezTo>
                  <a:lnTo>
                    <a:pt x="18797" y="2550"/>
                  </a:lnTo>
                  <a:cubicBezTo>
                    <a:pt x="18797" y="2575"/>
                    <a:pt x="18822" y="2575"/>
                    <a:pt x="18847" y="2575"/>
                  </a:cubicBezTo>
                  <a:cubicBezTo>
                    <a:pt x="18897" y="2575"/>
                    <a:pt x="18922" y="2575"/>
                    <a:pt x="18947" y="2550"/>
                  </a:cubicBezTo>
                  <a:lnTo>
                    <a:pt x="18997" y="2550"/>
                  </a:lnTo>
                  <a:cubicBezTo>
                    <a:pt x="18997" y="2525"/>
                    <a:pt x="18997" y="2525"/>
                    <a:pt x="18997" y="2525"/>
                  </a:cubicBezTo>
                  <a:lnTo>
                    <a:pt x="18997" y="1350"/>
                  </a:lnTo>
                  <a:cubicBezTo>
                    <a:pt x="19097" y="1250"/>
                    <a:pt x="19172" y="1175"/>
                    <a:pt x="19247" y="1125"/>
                  </a:cubicBezTo>
                  <a:cubicBezTo>
                    <a:pt x="19322" y="1075"/>
                    <a:pt x="19372" y="1050"/>
                    <a:pt x="19447" y="1050"/>
                  </a:cubicBezTo>
                  <a:cubicBezTo>
                    <a:pt x="19497" y="1050"/>
                    <a:pt x="19547" y="1050"/>
                    <a:pt x="19597" y="1075"/>
                  </a:cubicBezTo>
                  <a:cubicBezTo>
                    <a:pt x="19647" y="1100"/>
                    <a:pt x="19672" y="1125"/>
                    <a:pt x="19697" y="1175"/>
                  </a:cubicBezTo>
                  <a:cubicBezTo>
                    <a:pt x="19722" y="1225"/>
                    <a:pt x="19747" y="1275"/>
                    <a:pt x="19772" y="1325"/>
                  </a:cubicBezTo>
                  <a:cubicBezTo>
                    <a:pt x="19772" y="1375"/>
                    <a:pt x="19772" y="1450"/>
                    <a:pt x="19772" y="1500"/>
                  </a:cubicBezTo>
                  <a:lnTo>
                    <a:pt x="19772" y="2525"/>
                  </a:lnTo>
                  <a:cubicBezTo>
                    <a:pt x="19772" y="2525"/>
                    <a:pt x="19772" y="2525"/>
                    <a:pt x="19797" y="2550"/>
                  </a:cubicBezTo>
                  <a:lnTo>
                    <a:pt x="19847" y="2550"/>
                  </a:lnTo>
                  <a:cubicBezTo>
                    <a:pt x="19872" y="2575"/>
                    <a:pt x="19897" y="2575"/>
                    <a:pt x="19922" y="2575"/>
                  </a:cubicBezTo>
                  <a:cubicBezTo>
                    <a:pt x="19972" y="2575"/>
                    <a:pt x="19997" y="2575"/>
                    <a:pt x="19997" y="2550"/>
                  </a:cubicBezTo>
                  <a:lnTo>
                    <a:pt x="20072" y="2550"/>
                  </a:lnTo>
                  <a:cubicBezTo>
                    <a:pt x="20072" y="2525"/>
                    <a:pt x="20072" y="2525"/>
                    <a:pt x="20072" y="2525"/>
                  </a:cubicBezTo>
                  <a:lnTo>
                    <a:pt x="20072" y="1350"/>
                  </a:lnTo>
                  <a:cubicBezTo>
                    <a:pt x="20172" y="1250"/>
                    <a:pt x="20247" y="1175"/>
                    <a:pt x="20322" y="1125"/>
                  </a:cubicBezTo>
                  <a:cubicBezTo>
                    <a:pt x="20397" y="1075"/>
                    <a:pt x="20447" y="1050"/>
                    <a:pt x="20522" y="1050"/>
                  </a:cubicBezTo>
                  <a:cubicBezTo>
                    <a:pt x="20572" y="1050"/>
                    <a:pt x="20622" y="1050"/>
                    <a:pt x="20672" y="1075"/>
                  </a:cubicBezTo>
                  <a:cubicBezTo>
                    <a:pt x="20722" y="1100"/>
                    <a:pt x="20747" y="1125"/>
                    <a:pt x="20772" y="1175"/>
                  </a:cubicBezTo>
                  <a:cubicBezTo>
                    <a:pt x="20797" y="1225"/>
                    <a:pt x="20822" y="1275"/>
                    <a:pt x="20822" y="1325"/>
                  </a:cubicBezTo>
                  <a:cubicBezTo>
                    <a:pt x="20847" y="1375"/>
                    <a:pt x="20847" y="1450"/>
                    <a:pt x="20847" y="1500"/>
                  </a:cubicBezTo>
                  <a:lnTo>
                    <a:pt x="20847" y="2525"/>
                  </a:lnTo>
                  <a:cubicBezTo>
                    <a:pt x="20847" y="2525"/>
                    <a:pt x="20847" y="2525"/>
                    <a:pt x="20847" y="2550"/>
                  </a:cubicBezTo>
                  <a:lnTo>
                    <a:pt x="20922" y="2550"/>
                  </a:lnTo>
                  <a:cubicBezTo>
                    <a:pt x="20947" y="2575"/>
                    <a:pt x="20972" y="2575"/>
                    <a:pt x="20997" y="2575"/>
                  </a:cubicBezTo>
                  <a:cubicBezTo>
                    <a:pt x="21022" y="2575"/>
                    <a:pt x="21047" y="2575"/>
                    <a:pt x="21072" y="2550"/>
                  </a:cubicBezTo>
                  <a:lnTo>
                    <a:pt x="21147" y="2550"/>
                  </a:lnTo>
                  <a:cubicBezTo>
                    <a:pt x="21147" y="2525"/>
                    <a:pt x="21147" y="2525"/>
                    <a:pt x="21147" y="2525"/>
                  </a:cubicBezTo>
                  <a:lnTo>
                    <a:pt x="21147" y="1475"/>
                  </a:lnTo>
                  <a:cubicBezTo>
                    <a:pt x="21147" y="1375"/>
                    <a:pt x="21147" y="1300"/>
                    <a:pt x="21122" y="1200"/>
                  </a:cubicBezTo>
                  <a:cubicBezTo>
                    <a:pt x="21097" y="1125"/>
                    <a:pt x="21072" y="1050"/>
                    <a:pt x="21022" y="975"/>
                  </a:cubicBezTo>
                  <a:cubicBezTo>
                    <a:pt x="20972" y="925"/>
                    <a:pt x="20922" y="875"/>
                    <a:pt x="20847" y="850"/>
                  </a:cubicBezTo>
                  <a:cubicBezTo>
                    <a:pt x="20772" y="800"/>
                    <a:pt x="20697" y="775"/>
                    <a:pt x="20597" y="775"/>
                  </a:cubicBezTo>
                  <a:cubicBezTo>
                    <a:pt x="20547" y="775"/>
                    <a:pt x="20497" y="775"/>
                    <a:pt x="20447" y="800"/>
                  </a:cubicBezTo>
                  <a:cubicBezTo>
                    <a:pt x="20422" y="800"/>
                    <a:pt x="20372" y="825"/>
                    <a:pt x="20322" y="850"/>
                  </a:cubicBezTo>
                  <a:cubicBezTo>
                    <a:pt x="20272" y="875"/>
                    <a:pt x="20222" y="925"/>
                    <a:pt x="20172" y="950"/>
                  </a:cubicBezTo>
                  <a:cubicBezTo>
                    <a:pt x="20122" y="1000"/>
                    <a:pt x="20072" y="1050"/>
                    <a:pt x="20022" y="1100"/>
                  </a:cubicBezTo>
                  <a:cubicBezTo>
                    <a:pt x="19997" y="1050"/>
                    <a:pt x="19972" y="1025"/>
                    <a:pt x="19947" y="975"/>
                  </a:cubicBezTo>
                  <a:cubicBezTo>
                    <a:pt x="19922" y="925"/>
                    <a:pt x="19897" y="900"/>
                    <a:pt x="19847" y="875"/>
                  </a:cubicBezTo>
                  <a:cubicBezTo>
                    <a:pt x="19797" y="850"/>
                    <a:pt x="19747" y="825"/>
                    <a:pt x="19697" y="800"/>
                  </a:cubicBezTo>
                  <a:cubicBezTo>
                    <a:pt x="19647" y="800"/>
                    <a:pt x="19597" y="775"/>
                    <a:pt x="19522" y="775"/>
                  </a:cubicBezTo>
                  <a:close/>
                  <a:moveTo>
                    <a:pt x="24846" y="775"/>
                  </a:moveTo>
                  <a:cubicBezTo>
                    <a:pt x="24746" y="775"/>
                    <a:pt x="24671" y="800"/>
                    <a:pt x="24571" y="850"/>
                  </a:cubicBezTo>
                  <a:cubicBezTo>
                    <a:pt x="24471" y="900"/>
                    <a:pt x="24396" y="975"/>
                    <a:pt x="24296" y="1075"/>
                  </a:cubicBezTo>
                  <a:lnTo>
                    <a:pt x="24296" y="875"/>
                  </a:lnTo>
                  <a:cubicBezTo>
                    <a:pt x="24296" y="850"/>
                    <a:pt x="24296" y="850"/>
                    <a:pt x="24296" y="850"/>
                  </a:cubicBezTo>
                  <a:cubicBezTo>
                    <a:pt x="24271" y="825"/>
                    <a:pt x="24271" y="825"/>
                    <a:pt x="24271" y="825"/>
                  </a:cubicBezTo>
                  <a:cubicBezTo>
                    <a:pt x="24246" y="825"/>
                    <a:pt x="24246" y="825"/>
                    <a:pt x="24221" y="800"/>
                  </a:cubicBezTo>
                  <a:lnTo>
                    <a:pt x="24096" y="800"/>
                  </a:lnTo>
                  <a:cubicBezTo>
                    <a:pt x="24071" y="825"/>
                    <a:pt x="24046" y="825"/>
                    <a:pt x="24046" y="825"/>
                  </a:cubicBezTo>
                  <a:cubicBezTo>
                    <a:pt x="24046" y="825"/>
                    <a:pt x="24021" y="825"/>
                    <a:pt x="24021" y="850"/>
                  </a:cubicBezTo>
                  <a:cubicBezTo>
                    <a:pt x="24021" y="850"/>
                    <a:pt x="24021" y="850"/>
                    <a:pt x="24021" y="875"/>
                  </a:cubicBezTo>
                  <a:lnTo>
                    <a:pt x="24021" y="2525"/>
                  </a:lnTo>
                  <a:cubicBezTo>
                    <a:pt x="24021" y="2525"/>
                    <a:pt x="24021" y="2525"/>
                    <a:pt x="24021" y="2550"/>
                  </a:cubicBezTo>
                  <a:lnTo>
                    <a:pt x="24096" y="2550"/>
                  </a:lnTo>
                  <a:cubicBezTo>
                    <a:pt x="24121" y="2575"/>
                    <a:pt x="24146" y="2575"/>
                    <a:pt x="24171" y="2575"/>
                  </a:cubicBezTo>
                  <a:cubicBezTo>
                    <a:pt x="24196" y="2575"/>
                    <a:pt x="24221" y="2575"/>
                    <a:pt x="24246" y="2550"/>
                  </a:cubicBezTo>
                  <a:lnTo>
                    <a:pt x="24321" y="2550"/>
                  </a:lnTo>
                  <a:cubicBezTo>
                    <a:pt x="24321" y="2525"/>
                    <a:pt x="24321" y="2525"/>
                    <a:pt x="24321" y="2525"/>
                  </a:cubicBezTo>
                  <a:lnTo>
                    <a:pt x="24321" y="1350"/>
                  </a:lnTo>
                  <a:cubicBezTo>
                    <a:pt x="24396" y="1250"/>
                    <a:pt x="24496" y="1175"/>
                    <a:pt x="24571" y="1125"/>
                  </a:cubicBezTo>
                  <a:cubicBezTo>
                    <a:pt x="24646" y="1075"/>
                    <a:pt x="24721" y="1050"/>
                    <a:pt x="24796" y="1050"/>
                  </a:cubicBezTo>
                  <a:cubicBezTo>
                    <a:pt x="24846" y="1050"/>
                    <a:pt x="24896" y="1050"/>
                    <a:pt x="24946" y="1075"/>
                  </a:cubicBezTo>
                  <a:cubicBezTo>
                    <a:pt x="24996" y="1100"/>
                    <a:pt x="25021" y="1125"/>
                    <a:pt x="25046" y="1175"/>
                  </a:cubicBezTo>
                  <a:cubicBezTo>
                    <a:pt x="25071" y="1225"/>
                    <a:pt x="25096" y="1275"/>
                    <a:pt x="25121" y="1325"/>
                  </a:cubicBezTo>
                  <a:cubicBezTo>
                    <a:pt x="25121" y="1375"/>
                    <a:pt x="25146" y="1450"/>
                    <a:pt x="25146" y="1550"/>
                  </a:cubicBezTo>
                  <a:lnTo>
                    <a:pt x="25146" y="2525"/>
                  </a:lnTo>
                  <a:cubicBezTo>
                    <a:pt x="25146" y="2525"/>
                    <a:pt x="25146" y="2525"/>
                    <a:pt x="25146" y="2550"/>
                  </a:cubicBezTo>
                  <a:lnTo>
                    <a:pt x="25221" y="2550"/>
                  </a:lnTo>
                  <a:cubicBezTo>
                    <a:pt x="25246" y="2575"/>
                    <a:pt x="25246" y="2575"/>
                    <a:pt x="25296" y="2575"/>
                  </a:cubicBezTo>
                  <a:cubicBezTo>
                    <a:pt x="25321" y="2575"/>
                    <a:pt x="25346" y="2575"/>
                    <a:pt x="25371" y="2550"/>
                  </a:cubicBezTo>
                  <a:lnTo>
                    <a:pt x="25421" y="2550"/>
                  </a:lnTo>
                  <a:cubicBezTo>
                    <a:pt x="25446" y="2525"/>
                    <a:pt x="25446" y="2525"/>
                    <a:pt x="25446" y="2525"/>
                  </a:cubicBezTo>
                  <a:lnTo>
                    <a:pt x="25446" y="1500"/>
                  </a:lnTo>
                  <a:cubicBezTo>
                    <a:pt x="25446" y="1400"/>
                    <a:pt x="25421" y="1300"/>
                    <a:pt x="25421" y="1200"/>
                  </a:cubicBezTo>
                  <a:cubicBezTo>
                    <a:pt x="25396" y="1125"/>
                    <a:pt x="25346" y="1050"/>
                    <a:pt x="25296" y="975"/>
                  </a:cubicBezTo>
                  <a:cubicBezTo>
                    <a:pt x="25271" y="925"/>
                    <a:pt x="25196" y="875"/>
                    <a:pt x="25121" y="850"/>
                  </a:cubicBezTo>
                  <a:cubicBezTo>
                    <a:pt x="25046" y="800"/>
                    <a:pt x="24971" y="775"/>
                    <a:pt x="24846" y="775"/>
                  </a:cubicBezTo>
                  <a:close/>
                  <a:moveTo>
                    <a:pt x="26296" y="376"/>
                  </a:moveTo>
                  <a:cubicBezTo>
                    <a:pt x="26296" y="401"/>
                    <a:pt x="26296" y="401"/>
                    <a:pt x="26296" y="401"/>
                  </a:cubicBezTo>
                  <a:cubicBezTo>
                    <a:pt x="26271" y="401"/>
                    <a:pt x="26271" y="426"/>
                    <a:pt x="26271" y="426"/>
                  </a:cubicBezTo>
                  <a:lnTo>
                    <a:pt x="26271" y="825"/>
                  </a:lnTo>
                  <a:lnTo>
                    <a:pt x="26021" y="825"/>
                  </a:lnTo>
                  <a:cubicBezTo>
                    <a:pt x="26021" y="825"/>
                    <a:pt x="25996" y="825"/>
                    <a:pt x="25996" y="850"/>
                  </a:cubicBezTo>
                  <a:cubicBezTo>
                    <a:pt x="25996" y="850"/>
                    <a:pt x="25996" y="875"/>
                    <a:pt x="25996" y="875"/>
                  </a:cubicBezTo>
                  <a:cubicBezTo>
                    <a:pt x="25996" y="900"/>
                    <a:pt x="25996" y="925"/>
                    <a:pt x="25996" y="950"/>
                  </a:cubicBezTo>
                  <a:cubicBezTo>
                    <a:pt x="25996" y="975"/>
                    <a:pt x="25996" y="1025"/>
                    <a:pt x="25996" y="1050"/>
                  </a:cubicBezTo>
                  <a:cubicBezTo>
                    <a:pt x="26021" y="1050"/>
                    <a:pt x="26021" y="1075"/>
                    <a:pt x="26046" y="1075"/>
                  </a:cubicBezTo>
                  <a:lnTo>
                    <a:pt x="26271" y="1075"/>
                  </a:lnTo>
                  <a:lnTo>
                    <a:pt x="26271" y="2025"/>
                  </a:lnTo>
                  <a:cubicBezTo>
                    <a:pt x="26271" y="2125"/>
                    <a:pt x="26296" y="2200"/>
                    <a:pt x="26296" y="2275"/>
                  </a:cubicBezTo>
                  <a:cubicBezTo>
                    <a:pt x="26321" y="2350"/>
                    <a:pt x="26346" y="2400"/>
                    <a:pt x="26396" y="2450"/>
                  </a:cubicBezTo>
                  <a:cubicBezTo>
                    <a:pt x="26421" y="2500"/>
                    <a:pt x="26471" y="2525"/>
                    <a:pt x="26546" y="2550"/>
                  </a:cubicBezTo>
                  <a:cubicBezTo>
                    <a:pt x="26596" y="2575"/>
                    <a:pt x="26671" y="2575"/>
                    <a:pt x="26771" y="2575"/>
                  </a:cubicBezTo>
                  <a:lnTo>
                    <a:pt x="26921" y="2575"/>
                  </a:lnTo>
                  <a:cubicBezTo>
                    <a:pt x="26946" y="2575"/>
                    <a:pt x="26971" y="2550"/>
                    <a:pt x="26996" y="2550"/>
                  </a:cubicBezTo>
                  <a:cubicBezTo>
                    <a:pt x="27021" y="2550"/>
                    <a:pt x="27021" y="2525"/>
                    <a:pt x="27046" y="2525"/>
                  </a:cubicBezTo>
                  <a:cubicBezTo>
                    <a:pt x="27046" y="2500"/>
                    <a:pt x="27046" y="2500"/>
                    <a:pt x="27046" y="2475"/>
                  </a:cubicBezTo>
                  <a:cubicBezTo>
                    <a:pt x="27071" y="2450"/>
                    <a:pt x="27071" y="2425"/>
                    <a:pt x="27071" y="2400"/>
                  </a:cubicBezTo>
                  <a:cubicBezTo>
                    <a:pt x="27071" y="2375"/>
                    <a:pt x="27071" y="2350"/>
                    <a:pt x="27071" y="2350"/>
                  </a:cubicBezTo>
                  <a:cubicBezTo>
                    <a:pt x="27046" y="2325"/>
                    <a:pt x="27046" y="2300"/>
                    <a:pt x="27046" y="2300"/>
                  </a:cubicBezTo>
                  <a:cubicBezTo>
                    <a:pt x="27046" y="2300"/>
                    <a:pt x="27046" y="2275"/>
                    <a:pt x="27046" y="2275"/>
                  </a:cubicBezTo>
                  <a:lnTo>
                    <a:pt x="27021" y="2275"/>
                  </a:lnTo>
                  <a:cubicBezTo>
                    <a:pt x="27021" y="2275"/>
                    <a:pt x="26996" y="2275"/>
                    <a:pt x="26996" y="2300"/>
                  </a:cubicBezTo>
                  <a:lnTo>
                    <a:pt x="26946" y="2300"/>
                  </a:lnTo>
                  <a:cubicBezTo>
                    <a:pt x="26921" y="2300"/>
                    <a:pt x="26896" y="2325"/>
                    <a:pt x="26896" y="2325"/>
                  </a:cubicBezTo>
                  <a:lnTo>
                    <a:pt x="26821" y="2325"/>
                  </a:lnTo>
                  <a:cubicBezTo>
                    <a:pt x="26721" y="2325"/>
                    <a:pt x="26671" y="2300"/>
                    <a:pt x="26621" y="2250"/>
                  </a:cubicBezTo>
                  <a:cubicBezTo>
                    <a:pt x="26596" y="2175"/>
                    <a:pt x="26571" y="2100"/>
                    <a:pt x="26571" y="1975"/>
                  </a:cubicBezTo>
                  <a:lnTo>
                    <a:pt x="26571" y="1075"/>
                  </a:lnTo>
                  <a:lnTo>
                    <a:pt x="26996" y="1075"/>
                  </a:lnTo>
                  <a:cubicBezTo>
                    <a:pt x="27021" y="1075"/>
                    <a:pt x="27046" y="1050"/>
                    <a:pt x="27046" y="1050"/>
                  </a:cubicBezTo>
                  <a:cubicBezTo>
                    <a:pt x="27046" y="1025"/>
                    <a:pt x="27071" y="975"/>
                    <a:pt x="27071" y="950"/>
                  </a:cubicBezTo>
                  <a:cubicBezTo>
                    <a:pt x="27071" y="925"/>
                    <a:pt x="27071" y="900"/>
                    <a:pt x="27071" y="875"/>
                  </a:cubicBezTo>
                  <a:cubicBezTo>
                    <a:pt x="27046" y="875"/>
                    <a:pt x="27046" y="850"/>
                    <a:pt x="27046" y="850"/>
                  </a:cubicBezTo>
                  <a:cubicBezTo>
                    <a:pt x="27046" y="825"/>
                    <a:pt x="27046" y="825"/>
                    <a:pt x="27021" y="825"/>
                  </a:cubicBezTo>
                  <a:lnTo>
                    <a:pt x="26571" y="825"/>
                  </a:lnTo>
                  <a:lnTo>
                    <a:pt x="26571" y="426"/>
                  </a:lnTo>
                  <a:cubicBezTo>
                    <a:pt x="26571" y="426"/>
                    <a:pt x="26571" y="401"/>
                    <a:pt x="26571" y="401"/>
                  </a:cubicBezTo>
                  <a:cubicBezTo>
                    <a:pt x="26571" y="401"/>
                    <a:pt x="26571" y="401"/>
                    <a:pt x="26546" y="376"/>
                  </a:cubicBezTo>
                  <a:close/>
                  <a:moveTo>
                    <a:pt x="3150" y="775"/>
                  </a:moveTo>
                  <a:cubicBezTo>
                    <a:pt x="3025" y="775"/>
                    <a:pt x="2925" y="800"/>
                    <a:pt x="2825" y="850"/>
                  </a:cubicBezTo>
                  <a:cubicBezTo>
                    <a:pt x="2725" y="875"/>
                    <a:pt x="2625" y="950"/>
                    <a:pt x="2550" y="1025"/>
                  </a:cubicBezTo>
                  <a:cubicBezTo>
                    <a:pt x="2500" y="1100"/>
                    <a:pt x="2450" y="1200"/>
                    <a:pt x="2400" y="1300"/>
                  </a:cubicBezTo>
                  <a:cubicBezTo>
                    <a:pt x="2375" y="1425"/>
                    <a:pt x="2350" y="1550"/>
                    <a:pt x="2350" y="1700"/>
                  </a:cubicBezTo>
                  <a:cubicBezTo>
                    <a:pt x="2350" y="1850"/>
                    <a:pt x="2375" y="1975"/>
                    <a:pt x="2400" y="2100"/>
                  </a:cubicBezTo>
                  <a:cubicBezTo>
                    <a:pt x="2450" y="2200"/>
                    <a:pt x="2500" y="2300"/>
                    <a:pt x="2550" y="2375"/>
                  </a:cubicBezTo>
                  <a:cubicBezTo>
                    <a:pt x="2625" y="2450"/>
                    <a:pt x="2725" y="2500"/>
                    <a:pt x="2825" y="2550"/>
                  </a:cubicBezTo>
                  <a:cubicBezTo>
                    <a:pt x="2925" y="2575"/>
                    <a:pt x="3050" y="2600"/>
                    <a:pt x="3175" y="2600"/>
                  </a:cubicBezTo>
                  <a:cubicBezTo>
                    <a:pt x="3250" y="2600"/>
                    <a:pt x="3325" y="2575"/>
                    <a:pt x="3400" y="2575"/>
                  </a:cubicBezTo>
                  <a:cubicBezTo>
                    <a:pt x="3475" y="2550"/>
                    <a:pt x="3525" y="2550"/>
                    <a:pt x="3575" y="2550"/>
                  </a:cubicBezTo>
                  <a:cubicBezTo>
                    <a:pt x="3625" y="2525"/>
                    <a:pt x="3675" y="2500"/>
                    <a:pt x="3700" y="2500"/>
                  </a:cubicBezTo>
                  <a:cubicBezTo>
                    <a:pt x="3750" y="2475"/>
                    <a:pt x="3750" y="2475"/>
                    <a:pt x="3775" y="2450"/>
                  </a:cubicBezTo>
                  <a:cubicBezTo>
                    <a:pt x="3775" y="2450"/>
                    <a:pt x="3775" y="2450"/>
                    <a:pt x="3775" y="2425"/>
                  </a:cubicBezTo>
                  <a:cubicBezTo>
                    <a:pt x="3775" y="2425"/>
                    <a:pt x="3800" y="2425"/>
                    <a:pt x="3800" y="2400"/>
                  </a:cubicBezTo>
                  <a:cubicBezTo>
                    <a:pt x="3800" y="2400"/>
                    <a:pt x="3800" y="2400"/>
                    <a:pt x="3800" y="2375"/>
                  </a:cubicBezTo>
                  <a:cubicBezTo>
                    <a:pt x="3800" y="2375"/>
                    <a:pt x="3800" y="2350"/>
                    <a:pt x="3800" y="2350"/>
                  </a:cubicBezTo>
                  <a:cubicBezTo>
                    <a:pt x="3800" y="2325"/>
                    <a:pt x="3800" y="2300"/>
                    <a:pt x="3800" y="2275"/>
                  </a:cubicBezTo>
                  <a:cubicBezTo>
                    <a:pt x="3800" y="2275"/>
                    <a:pt x="3800" y="2250"/>
                    <a:pt x="3800" y="2250"/>
                  </a:cubicBezTo>
                  <a:cubicBezTo>
                    <a:pt x="3775" y="2250"/>
                    <a:pt x="3775" y="2225"/>
                    <a:pt x="3775" y="2225"/>
                  </a:cubicBezTo>
                  <a:lnTo>
                    <a:pt x="3750" y="2225"/>
                  </a:lnTo>
                  <a:cubicBezTo>
                    <a:pt x="3725" y="2225"/>
                    <a:pt x="3725" y="2225"/>
                    <a:pt x="3675" y="2250"/>
                  </a:cubicBezTo>
                  <a:cubicBezTo>
                    <a:pt x="3650" y="2250"/>
                    <a:pt x="3625" y="2275"/>
                    <a:pt x="3575" y="2275"/>
                  </a:cubicBezTo>
                  <a:cubicBezTo>
                    <a:pt x="3525" y="2300"/>
                    <a:pt x="3475" y="2325"/>
                    <a:pt x="3425" y="2325"/>
                  </a:cubicBezTo>
                  <a:cubicBezTo>
                    <a:pt x="3350" y="2350"/>
                    <a:pt x="3275" y="2350"/>
                    <a:pt x="3200" y="2350"/>
                  </a:cubicBezTo>
                  <a:cubicBezTo>
                    <a:pt x="3100" y="2350"/>
                    <a:pt x="3025" y="2325"/>
                    <a:pt x="2950" y="2300"/>
                  </a:cubicBezTo>
                  <a:cubicBezTo>
                    <a:pt x="2900" y="2275"/>
                    <a:pt x="2825" y="2250"/>
                    <a:pt x="2775" y="2175"/>
                  </a:cubicBezTo>
                  <a:cubicBezTo>
                    <a:pt x="2750" y="2125"/>
                    <a:pt x="2725" y="2075"/>
                    <a:pt x="2700" y="2000"/>
                  </a:cubicBezTo>
                  <a:cubicBezTo>
                    <a:pt x="2675" y="1925"/>
                    <a:pt x="2675" y="1850"/>
                    <a:pt x="2675" y="1750"/>
                  </a:cubicBezTo>
                  <a:lnTo>
                    <a:pt x="3750" y="1750"/>
                  </a:lnTo>
                  <a:cubicBezTo>
                    <a:pt x="3775" y="1750"/>
                    <a:pt x="3800" y="1725"/>
                    <a:pt x="3825" y="1725"/>
                  </a:cubicBezTo>
                  <a:cubicBezTo>
                    <a:pt x="3850" y="1700"/>
                    <a:pt x="3875" y="1675"/>
                    <a:pt x="3875" y="1625"/>
                  </a:cubicBezTo>
                  <a:lnTo>
                    <a:pt x="3875" y="1550"/>
                  </a:lnTo>
                  <a:cubicBezTo>
                    <a:pt x="3875" y="1450"/>
                    <a:pt x="3850" y="1350"/>
                    <a:pt x="3825" y="1250"/>
                  </a:cubicBezTo>
                  <a:cubicBezTo>
                    <a:pt x="3800" y="1175"/>
                    <a:pt x="3750" y="1075"/>
                    <a:pt x="3700" y="1025"/>
                  </a:cubicBezTo>
                  <a:cubicBezTo>
                    <a:pt x="3650" y="950"/>
                    <a:pt x="3575" y="875"/>
                    <a:pt x="3475" y="850"/>
                  </a:cubicBezTo>
                  <a:cubicBezTo>
                    <a:pt x="3375" y="800"/>
                    <a:pt x="3275" y="775"/>
                    <a:pt x="3150" y="775"/>
                  </a:cubicBezTo>
                  <a:close/>
                  <a:moveTo>
                    <a:pt x="5149" y="775"/>
                  </a:moveTo>
                  <a:cubicBezTo>
                    <a:pt x="5049" y="775"/>
                    <a:pt x="4975" y="800"/>
                    <a:pt x="4900" y="825"/>
                  </a:cubicBezTo>
                  <a:cubicBezTo>
                    <a:pt x="4825" y="850"/>
                    <a:pt x="4750" y="875"/>
                    <a:pt x="4700" y="925"/>
                  </a:cubicBezTo>
                  <a:cubicBezTo>
                    <a:pt x="4650" y="975"/>
                    <a:pt x="4625" y="1025"/>
                    <a:pt x="4600" y="1075"/>
                  </a:cubicBezTo>
                  <a:cubicBezTo>
                    <a:pt x="4575" y="1150"/>
                    <a:pt x="4550" y="1200"/>
                    <a:pt x="4550" y="1275"/>
                  </a:cubicBezTo>
                  <a:cubicBezTo>
                    <a:pt x="4550" y="1350"/>
                    <a:pt x="4575" y="1400"/>
                    <a:pt x="4600" y="1450"/>
                  </a:cubicBezTo>
                  <a:cubicBezTo>
                    <a:pt x="4625" y="1500"/>
                    <a:pt x="4650" y="1550"/>
                    <a:pt x="4675" y="1600"/>
                  </a:cubicBezTo>
                  <a:cubicBezTo>
                    <a:pt x="4725" y="1625"/>
                    <a:pt x="4775" y="1650"/>
                    <a:pt x="4825" y="1700"/>
                  </a:cubicBezTo>
                  <a:cubicBezTo>
                    <a:pt x="4875" y="1725"/>
                    <a:pt x="4925" y="1750"/>
                    <a:pt x="4975" y="1750"/>
                  </a:cubicBezTo>
                  <a:cubicBezTo>
                    <a:pt x="5025" y="1775"/>
                    <a:pt x="5074" y="1800"/>
                    <a:pt x="5124" y="1825"/>
                  </a:cubicBezTo>
                  <a:cubicBezTo>
                    <a:pt x="5174" y="1850"/>
                    <a:pt x="5224" y="1875"/>
                    <a:pt x="5249" y="1900"/>
                  </a:cubicBezTo>
                  <a:cubicBezTo>
                    <a:pt x="5299" y="1900"/>
                    <a:pt x="5324" y="1950"/>
                    <a:pt x="5349" y="1975"/>
                  </a:cubicBezTo>
                  <a:cubicBezTo>
                    <a:pt x="5374" y="2000"/>
                    <a:pt x="5374" y="2050"/>
                    <a:pt x="5374" y="2100"/>
                  </a:cubicBezTo>
                  <a:cubicBezTo>
                    <a:pt x="5374" y="2125"/>
                    <a:pt x="5374" y="2175"/>
                    <a:pt x="5349" y="2200"/>
                  </a:cubicBezTo>
                  <a:cubicBezTo>
                    <a:pt x="5349" y="2250"/>
                    <a:pt x="5324" y="2275"/>
                    <a:pt x="5274" y="2300"/>
                  </a:cubicBezTo>
                  <a:cubicBezTo>
                    <a:pt x="5249" y="2300"/>
                    <a:pt x="5224" y="2325"/>
                    <a:pt x="5174" y="2350"/>
                  </a:cubicBezTo>
                  <a:lnTo>
                    <a:pt x="5049" y="2350"/>
                  </a:lnTo>
                  <a:cubicBezTo>
                    <a:pt x="4975" y="2350"/>
                    <a:pt x="4925" y="2350"/>
                    <a:pt x="4850" y="2325"/>
                  </a:cubicBezTo>
                  <a:cubicBezTo>
                    <a:pt x="4800" y="2300"/>
                    <a:pt x="4775" y="2300"/>
                    <a:pt x="4725" y="2275"/>
                  </a:cubicBezTo>
                  <a:cubicBezTo>
                    <a:pt x="4675" y="2250"/>
                    <a:pt x="4650" y="2225"/>
                    <a:pt x="4625" y="2225"/>
                  </a:cubicBezTo>
                  <a:cubicBezTo>
                    <a:pt x="4600" y="2200"/>
                    <a:pt x="4575" y="2200"/>
                    <a:pt x="4575" y="2200"/>
                  </a:cubicBezTo>
                  <a:lnTo>
                    <a:pt x="4550" y="2200"/>
                  </a:lnTo>
                  <a:cubicBezTo>
                    <a:pt x="4550" y="2200"/>
                    <a:pt x="4525" y="2200"/>
                    <a:pt x="4525" y="2225"/>
                  </a:cubicBezTo>
                  <a:cubicBezTo>
                    <a:pt x="4525" y="2225"/>
                    <a:pt x="4525" y="2250"/>
                    <a:pt x="4525" y="2250"/>
                  </a:cubicBezTo>
                  <a:cubicBezTo>
                    <a:pt x="4525" y="2275"/>
                    <a:pt x="4525" y="2300"/>
                    <a:pt x="4525" y="2325"/>
                  </a:cubicBezTo>
                  <a:cubicBezTo>
                    <a:pt x="4525" y="2350"/>
                    <a:pt x="4525" y="2375"/>
                    <a:pt x="4525" y="2400"/>
                  </a:cubicBezTo>
                  <a:cubicBezTo>
                    <a:pt x="4525" y="2425"/>
                    <a:pt x="4550" y="2450"/>
                    <a:pt x="4550" y="2450"/>
                  </a:cubicBezTo>
                  <a:cubicBezTo>
                    <a:pt x="4575" y="2475"/>
                    <a:pt x="4600" y="2475"/>
                    <a:pt x="4625" y="2500"/>
                  </a:cubicBezTo>
                  <a:cubicBezTo>
                    <a:pt x="4650" y="2525"/>
                    <a:pt x="4675" y="2525"/>
                    <a:pt x="4725" y="2550"/>
                  </a:cubicBezTo>
                  <a:cubicBezTo>
                    <a:pt x="4775" y="2550"/>
                    <a:pt x="4825" y="2575"/>
                    <a:pt x="4875" y="2575"/>
                  </a:cubicBezTo>
                  <a:cubicBezTo>
                    <a:pt x="4925" y="2575"/>
                    <a:pt x="4975" y="2600"/>
                    <a:pt x="5049" y="2600"/>
                  </a:cubicBezTo>
                  <a:cubicBezTo>
                    <a:pt x="5124" y="2600"/>
                    <a:pt x="5224" y="2575"/>
                    <a:pt x="5299" y="2550"/>
                  </a:cubicBezTo>
                  <a:cubicBezTo>
                    <a:pt x="5374" y="2525"/>
                    <a:pt x="5449" y="2500"/>
                    <a:pt x="5499" y="2450"/>
                  </a:cubicBezTo>
                  <a:cubicBezTo>
                    <a:pt x="5549" y="2400"/>
                    <a:pt x="5599" y="2350"/>
                    <a:pt x="5624" y="2300"/>
                  </a:cubicBezTo>
                  <a:cubicBezTo>
                    <a:pt x="5674" y="2225"/>
                    <a:pt x="5674" y="2150"/>
                    <a:pt x="5674" y="2075"/>
                  </a:cubicBezTo>
                  <a:cubicBezTo>
                    <a:pt x="5674" y="2000"/>
                    <a:pt x="5674" y="1925"/>
                    <a:pt x="5649" y="1875"/>
                  </a:cubicBezTo>
                  <a:cubicBezTo>
                    <a:pt x="5624" y="1825"/>
                    <a:pt x="5599" y="1775"/>
                    <a:pt x="5549" y="1750"/>
                  </a:cubicBezTo>
                  <a:cubicBezTo>
                    <a:pt x="5524" y="1700"/>
                    <a:pt x="5474" y="1675"/>
                    <a:pt x="5424" y="1650"/>
                  </a:cubicBezTo>
                  <a:cubicBezTo>
                    <a:pt x="5374" y="1625"/>
                    <a:pt x="5324" y="1600"/>
                    <a:pt x="5274" y="1575"/>
                  </a:cubicBezTo>
                  <a:cubicBezTo>
                    <a:pt x="5224" y="1575"/>
                    <a:pt x="5174" y="1550"/>
                    <a:pt x="5099" y="1525"/>
                  </a:cubicBezTo>
                  <a:cubicBezTo>
                    <a:pt x="5049" y="1500"/>
                    <a:pt x="5025" y="1475"/>
                    <a:pt x="4975" y="1450"/>
                  </a:cubicBezTo>
                  <a:cubicBezTo>
                    <a:pt x="4950" y="1425"/>
                    <a:pt x="4900" y="1400"/>
                    <a:pt x="4875" y="1375"/>
                  </a:cubicBezTo>
                  <a:cubicBezTo>
                    <a:pt x="4850" y="1350"/>
                    <a:pt x="4850" y="1300"/>
                    <a:pt x="4850" y="1250"/>
                  </a:cubicBezTo>
                  <a:cubicBezTo>
                    <a:pt x="4850" y="1225"/>
                    <a:pt x="4850" y="1175"/>
                    <a:pt x="4875" y="1150"/>
                  </a:cubicBezTo>
                  <a:cubicBezTo>
                    <a:pt x="4875" y="1125"/>
                    <a:pt x="4900" y="1100"/>
                    <a:pt x="4925" y="1075"/>
                  </a:cubicBezTo>
                  <a:cubicBezTo>
                    <a:pt x="4950" y="1050"/>
                    <a:pt x="4975" y="1050"/>
                    <a:pt x="5025" y="1025"/>
                  </a:cubicBezTo>
                  <a:lnTo>
                    <a:pt x="5299" y="1025"/>
                  </a:lnTo>
                  <a:cubicBezTo>
                    <a:pt x="5349" y="1050"/>
                    <a:pt x="5399" y="1050"/>
                    <a:pt x="5424" y="1075"/>
                  </a:cubicBezTo>
                  <a:cubicBezTo>
                    <a:pt x="5449" y="1100"/>
                    <a:pt x="5474" y="1100"/>
                    <a:pt x="5499" y="1125"/>
                  </a:cubicBezTo>
                  <a:cubicBezTo>
                    <a:pt x="5524" y="1125"/>
                    <a:pt x="5549" y="1150"/>
                    <a:pt x="5549" y="1150"/>
                  </a:cubicBezTo>
                  <a:cubicBezTo>
                    <a:pt x="5549" y="1150"/>
                    <a:pt x="5574" y="1150"/>
                    <a:pt x="5574" y="1125"/>
                  </a:cubicBezTo>
                  <a:cubicBezTo>
                    <a:pt x="5574" y="1125"/>
                    <a:pt x="5574" y="1125"/>
                    <a:pt x="5574" y="1100"/>
                  </a:cubicBezTo>
                  <a:cubicBezTo>
                    <a:pt x="5599" y="1100"/>
                    <a:pt x="5599" y="1100"/>
                    <a:pt x="5599" y="1075"/>
                  </a:cubicBezTo>
                  <a:cubicBezTo>
                    <a:pt x="5599" y="1050"/>
                    <a:pt x="5599" y="1050"/>
                    <a:pt x="5599" y="1025"/>
                  </a:cubicBezTo>
                  <a:cubicBezTo>
                    <a:pt x="5599" y="1000"/>
                    <a:pt x="5599" y="1000"/>
                    <a:pt x="5599" y="975"/>
                  </a:cubicBezTo>
                  <a:cubicBezTo>
                    <a:pt x="5599" y="950"/>
                    <a:pt x="5599" y="950"/>
                    <a:pt x="5599" y="950"/>
                  </a:cubicBezTo>
                  <a:cubicBezTo>
                    <a:pt x="5599" y="925"/>
                    <a:pt x="5574" y="925"/>
                    <a:pt x="5574" y="925"/>
                  </a:cubicBezTo>
                  <a:cubicBezTo>
                    <a:pt x="5574" y="900"/>
                    <a:pt x="5574" y="900"/>
                    <a:pt x="5549" y="900"/>
                  </a:cubicBezTo>
                  <a:cubicBezTo>
                    <a:pt x="5549" y="875"/>
                    <a:pt x="5524" y="875"/>
                    <a:pt x="5499" y="850"/>
                  </a:cubicBezTo>
                  <a:cubicBezTo>
                    <a:pt x="5474" y="850"/>
                    <a:pt x="5449" y="825"/>
                    <a:pt x="5399" y="825"/>
                  </a:cubicBezTo>
                  <a:cubicBezTo>
                    <a:pt x="5374" y="800"/>
                    <a:pt x="5324" y="800"/>
                    <a:pt x="5274" y="800"/>
                  </a:cubicBezTo>
                  <a:cubicBezTo>
                    <a:pt x="5249" y="775"/>
                    <a:pt x="5199" y="775"/>
                    <a:pt x="5149" y="775"/>
                  </a:cubicBezTo>
                  <a:close/>
                  <a:moveTo>
                    <a:pt x="7199" y="775"/>
                  </a:moveTo>
                  <a:cubicBezTo>
                    <a:pt x="7074" y="775"/>
                    <a:pt x="6974" y="800"/>
                    <a:pt x="6874" y="850"/>
                  </a:cubicBezTo>
                  <a:cubicBezTo>
                    <a:pt x="6774" y="875"/>
                    <a:pt x="6699" y="950"/>
                    <a:pt x="6624" y="1025"/>
                  </a:cubicBezTo>
                  <a:cubicBezTo>
                    <a:pt x="6549" y="1100"/>
                    <a:pt x="6499" y="1200"/>
                    <a:pt x="6474" y="1300"/>
                  </a:cubicBezTo>
                  <a:cubicBezTo>
                    <a:pt x="6424" y="1425"/>
                    <a:pt x="6424" y="1550"/>
                    <a:pt x="6424" y="1700"/>
                  </a:cubicBezTo>
                  <a:cubicBezTo>
                    <a:pt x="6424" y="1850"/>
                    <a:pt x="6424" y="1975"/>
                    <a:pt x="6474" y="2100"/>
                  </a:cubicBezTo>
                  <a:cubicBezTo>
                    <a:pt x="6499" y="2200"/>
                    <a:pt x="6549" y="2300"/>
                    <a:pt x="6624" y="2375"/>
                  </a:cubicBezTo>
                  <a:cubicBezTo>
                    <a:pt x="6699" y="2450"/>
                    <a:pt x="6774" y="2500"/>
                    <a:pt x="6874" y="2550"/>
                  </a:cubicBezTo>
                  <a:cubicBezTo>
                    <a:pt x="6974" y="2575"/>
                    <a:pt x="7099" y="2600"/>
                    <a:pt x="7249" y="2600"/>
                  </a:cubicBezTo>
                  <a:cubicBezTo>
                    <a:pt x="7324" y="2600"/>
                    <a:pt x="7399" y="2575"/>
                    <a:pt x="7449" y="2575"/>
                  </a:cubicBezTo>
                  <a:cubicBezTo>
                    <a:pt x="7524" y="2550"/>
                    <a:pt x="7599" y="2550"/>
                    <a:pt x="7649" y="2550"/>
                  </a:cubicBezTo>
                  <a:cubicBezTo>
                    <a:pt x="7699" y="2525"/>
                    <a:pt x="7724" y="2500"/>
                    <a:pt x="7774" y="2500"/>
                  </a:cubicBezTo>
                  <a:cubicBezTo>
                    <a:pt x="7799" y="2475"/>
                    <a:pt x="7824" y="2475"/>
                    <a:pt x="7824" y="2450"/>
                  </a:cubicBezTo>
                  <a:cubicBezTo>
                    <a:pt x="7824" y="2450"/>
                    <a:pt x="7849" y="2450"/>
                    <a:pt x="7849" y="2425"/>
                  </a:cubicBezTo>
                  <a:cubicBezTo>
                    <a:pt x="7849" y="2425"/>
                    <a:pt x="7849" y="2425"/>
                    <a:pt x="7849" y="2400"/>
                  </a:cubicBezTo>
                  <a:cubicBezTo>
                    <a:pt x="7849" y="2400"/>
                    <a:pt x="7849" y="2400"/>
                    <a:pt x="7849" y="2375"/>
                  </a:cubicBezTo>
                  <a:cubicBezTo>
                    <a:pt x="7849" y="2375"/>
                    <a:pt x="7849" y="2350"/>
                    <a:pt x="7849" y="2350"/>
                  </a:cubicBezTo>
                  <a:cubicBezTo>
                    <a:pt x="7849" y="2325"/>
                    <a:pt x="7849" y="2300"/>
                    <a:pt x="7849" y="2275"/>
                  </a:cubicBezTo>
                  <a:cubicBezTo>
                    <a:pt x="7849" y="2275"/>
                    <a:pt x="7849" y="2250"/>
                    <a:pt x="7849" y="2250"/>
                  </a:cubicBezTo>
                  <a:cubicBezTo>
                    <a:pt x="7849" y="2250"/>
                    <a:pt x="7849" y="2225"/>
                    <a:pt x="7824" y="2225"/>
                  </a:cubicBezTo>
                  <a:lnTo>
                    <a:pt x="7799" y="2225"/>
                  </a:lnTo>
                  <a:cubicBezTo>
                    <a:pt x="7799" y="2225"/>
                    <a:pt x="7774" y="2225"/>
                    <a:pt x="7749" y="2250"/>
                  </a:cubicBezTo>
                  <a:cubicBezTo>
                    <a:pt x="7724" y="2250"/>
                    <a:pt x="7674" y="2275"/>
                    <a:pt x="7624" y="2275"/>
                  </a:cubicBezTo>
                  <a:cubicBezTo>
                    <a:pt x="7599" y="2300"/>
                    <a:pt x="7549" y="2325"/>
                    <a:pt x="7474" y="2325"/>
                  </a:cubicBezTo>
                  <a:cubicBezTo>
                    <a:pt x="7424" y="2350"/>
                    <a:pt x="7349" y="2350"/>
                    <a:pt x="7274" y="2350"/>
                  </a:cubicBezTo>
                  <a:cubicBezTo>
                    <a:pt x="7174" y="2350"/>
                    <a:pt x="7099" y="2325"/>
                    <a:pt x="7024" y="2300"/>
                  </a:cubicBezTo>
                  <a:cubicBezTo>
                    <a:pt x="6949" y="2275"/>
                    <a:pt x="6899" y="2250"/>
                    <a:pt x="6849" y="2175"/>
                  </a:cubicBezTo>
                  <a:cubicBezTo>
                    <a:pt x="6799" y="2125"/>
                    <a:pt x="6774" y="2075"/>
                    <a:pt x="6749" y="2000"/>
                  </a:cubicBezTo>
                  <a:cubicBezTo>
                    <a:pt x="6749" y="1925"/>
                    <a:pt x="6724" y="1850"/>
                    <a:pt x="6724" y="1750"/>
                  </a:cubicBezTo>
                  <a:lnTo>
                    <a:pt x="7799" y="1750"/>
                  </a:lnTo>
                  <a:cubicBezTo>
                    <a:pt x="7849" y="1750"/>
                    <a:pt x="7874" y="1725"/>
                    <a:pt x="7899" y="1725"/>
                  </a:cubicBezTo>
                  <a:cubicBezTo>
                    <a:pt x="7924" y="1700"/>
                    <a:pt x="7924" y="1675"/>
                    <a:pt x="7924" y="1625"/>
                  </a:cubicBezTo>
                  <a:lnTo>
                    <a:pt x="7924" y="1550"/>
                  </a:lnTo>
                  <a:cubicBezTo>
                    <a:pt x="7924" y="1450"/>
                    <a:pt x="7924" y="1350"/>
                    <a:pt x="7899" y="1250"/>
                  </a:cubicBezTo>
                  <a:cubicBezTo>
                    <a:pt x="7874" y="1175"/>
                    <a:pt x="7824" y="1075"/>
                    <a:pt x="7749" y="1025"/>
                  </a:cubicBezTo>
                  <a:cubicBezTo>
                    <a:pt x="7699" y="950"/>
                    <a:pt x="7624" y="875"/>
                    <a:pt x="7549" y="850"/>
                  </a:cubicBezTo>
                  <a:cubicBezTo>
                    <a:pt x="7449" y="800"/>
                    <a:pt x="7324" y="775"/>
                    <a:pt x="7199" y="775"/>
                  </a:cubicBezTo>
                  <a:close/>
                  <a:moveTo>
                    <a:pt x="13173" y="775"/>
                  </a:moveTo>
                  <a:cubicBezTo>
                    <a:pt x="13048" y="775"/>
                    <a:pt x="12923" y="800"/>
                    <a:pt x="12823" y="850"/>
                  </a:cubicBezTo>
                  <a:cubicBezTo>
                    <a:pt x="12698" y="900"/>
                    <a:pt x="12623" y="950"/>
                    <a:pt x="12548" y="1050"/>
                  </a:cubicBezTo>
                  <a:cubicBezTo>
                    <a:pt x="12473" y="1125"/>
                    <a:pt x="12423" y="1225"/>
                    <a:pt x="12398" y="1325"/>
                  </a:cubicBezTo>
                  <a:cubicBezTo>
                    <a:pt x="12373" y="1450"/>
                    <a:pt x="12348" y="1575"/>
                    <a:pt x="12348" y="1700"/>
                  </a:cubicBezTo>
                  <a:cubicBezTo>
                    <a:pt x="12348" y="1850"/>
                    <a:pt x="12373" y="1975"/>
                    <a:pt x="12398" y="2075"/>
                  </a:cubicBezTo>
                  <a:cubicBezTo>
                    <a:pt x="12423" y="2175"/>
                    <a:pt x="12473" y="2275"/>
                    <a:pt x="12548" y="2350"/>
                  </a:cubicBezTo>
                  <a:cubicBezTo>
                    <a:pt x="12598" y="2425"/>
                    <a:pt x="12698" y="2500"/>
                    <a:pt x="12798" y="2525"/>
                  </a:cubicBezTo>
                  <a:cubicBezTo>
                    <a:pt x="12898" y="2575"/>
                    <a:pt x="13023" y="2600"/>
                    <a:pt x="13148" y="2600"/>
                  </a:cubicBezTo>
                  <a:cubicBezTo>
                    <a:pt x="13298" y="2600"/>
                    <a:pt x="13423" y="2575"/>
                    <a:pt x="13523" y="2525"/>
                  </a:cubicBezTo>
                  <a:cubicBezTo>
                    <a:pt x="13623" y="2475"/>
                    <a:pt x="13698" y="2425"/>
                    <a:pt x="13773" y="2325"/>
                  </a:cubicBezTo>
                  <a:cubicBezTo>
                    <a:pt x="13848" y="2250"/>
                    <a:pt x="13898" y="2150"/>
                    <a:pt x="13948" y="2050"/>
                  </a:cubicBezTo>
                  <a:cubicBezTo>
                    <a:pt x="13973" y="1925"/>
                    <a:pt x="13998" y="1800"/>
                    <a:pt x="13998" y="1675"/>
                  </a:cubicBezTo>
                  <a:cubicBezTo>
                    <a:pt x="13998" y="1525"/>
                    <a:pt x="13973" y="1400"/>
                    <a:pt x="13948" y="1300"/>
                  </a:cubicBezTo>
                  <a:cubicBezTo>
                    <a:pt x="13898" y="1175"/>
                    <a:pt x="13848" y="1100"/>
                    <a:pt x="13798" y="1025"/>
                  </a:cubicBezTo>
                  <a:cubicBezTo>
                    <a:pt x="13723" y="950"/>
                    <a:pt x="13648" y="875"/>
                    <a:pt x="13548" y="850"/>
                  </a:cubicBezTo>
                  <a:cubicBezTo>
                    <a:pt x="13448" y="800"/>
                    <a:pt x="13323" y="775"/>
                    <a:pt x="13173" y="775"/>
                  </a:cubicBezTo>
                  <a:close/>
                  <a:moveTo>
                    <a:pt x="22521" y="775"/>
                  </a:moveTo>
                  <a:cubicBezTo>
                    <a:pt x="22396" y="775"/>
                    <a:pt x="22296" y="800"/>
                    <a:pt x="22196" y="850"/>
                  </a:cubicBezTo>
                  <a:cubicBezTo>
                    <a:pt x="22097" y="875"/>
                    <a:pt x="21997" y="950"/>
                    <a:pt x="21922" y="1025"/>
                  </a:cubicBezTo>
                  <a:cubicBezTo>
                    <a:pt x="21872" y="1100"/>
                    <a:pt x="21822" y="1200"/>
                    <a:pt x="21772" y="1300"/>
                  </a:cubicBezTo>
                  <a:cubicBezTo>
                    <a:pt x="21747" y="1425"/>
                    <a:pt x="21722" y="1550"/>
                    <a:pt x="21722" y="1700"/>
                  </a:cubicBezTo>
                  <a:cubicBezTo>
                    <a:pt x="21722" y="1850"/>
                    <a:pt x="21747" y="1975"/>
                    <a:pt x="21772" y="2100"/>
                  </a:cubicBezTo>
                  <a:cubicBezTo>
                    <a:pt x="21822" y="2200"/>
                    <a:pt x="21872" y="2300"/>
                    <a:pt x="21922" y="2375"/>
                  </a:cubicBezTo>
                  <a:cubicBezTo>
                    <a:pt x="21997" y="2450"/>
                    <a:pt x="22097" y="2500"/>
                    <a:pt x="22196" y="2550"/>
                  </a:cubicBezTo>
                  <a:cubicBezTo>
                    <a:pt x="22296" y="2575"/>
                    <a:pt x="22421" y="2600"/>
                    <a:pt x="22546" y="2600"/>
                  </a:cubicBezTo>
                  <a:cubicBezTo>
                    <a:pt x="22621" y="2600"/>
                    <a:pt x="22696" y="2575"/>
                    <a:pt x="22771" y="2575"/>
                  </a:cubicBezTo>
                  <a:cubicBezTo>
                    <a:pt x="22846" y="2550"/>
                    <a:pt x="22896" y="2550"/>
                    <a:pt x="22946" y="2550"/>
                  </a:cubicBezTo>
                  <a:cubicBezTo>
                    <a:pt x="22996" y="2525"/>
                    <a:pt x="23046" y="2500"/>
                    <a:pt x="23071" y="2500"/>
                  </a:cubicBezTo>
                  <a:cubicBezTo>
                    <a:pt x="23121" y="2475"/>
                    <a:pt x="23121" y="2475"/>
                    <a:pt x="23146" y="2450"/>
                  </a:cubicBezTo>
                  <a:cubicBezTo>
                    <a:pt x="23146" y="2450"/>
                    <a:pt x="23146" y="2450"/>
                    <a:pt x="23146" y="2425"/>
                  </a:cubicBezTo>
                  <a:cubicBezTo>
                    <a:pt x="23146" y="2425"/>
                    <a:pt x="23171" y="2425"/>
                    <a:pt x="23171" y="2400"/>
                  </a:cubicBezTo>
                  <a:cubicBezTo>
                    <a:pt x="23171" y="2400"/>
                    <a:pt x="23171" y="2400"/>
                    <a:pt x="23171" y="2375"/>
                  </a:cubicBezTo>
                  <a:cubicBezTo>
                    <a:pt x="23171" y="2375"/>
                    <a:pt x="23171" y="2350"/>
                    <a:pt x="23171" y="2350"/>
                  </a:cubicBezTo>
                  <a:cubicBezTo>
                    <a:pt x="23171" y="2325"/>
                    <a:pt x="23171" y="2300"/>
                    <a:pt x="23171" y="2275"/>
                  </a:cubicBezTo>
                  <a:cubicBezTo>
                    <a:pt x="23171" y="2275"/>
                    <a:pt x="23171" y="2250"/>
                    <a:pt x="23171" y="2250"/>
                  </a:cubicBezTo>
                  <a:cubicBezTo>
                    <a:pt x="23146" y="2250"/>
                    <a:pt x="23146" y="2225"/>
                    <a:pt x="23146" y="2225"/>
                  </a:cubicBezTo>
                  <a:lnTo>
                    <a:pt x="23121" y="2225"/>
                  </a:lnTo>
                  <a:cubicBezTo>
                    <a:pt x="23096" y="2225"/>
                    <a:pt x="23096" y="2225"/>
                    <a:pt x="23046" y="2250"/>
                  </a:cubicBezTo>
                  <a:cubicBezTo>
                    <a:pt x="23021" y="2250"/>
                    <a:pt x="22996" y="2275"/>
                    <a:pt x="22946" y="2275"/>
                  </a:cubicBezTo>
                  <a:cubicBezTo>
                    <a:pt x="22896" y="2300"/>
                    <a:pt x="22846" y="2325"/>
                    <a:pt x="22796" y="2325"/>
                  </a:cubicBezTo>
                  <a:cubicBezTo>
                    <a:pt x="22721" y="2350"/>
                    <a:pt x="22646" y="2350"/>
                    <a:pt x="22571" y="2350"/>
                  </a:cubicBezTo>
                  <a:cubicBezTo>
                    <a:pt x="22471" y="2350"/>
                    <a:pt x="22396" y="2325"/>
                    <a:pt x="22321" y="2300"/>
                  </a:cubicBezTo>
                  <a:cubicBezTo>
                    <a:pt x="22271" y="2275"/>
                    <a:pt x="22196" y="2250"/>
                    <a:pt x="22147" y="2175"/>
                  </a:cubicBezTo>
                  <a:cubicBezTo>
                    <a:pt x="22122" y="2125"/>
                    <a:pt x="22097" y="2075"/>
                    <a:pt x="22072" y="2000"/>
                  </a:cubicBezTo>
                  <a:cubicBezTo>
                    <a:pt x="22047" y="1925"/>
                    <a:pt x="22047" y="1850"/>
                    <a:pt x="22047" y="1750"/>
                  </a:cubicBezTo>
                  <a:lnTo>
                    <a:pt x="23121" y="1750"/>
                  </a:lnTo>
                  <a:cubicBezTo>
                    <a:pt x="23146" y="1750"/>
                    <a:pt x="23171" y="1725"/>
                    <a:pt x="23196" y="1725"/>
                  </a:cubicBezTo>
                  <a:cubicBezTo>
                    <a:pt x="23221" y="1700"/>
                    <a:pt x="23246" y="1675"/>
                    <a:pt x="23246" y="1625"/>
                  </a:cubicBezTo>
                  <a:lnTo>
                    <a:pt x="23246" y="1550"/>
                  </a:lnTo>
                  <a:cubicBezTo>
                    <a:pt x="23246" y="1450"/>
                    <a:pt x="23221" y="1350"/>
                    <a:pt x="23196" y="1250"/>
                  </a:cubicBezTo>
                  <a:cubicBezTo>
                    <a:pt x="23171" y="1175"/>
                    <a:pt x="23121" y="1075"/>
                    <a:pt x="23071" y="1025"/>
                  </a:cubicBezTo>
                  <a:cubicBezTo>
                    <a:pt x="23021" y="950"/>
                    <a:pt x="22946" y="875"/>
                    <a:pt x="22846" y="850"/>
                  </a:cubicBezTo>
                  <a:cubicBezTo>
                    <a:pt x="22746" y="800"/>
                    <a:pt x="22646" y="775"/>
                    <a:pt x="22521" y="775"/>
                  </a:cubicBezTo>
                  <a:close/>
                  <a:moveTo>
                    <a:pt x="28170" y="775"/>
                  </a:moveTo>
                  <a:cubicBezTo>
                    <a:pt x="28045" y="775"/>
                    <a:pt x="27920" y="800"/>
                    <a:pt x="27821" y="850"/>
                  </a:cubicBezTo>
                  <a:cubicBezTo>
                    <a:pt x="27696" y="900"/>
                    <a:pt x="27621" y="950"/>
                    <a:pt x="27546" y="1050"/>
                  </a:cubicBezTo>
                  <a:cubicBezTo>
                    <a:pt x="27471" y="1125"/>
                    <a:pt x="27421" y="1225"/>
                    <a:pt x="27396" y="1325"/>
                  </a:cubicBezTo>
                  <a:cubicBezTo>
                    <a:pt x="27371" y="1450"/>
                    <a:pt x="27346" y="1575"/>
                    <a:pt x="27346" y="1700"/>
                  </a:cubicBezTo>
                  <a:cubicBezTo>
                    <a:pt x="27346" y="1850"/>
                    <a:pt x="27371" y="1975"/>
                    <a:pt x="27396" y="2075"/>
                  </a:cubicBezTo>
                  <a:cubicBezTo>
                    <a:pt x="27421" y="2175"/>
                    <a:pt x="27471" y="2275"/>
                    <a:pt x="27546" y="2350"/>
                  </a:cubicBezTo>
                  <a:cubicBezTo>
                    <a:pt x="27596" y="2425"/>
                    <a:pt x="27696" y="2500"/>
                    <a:pt x="27796" y="2525"/>
                  </a:cubicBezTo>
                  <a:cubicBezTo>
                    <a:pt x="27896" y="2575"/>
                    <a:pt x="28020" y="2600"/>
                    <a:pt x="28145" y="2600"/>
                  </a:cubicBezTo>
                  <a:cubicBezTo>
                    <a:pt x="28295" y="2600"/>
                    <a:pt x="28420" y="2575"/>
                    <a:pt x="28520" y="2525"/>
                  </a:cubicBezTo>
                  <a:cubicBezTo>
                    <a:pt x="28620" y="2475"/>
                    <a:pt x="28695" y="2425"/>
                    <a:pt x="28770" y="2325"/>
                  </a:cubicBezTo>
                  <a:cubicBezTo>
                    <a:pt x="28845" y="2250"/>
                    <a:pt x="28895" y="2150"/>
                    <a:pt x="28945" y="2050"/>
                  </a:cubicBezTo>
                  <a:cubicBezTo>
                    <a:pt x="28970" y="1925"/>
                    <a:pt x="28995" y="1800"/>
                    <a:pt x="28995" y="1675"/>
                  </a:cubicBezTo>
                  <a:cubicBezTo>
                    <a:pt x="28995" y="1525"/>
                    <a:pt x="28970" y="1400"/>
                    <a:pt x="28945" y="1300"/>
                  </a:cubicBezTo>
                  <a:cubicBezTo>
                    <a:pt x="28895" y="1175"/>
                    <a:pt x="28845" y="1100"/>
                    <a:pt x="28795" y="1025"/>
                  </a:cubicBezTo>
                  <a:cubicBezTo>
                    <a:pt x="28720" y="950"/>
                    <a:pt x="28645" y="875"/>
                    <a:pt x="28545" y="850"/>
                  </a:cubicBezTo>
                  <a:cubicBezTo>
                    <a:pt x="28445" y="800"/>
                    <a:pt x="28320" y="775"/>
                    <a:pt x="28170" y="7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1496650" y="2667525"/>
              <a:ext cx="412450" cy="60625"/>
            </a:xfrm>
            <a:custGeom>
              <a:rect b="b" l="l" r="r" t="t"/>
              <a:pathLst>
                <a:path extrusionOk="0" h="2425" w="16498">
                  <a:moveTo>
                    <a:pt x="10723" y="300"/>
                  </a:moveTo>
                  <a:cubicBezTo>
                    <a:pt x="10773" y="300"/>
                    <a:pt x="10798" y="300"/>
                    <a:pt x="10823" y="325"/>
                  </a:cubicBezTo>
                  <a:cubicBezTo>
                    <a:pt x="10923" y="350"/>
                    <a:pt x="10998" y="375"/>
                    <a:pt x="11048" y="450"/>
                  </a:cubicBezTo>
                  <a:cubicBezTo>
                    <a:pt x="11073" y="525"/>
                    <a:pt x="11098" y="600"/>
                    <a:pt x="11098" y="675"/>
                  </a:cubicBezTo>
                  <a:cubicBezTo>
                    <a:pt x="11098" y="750"/>
                    <a:pt x="11098" y="800"/>
                    <a:pt x="11073" y="850"/>
                  </a:cubicBezTo>
                  <a:cubicBezTo>
                    <a:pt x="11048" y="900"/>
                    <a:pt x="11023" y="925"/>
                    <a:pt x="10973" y="975"/>
                  </a:cubicBezTo>
                  <a:cubicBezTo>
                    <a:pt x="10948" y="1000"/>
                    <a:pt x="10898" y="1025"/>
                    <a:pt x="10823" y="1050"/>
                  </a:cubicBezTo>
                  <a:cubicBezTo>
                    <a:pt x="10773" y="1075"/>
                    <a:pt x="10698" y="1075"/>
                    <a:pt x="10623" y="1075"/>
                  </a:cubicBezTo>
                  <a:lnTo>
                    <a:pt x="10298" y="1075"/>
                  </a:lnTo>
                  <a:lnTo>
                    <a:pt x="10298" y="300"/>
                  </a:lnTo>
                  <a:close/>
                  <a:moveTo>
                    <a:pt x="3125" y="850"/>
                  </a:moveTo>
                  <a:cubicBezTo>
                    <a:pt x="3275" y="850"/>
                    <a:pt x="3375" y="900"/>
                    <a:pt x="3450" y="1000"/>
                  </a:cubicBezTo>
                  <a:cubicBezTo>
                    <a:pt x="3525" y="1075"/>
                    <a:pt x="3575" y="1200"/>
                    <a:pt x="3575" y="1375"/>
                  </a:cubicBezTo>
                  <a:lnTo>
                    <a:pt x="2675" y="1375"/>
                  </a:lnTo>
                  <a:cubicBezTo>
                    <a:pt x="2675" y="1300"/>
                    <a:pt x="2675" y="1225"/>
                    <a:pt x="2700" y="1175"/>
                  </a:cubicBezTo>
                  <a:cubicBezTo>
                    <a:pt x="2725" y="1100"/>
                    <a:pt x="2750" y="1050"/>
                    <a:pt x="2800" y="1000"/>
                  </a:cubicBezTo>
                  <a:cubicBezTo>
                    <a:pt x="2825" y="975"/>
                    <a:pt x="2875" y="925"/>
                    <a:pt x="2925" y="900"/>
                  </a:cubicBezTo>
                  <a:cubicBezTo>
                    <a:pt x="3000" y="875"/>
                    <a:pt x="3050" y="850"/>
                    <a:pt x="3125" y="850"/>
                  </a:cubicBezTo>
                  <a:close/>
                  <a:moveTo>
                    <a:pt x="625" y="300"/>
                  </a:moveTo>
                  <a:cubicBezTo>
                    <a:pt x="800" y="300"/>
                    <a:pt x="925" y="300"/>
                    <a:pt x="1025" y="350"/>
                  </a:cubicBezTo>
                  <a:cubicBezTo>
                    <a:pt x="1150" y="400"/>
                    <a:pt x="1225" y="475"/>
                    <a:pt x="1300" y="550"/>
                  </a:cubicBezTo>
                  <a:cubicBezTo>
                    <a:pt x="1350" y="625"/>
                    <a:pt x="1400" y="725"/>
                    <a:pt x="1450" y="825"/>
                  </a:cubicBezTo>
                  <a:cubicBezTo>
                    <a:pt x="1475" y="950"/>
                    <a:pt x="1500" y="1050"/>
                    <a:pt x="1500" y="1200"/>
                  </a:cubicBezTo>
                  <a:cubicBezTo>
                    <a:pt x="1500" y="1350"/>
                    <a:pt x="1475" y="1500"/>
                    <a:pt x="1425" y="1600"/>
                  </a:cubicBezTo>
                  <a:cubicBezTo>
                    <a:pt x="1400" y="1725"/>
                    <a:pt x="1350" y="1825"/>
                    <a:pt x="1275" y="1900"/>
                  </a:cubicBezTo>
                  <a:cubicBezTo>
                    <a:pt x="1200" y="1975"/>
                    <a:pt x="1125" y="2050"/>
                    <a:pt x="1025" y="2075"/>
                  </a:cubicBezTo>
                  <a:cubicBezTo>
                    <a:pt x="925" y="2125"/>
                    <a:pt x="775" y="2125"/>
                    <a:pt x="625" y="2125"/>
                  </a:cubicBezTo>
                  <a:lnTo>
                    <a:pt x="300" y="2125"/>
                  </a:lnTo>
                  <a:lnTo>
                    <a:pt x="300" y="300"/>
                  </a:lnTo>
                  <a:close/>
                  <a:moveTo>
                    <a:pt x="15323" y="300"/>
                  </a:moveTo>
                  <a:cubicBezTo>
                    <a:pt x="15472" y="300"/>
                    <a:pt x="15622" y="300"/>
                    <a:pt x="15722" y="350"/>
                  </a:cubicBezTo>
                  <a:cubicBezTo>
                    <a:pt x="15822" y="400"/>
                    <a:pt x="15897" y="475"/>
                    <a:pt x="15972" y="550"/>
                  </a:cubicBezTo>
                  <a:cubicBezTo>
                    <a:pt x="16047" y="625"/>
                    <a:pt x="16097" y="725"/>
                    <a:pt x="16122" y="825"/>
                  </a:cubicBezTo>
                  <a:cubicBezTo>
                    <a:pt x="16147" y="950"/>
                    <a:pt x="16172" y="1050"/>
                    <a:pt x="16172" y="1200"/>
                  </a:cubicBezTo>
                  <a:cubicBezTo>
                    <a:pt x="16172" y="1350"/>
                    <a:pt x="16147" y="1500"/>
                    <a:pt x="16122" y="1600"/>
                  </a:cubicBezTo>
                  <a:cubicBezTo>
                    <a:pt x="16072" y="1725"/>
                    <a:pt x="16022" y="1825"/>
                    <a:pt x="15972" y="1900"/>
                  </a:cubicBezTo>
                  <a:cubicBezTo>
                    <a:pt x="15897" y="1975"/>
                    <a:pt x="15797" y="2050"/>
                    <a:pt x="15697" y="2075"/>
                  </a:cubicBezTo>
                  <a:cubicBezTo>
                    <a:pt x="15597" y="2125"/>
                    <a:pt x="15472" y="2125"/>
                    <a:pt x="15323" y="2125"/>
                  </a:cubicBezTo>
                  <a:lnTo>
                    <a:pt x="14998" y="2125"/>
                  </a:lnTo>
                  <a:lnTo>
                    <a:pt x="14998" y="300"/>
                  </a:lnTo>
                  <a:close/>
                  <a:moveTo>
                    <a:pt x="125" y="25"/>
                  </a:moveTo>
                  <a:cubicBezTo>
                    <a:pt x="75" y="25"/>
                    <a:pt x="50" y="50"/>
                    <a:pt x="25" y="50"/>
                  </a:cubicBezTo>
                  <a:cubicBezTo>
                    <a:pt x="0" y="75"/>
                    <a:pt x="0" y="100"/>
                    <a:pt x="0" y="150"/>
                  </a:cubicBezTo>
                  <a:lnTo>
                    <a:pt x="0" y="2275"/>
                  </a:lnTo>
                  <a:cubicBezTo>
                    <a:pt x="0" y="2325"/>
                    <a:pt x="0" y="2350"/>
                    <a:pt x="25" y="2375"/>
                  </a:cubicBezTo>
                  <a:cubicBezTo>
                    <a:pt x="50" y="2400"/>
                    <a:pt x="75" y="2400"/>
                    <a:pt x="125" y="2400"/>
                  </a:cubicBezTo>
                  <a:lnTo>
                    <a:pt x="625" y="2400"/>
                  </a:lnTo>
                  <a:cubicBezTo>
                    <a:pt x="825" y="2400"/>
                    <a:pt x="1000" y="2375"/>
                    <a:pt x="1150" y="2325"/>
                  </a:cubicBezTo>
                  <a:cubicBezTo>
                    <a:pt x="1300" y="2275"/>
                    <a:pt x="1400" y="2200"/>
                    <a:pt x="1500" y="2100"/>
                  </a:cubicBezTo>
                  <a:cubicBezTo>
                    <a:pt x="1600" y="2000"/>
                    <a:pt x="1675" y="1875"/>
                    <a:pt x="1725" y="1725"/>
                  </a:cubicBezTo>
                  <a:cubicBezTo>
                    <a:pt x="1800" y="1550"/>
                    <a:pt x="1825" y="1375"/>
                    <a:pt x="1825" y="1175"/>
                  </a:cubicBezTo>
                  <a:cubicBezTo>
                    <a:pt x="1825" y="1000"/>
                    <a:pt x="1800" y="850"/>
                    <a:pt x="1750" y="700"/>
                  </a:cubicBezTo>
                  <a:cubicBezTo>
                    <a:pt x="1700" y="550"/>
                    <a:pt x="1625" y="425"/>
                    <a:pt x="1525" y="325"/>
                  </a:cubicBezTo>
                  <a:cubicBezTo>
                    <a:pt x="1425" y="225"/>
                    <a:pt x="1300" y="150"/>
                    <a:pt x="1175" y="100"/>
                  </a:cubicBezTo>
                  <a:cubicBezTo>
                    <a:pt x="1025" y="50"/>
                    <a:pt x="850" y="25"/>
                    <a:pt x="650" y="25"/>
                  </a:cubicBezTo>
                  <a:close/>
                  <a:moveTo>
                    <a:pt x="4449" y="650"/>
                  </a:moveTo>
                  <a:cubicBezTo>
                    <a:pt x="4449" y="650"/>
                    <a:pt x="4449" y="675"/>
                    <a:pt x="4424" y="675"/>
                  </a:cubicBezTo>
                  <a:cubicBezTo>
                    <a:pt x="4424" y="675"/>
                    <a:pt x="4424" y="700"/>
                    <a:pt x="4424" y="700"/>
                  </a:cubicBezTo>
                  <a:lnTo>
                    <a:pt x="4424" y="725"/>
                  </a:lnTo>
                  <a:cubicBezTo>
                    <a:pt x="4424" y="725"/>
                    <a:pt x="4424" y="725"/>
                    <a:pt x="4424" y="750"/>
                  </a:cubicBezTo>
                  <a:cubicBezTo>
                    <a:pt x="4449" y="750"/>
                    <a:pt x="4449" y="775"/>
                    <a:pt x="4449" y="775"/>
                  </a:cubicBezTo>
                  <a:lnTo>
                    <a:pt x="4999" y="2350"/>
                  </a:lnTo>
                  <a:cubicBezTo>
                    <a:pt x="5024" y="2350"/>
                    <a:pt x="5024" y="2375"/>
                    <a:pt x="5024" y="2375"/>
                  </a:cubicBezTo>
                  <a:cubicBezTo>
                    <a:pt x="5049" y="2375"/>
                    <a:pt x="5049" y="2400"/>
                    <a:pt x="5049" y="2400"/>
                  </a:cubicBezTo>
                  <a:lnTo>
                    <a:pt x="5374" y="2400"/>
                  </a:lnTo>
                  <a:cubicBezTo>
                    <a:pt x="5374" y="2400"/>
                    <a:pt x="5399" y="2375"/>
                    <a:pt x="5399" y="2375"/>
                  </a:cubicBezTo>
                  <a:cubicBezTo>
                    <a:pt x="5424" y="2375"/>
                    <a:pt x="5424" y="2350"/>
                    <a:pt x="5424" y="2350"/>
                  </a:cubicBezTo>
                  <a:lnTo>
                    <a:pt x="5974" y="775"/>
                  </a:lnTo>
                  <a:cubicBezTo>
                    <a:pt x="5999" y="775"/>
                    <a:pt x="5999" y="750"/>
                    <a:pt x="5999" y="750"/>
                  </a:cubicBezTo>
                  <a:cubicBezTo>
                    <a:pt x="5999" y="750"/>
                    <a:pt x="5999" y="750"/>
                    <a:pt x="5999" y="725"/>
                  </a:cubicBezTo>
                  <a:lnTo>
                    <a:pt x="5999" y="700"/>
                  </a:lnTo>
                  <a:cubicBezTo>
                    <a:pt x="5999" y="700"/>
                    <a:pt x="5999" y="675"/>
                    <a:pt x="5999" y="675"/>
                  </a:cubicBezTo>
                  <a:cubicBezTo>
                    <a:pt x="5999" y="675"/>
                    <a:pt x="5974" y="650"/>
                    <a:pt x="5974" y="650"/>
                  </a:cubicBezTo>
                  <a:lnTo>
                    <a:pt x="5774" y="650"/>
                  </a:lnTo>
                  <a:cubicBezTo>
                    <a:pt x="5749" y="650"/>
                    <a:pt x="5749" y="650"/>
                    <a:pt x="5724" y="675"/>
                  </a:cubicBezTo>
                  <a:lnTo>
                    <a:pt x="5699" y="675"/>
                  </a:lnTo>
                  <a:cubicBezTo>
                    <a:pt x="5699" y="675"/>
                    <a:pt x="5699" y="700"/>
                    <a:pt x="5699" y="700"/>
                  </a:cubicBezTo>
                  <a:lnTo>
                    <a:pt x="5224" y="2075"/>
                  </a:lnTo>
                  <a:lnTo>
                    <a:pt x="4749" y="700"/>
                  </a:lnTo>
                  <a:cubicBezTo>
                    <a:pt x="4749" y="700"/>
                    <a:pt x="4749" y="675"/>
                    <a:pt x="4749" y="675"/>
                  </a:cubicBezTo>
                  <a:lnTo>
                    <a:pt x="4699" y="675"/>
                  </a:lnTo>
                  <a:cubicBezTo>
                    <a:pt x="4699" y="650"/>
                    <a:pt x="4674" y="650"/>
                    <a:pt x="4649" y="650"/>
                  </a:cubicBezTo>
                  <a:close/>
                  <a:moveTo>
                    <a:pt x="6399" y="1975"/>
                  </a:moveTo>
                  <a:cubicBezTo>
                    <a:pt x="6324" y="1975"/>
                    <a:pt x="6274" y="2000"/>
                    <a:pt x="6249" y="2025"/>
                  </a:cubicBezTo>
                  <a:cubicBezTo>
                    <a:pt x="6224" y="2050"/>
                    <a:pt x="6199" y="2125"/>
                    <a:pt x="6199" y="2200"/>
                  </a:cubicBezTo>
                  <a:cubicBezTo>
                    <a:pt x="6199" y="2275"/>
                    <a:pt x="6224" y="2350"/>
                    <a:pt x="6249" y="2375"/>
                  </a:cubicBezTo>
                  <a:cubicBezTo>
                    <a:pt x="6274" y="2400"/>
                    <a:pt x="6324" y="2400"/>
                    <a:pt x="6399" y="2400"/>
                  </a:cubicBezTo>
                  <a:cubicBezTo>
                    <a:pt x="6474" y="2400"/>
                    <a:pt x="6524" y="2400"/>
                    <a:pt x="6549" y="2375"/>
                  </a:cubicBezTo>
                  <a:cubicBezTo>
                    <a:pt x="6574" y="2350"/>
                    <a:pt x="6599" y="2275"/>
                    <a:pt x="6599" y="2200"/>
                  </a:cubicBezTo>
                  <a:cubicBezTo>
                    <a:pt x="6599" y="2125"/>
                    <a:pt x="6574" y="2050"/>
                    <a:pt x="6549" y="2025"/>
                  </a:cubicBezTo>
                  <a:cubicBezTo>
                    <a:pt x="6524" y="2000"/>
                    <a:pt x="6474" y="1975"/>
                    <a:pt x="6399" y="1975"/>
                  </a:cubicBezTo>
                  <a:close/>
                  <a:moveTo>
                    <a:pt x="10123" y="25"/>
                  </a:moveTo>
                  <a:cubicBezTo>
                    <a:pt x="10073" y="25"/>
                    <a:pt x="10048" y="50"/>
                    <a:pt x="10023" y="50"/>
                  </a:cubicBezTo>
                  <a:cubicBezTo>
                    <a:pt x="9998" y="75"/>
                    <a:pt x="9998" y="100"/>
                    <a:pt x="9998" y="150"/>
                  </a:cubicBezTo>
                  <a:lnTo>
                    <a:pt x="9998" y="2350"/>
                  </a:lnTo>
                  <a:cubicBezTo>
                    <a:pt x="9998" y="2350"/>
                    <a:pt x="9998" y="2375"/>
                    <a:pt x="9998" y="2375"/>
                  </a:cubicBezTo>
                  <a:cubicBezTo>
                    <a:pt x="9998" y="2375"/>
                    <a:pt x="10023" y="2400"/>
                    <a:pt x="10023" y="2400"/>
                  </a:cubicBezTo>
                  <a:lnTo>
                    <a:pt x="10273" y="2400"/>
                  </a:lnTo>
                  <a:cubicBezTo>
                    <a:pt x="10298" y="2400"/>
                    <a:pt x="10298" y="2375"/>
                    <a:pt x="10298" y="2375"/>
                  </a:cubicBezTo>
                  <a:cubicBezTo>
                    <a:pt x="10298" y="2375"/>
                    <a:pt x="10298" y="2350"/>
                    <a:pt x="10298" y="2350"/>
                  </a:cubicBezTo>
                  <a:lnTo>
                    <a:pt x="10298" y="1350"/>
                  </a:lnTo>
                  <a:lnTo>
                    <a:pt x="10523" y="1350"/>
                  </a:lnTo>
                  <a:cubicBezTo>
                    <a:pt x="10598" y="1350"/>
                    <a:pt x="10648" y="1350"/>
                    <a:pt x="10698" y="1375"/>
                  </a:cubicBezTo>
                  <a:cubicBezTo>
                    <a:pt x="10748" y="1400"/>
                    <a:pt x="10798" y="1425"/>
                    <a:pt x="10848" y="1475"/>
                  </a:cubicBezTo>
                  <a:cubicBezTo>
                    <a:pt x="10873" y="1500"/>
                    <a:pt x="10898" y="1550"/>
                    <a:pt x="10923" y="1600"/>
                  </a:cubicBezTo>
                  <a:cubicBezTo>
                    <a:pt x="10973" y="1650"/>
                    <a:pt x="10998" y="1700"/>
                    <a:pt x="11023" y="1775"/>
                  </a:cubicBezTo>
                  <a:lnTo>
                    <a:pt x="11223" y="2325"/>
                  </a:lnTo>
                  <a:cubicBezTo>
                    <a:pt x="11248" y="2350"/>
                    <a:pt x="11248" y="2350"/>
                    <a:pt x="11248" y="2375"/>
                  </a:cubicBezTo>
                  <a:cubicBezTo>
                    <a:pt x="11248" y="2375"/>
                    <a:pt x="11273" y="2375"/>
                    <a:pt x="11273" y="2400"/>
                  </a:cubicBezTo>
                  <a:lnTo>
                    <a:pt x="11548" y="2400"/>
                  </a:lnTo>
                  <a:cubicBezTo>
                    <a:pt x="11548" y="2400"/>
                    <a:pt x="11573" y="2375"/>
                    <a:pt x="11573" y="2375"/>
                  </a:cubicBezTo>
                  <a:cubicBezTo>
                    <a:pt x="11573" y="2375"/>
                    <a:pt x="11573" y="2350"/>
                    <a:pt x="11573" y="2350"/>
                  </a:cubicBezTo>
                  <a:cubicBezTo>
                    <a:pt x="11573" y="2350"/>
                    <a:pt x="11573" y="2325"/>
                    <a:pt x="11573" y="2300"/>
                  </a:cubicBezTo>
                  <a:cubicBezTo>
                    <a:pt x="11573" y="2300"/>
                    <a:pt x="11548" y="2250"/>
                    <a:pt x="11523" y="2225"/>
                  </a:cubicBezTo>
                  <a:lnTo>
                    <a:pt x="11323" y="1700"/>
                  </a:lnTo>
                  <a:cubicBezTo>
                    <a:pt x="11298" y="1625"/>
                    <a:pt x="11273" y="1575"/>
                    <a:pt x="11248" y="1525"/>
                  </a:cubicBezTo>
                  <a:cubicBezTo>
                    <a:pt x="11223" y="1475"/>
                    <a:pt x="11198" y="1450"/>
                    <a:pt x="11173" y="1400"/>
                  </a:cubicBezTo>
                  <a:cubicBezTo>
                    <a:pt x="11148" y="1375"/>
                    <a:pt x="11123" y="1350"/>
                    <a:pt x="11073" y="1325"/>
                  </a:cubicBezTo>
                  <a:cubicBezTo>
                    <a:pt x="11048" y="1275"/>
                    <a:pt x="11023" y="1275"/>
                    <a:pt x="10973" y="1250"/>
                  </a:cubicBezTo>
                  <a:cubicBezTo>
                    <a:pt x="11048" y="1225"/>
                    <a:pt x="11098" y="1200"/>
                    <a:pt x="11173" y="1150"/>
                  </a:cubicBezTo>
                  <a:cubicBezTo>
                    <a:pt x="11223" y="1125"/>
                    <a:pt x="11273" y="1075"/>
                    <a:pt x="11298" y="1025"/>
                  </a:cubicBezTo>
                  <a:cubicBezTo>
                    <a:pt x="11348" y="975"/>
                    <a:pt x="11373" y="925"/>
                    <a:pt x="11398" y="875"/>
                  </a:cubicBezTo>
                  <a:cubicBezTo>
                    <a:pt x="11423" y="800"/>
                    <a:pt x="11423" y="725"/>
                    <a:pt x="11423" y="650"/>
                  </a:cubicBezTo>
                  <a:cubicBezTo>
                    <a:pt x="11423" y="575"/>
                    <a:pt x="11423" y="500"/>
                    <a:pt x="11398" y="425"/>
                  </a:cubicBezTo>
                  <a:cubicBezTo>
                    <a:pt x="11373" y="350"/>
                    <a:pt x="11348" y="300"/>
                    <a:pt x="11298" y="250"/>
                  </a:cubicBezTo>
                  <a:cubicBezTo>
                    <a:pt x="11248" y="200"/>
                    <a:pt x="11173" y="150"/>
                    <a:pt x="11098" y="125"/>
                  </a:cubicBezTo>
                  <a:cubicBezTo>
                    <a:pt x="11048" y="75"/>
                    <a:pt x="10973" y="50"/>
                    <a:pt x="10873" y="50"/>
                  </a:cubicBezTo>
                  <a:cubicBezTo>
                    <a:pt x="10848" y="50"/>
                    <a:pt x="10798" y="25"/>
                    <a:pt x="10773" y="25"/>
                  </a:cubicBezTo>
                  <a:close/>
                  <a:moveTo>
                    <a:pt x="14798" y="25"/>
                  </a:moveTo>
                  <a:cubicBezTo>
                    <a:pt x="14773" y="25"/>
                    <a:pt x="14748" y="50"/>
                    <a:pt x="14723" y="50"/>
                  </a:cubicBezTo>
                  <a:cubicBezTo>
                    <a:pt x="14698" y="75"/>
                    <a:pt x="14673" y="100"/>
                    <a:pt x="14673" y="150"/>
                  </a:cubicBezTo>
                  <a:lnTo>
                    <a:pt x="14673" y="2275"/>
                  </a:lnTo>
                  <a:cubicBezTo>
                    <a:pt x="14673" y="2325"/>
                    <a:pt x="14698" y="2350"/>
                    <a:pt x="14723" y="2375"/>
                  </a:cubicBezTo>
                  <a:cubicBezTo>
                    <a:pt x="14748" y="2400"/>
                    <a:pt x="14773" y="2400"/>
                    <a:pt x="14798" y="2400"/>
                  </a:cubicBezTo>
                  <a:lnTo>
                    <a:pt x="15298" y="2400"/>
                  </a:lnTo>
                  <a:cubicBezTo>
                    <a:pt x="15497" y="2400"/>
                    <a:pt x="15672" y="2375"/>
                    <a:pt x="15822" y="2325"/>
                  </a:cubicBezTo>
                  <a:cubicBezTo>
                    <a:pt x="15972" y="2275"/>
                    <a:pt x="16097" y="2200"/>
                    <a:pt x="16197" y="2100"/>
                  </a:cubicBezTo>
                  <a:cubicBezTo>
                    <a:pt x="16297" y="2000"/>
                    <a:pt x="16372" y="1875"/>
                    <a:pt x="16422" y="1725"/>
                  </a:cubicBezTo>
                  <a:cubicBezTo>
                    <a:pt x="16472" y="1550"/>
                    <a:pt x="16497" y="1375"/>
                    <a:pt x="16497" y="1175"/>
                  </a:cubicBezTo>
                  <a:cubicBezTo>
                    <a:pt x="16497" y="1000"/>
                    <a:pt x="16472" y="850"/>
                    <a:pt x="16422" y="700"/>
                  </a:cubicBezTo>
                  <a:cubicBezTo>
                    <a:pt x="16372" y="550"/>
                    <a:pt x="16297" y="425"/>
                    <a:pt x="16197" y="325"/>
                  </a:cubicBezTo>
                  <a:cubicBezTo>
                    <a:pt x="16122" y="225"/>
                    <a:pt x="15997" y="150"/>
                    <a:pt x="15847" y="100"/>
                  </a:cubicBezTo>
                  <a:cubicBezTo>
                    <a:pt x="15722" y="50"/>
                    <a:pt x="15547" y="25"/>
                    <a:pt x="15323" y="25"/>
                  </a:cubicBezTo>
                  <a:close/>
                  <a:moveTo>
                    <a:pt x="3150" y="625"/>
                  </a:moveTo>
                  <a:cubicBezTo>
                    <a:pt x="3025" y="625"/>
                    <a:pt x="2925" y="650"/>
                    <a:pt x="2825" y="675"/>
                  </a:cubicBezTo>
                  <a:cubicBezTo>
                    <a:pt x="2725" y="725"/>
                    <a:pt x="2625" y="775"/>
                    <a:pt x="2550" y="875"/>
                  </a:cubicBezTo>
                  <a:cubicBezTo>
                    <a:pt x="2500" y="950"/>
                    <a:pt x="2450" y="1050"/>
                    <a:pt x="2400" y="1150"/>
                  </a:cubicBezTo>
                  <a:cubicBezTo>
                    <a:pt x="2375" y="1275"/>
                    <a:pt x="2350" y="1400"/>
                    <a:pt x="2350" y="1525"/>
                  </a:cubicBezTo>
                  <a:cubicBezTo>
                    <a:pt x="2350" y="1675"/>
                    <a:pt x="2375" y="1825"/>
                    <a:pt x="2400" y="1925"/>
                  </a:cubicBezTo>
                  <a:cubicBezTo>
                    <a:pt x="2450" y="2050"/>
                    <a:pt x="2500" y="2125"/>
                    <a:pt x="2550" y="2200"/>
                  </a:cubicBezTo>
                  <a:cubicBezTo>
                    <a:pt x="2625" y="2275"/>
                    <a:pt x="2725" y="2350"/>
                    <a:pt x="2825" y="2375"/>
                  </a:cubicBezTo>
                  <a:cubicBezTo>
                    <a:pt x="2925" y="2425"/>
                    <a:pt x="3050" y="2425"/>
                    <a:pt x="3175" y="2425"/>
                  </a:cubicBezTo>
                  <a:cubicBezTo>
                    <a:pt x="3250" y="2425"/>
                    <a:pt x="3325" y="2425"/>
                    <a:pt x="3400" y="2400"/>
                  </a:cubicBezTo>
                  <a:cubicBezTo>
                    <a:pt x="3475" y="2400"/>
                    <a:pt x="3525" y="2400"/>
                    <a:pt x="3575" y="2375"/>
                  </a:cubicBezTo>
                  <a:cubicBezTo>
                    <a:pt x="3625" y="2350"/>
                    <a:pt x="3675" y="2350"/>
                    <a:pt x="3700" y="2325"/>
                  </a:cubicBezTo>
                  <a:cubicBezTo>
                    <a:pt x="3750" y="2325"/>
                    <a:pt x="3750" y="2300"/>
                    <a:pt x="3775" y="2300"/>
                  </a:cubicBezTo>
                  <a:cubicBezTo>
                    <a:pt x="3775" y="2300"/>
                    <a:pt x="3775" y="2275"/>
                    <a:pt x="3775" y="2275"/>
                  </a:cubicBezTo>
                  <a:cubicBezTo>
                    <a:pt x="3775" y="2275"/>
                    <a:pt x="3800" y="2250"/>
                    <a:pt x="3800" y="2250"/>
                  </a:cubicBezTo>
                  <a:cubicBezTo>
                    <a:pt x="3800" y="2250"/>
                    <a:pt x="3800" y="2225"/>
                    <a:pt x="3800" y="2225"/>
                  </a:cubicBezTo>
                  <a:cubicBezTo>
                    <a:pt x="3800" y="2200"/>
                    <a:pt x="3800" y="2200"/>
                    <a:pt x="3800" y="2175"/>
                  </a:cubicBezTo>
                  <a:cubicBezTo>
                    <a:pt x="3800" y="2150"/>
                    <a:pt x="3800" y="2150"/>
                    <a:pt x="3800" y="2125"/>
                  </a:cubicBezTo>
                  <a:cubicBezTo>
                    <a:pt x="3800" y="2100"/>
                    <a:pt x="3800" y="2100"/>
                    <a:pt x="3800" y="2100"/>
                  </a:cubicBezTo>
                  <a:cubicBezTo>
                    <a:pt x="3775" y="2075"/>
                    <a:pt x="3775" y="2075"/>
                    <a:pt x="3775" y="2075"/>
                  </a:cubicBezTo>
                  <a:cubicBezTo>
                    <a:pt x="3775" y="2075"/>
                    <a:pt x="3750" y="2050"/>
                    <a:pt x="3750" y="2050"/>
                  </a:cubicBezTo>
                  <a:cubicBezTo>
                    <a:pt x="3725" y="2050"/>
                    <a:pt x="3725" y="2075"/>
                    <a:pt x="3675" y="2075"/>
                  </a:cubicBezTo>
                  <a:cubicBezTo>
                    <a:pt x="3650" y="2100"/>
                    <a:pt x="3625" y="2100"/>
                    <a:pt x="3575" y="2125"/>
                  </a:cubicBezTo>
                  <a:cubicBezTo>
                    <a:pt x="3525" y="2150"/>
                    <a:pt x="3475" y="2150"/>
                    <a:pt x="3425" y="2175"/>
                  </a:cubicBezTo>
                  <a:cubicBezTo>
                    <a:pt x="3350" y="2175"/>
                    <a:pt x="3275" y="2200"/>
                    <a:pt x="3200" y="2200"/>
                  </a:cubicBezTo>
                  <a:cubicBezTo>
                    <a:pt x="3100" y="2200"/>
                    <a:pt x="3025" y="2175"/>
                    <a:pt x="2950" y="2150"/>
                  </a:cubicBezTo>
                  <a:cubicBezTo>
                    <a:pt x="2900" y="2125"/>
                    <a:pt x="2825" y="2075"/>
                    <a:pt x="2775" y="2025"/>
                  </a:cubicBezTo>
                  <a:cubicBezTo>
                    <a:pt x="2750" y="1975"/>
                    <a:pt x="2725" y="1900"/>
                    <a:pt x="2700" y="1825"/>
                  </a:cubicBezTo>
                  <a:cubicBezTo>
                    <a:pt x="2675" y="1750"/>
                    <a:pt x="2675" y="1675"/>
                    <a:pt x="2675" y="1575"/>
                  </a:cubicBezTo>
                  <a:lnTo>
                    <a:pt x="3750" y="1575"/>
                  </a:lnTo>
                  <a:cubicBezTo>
                    <a:pt x="3775" y="1575"/>
                    <a:pt x="3800" y="1575"/>
                    <a:pt x="3825" y="1550"/>
                  </a:cubicBezTo>
                  <a:cubicBezTo>
                    <a:pt x="3850" y="1550"/>
                    <a:pt x="3875" y="1500"/>
                    <a:pt x="3875" y="1450"/>
                  </a:cubicBezTo>
                  <a:lnTo>
                    <a:pt x="3875" y="1400"/>
                  </a:lnTo>
                  <a:cubicBezTo>
                    <a:pt x="3875" y="1300"/>
                    <a:pt x="3850" y="1200"/>
                    <a:pt x="3825" y="1100"/>
                  </a:cubicBezTo>
                  <a:cubicBezTo>
                    <a:pt x="3800" y="1000"/>
                    <a:pt x="3750" y="925"/>
                    <a:pt x="3700" y="850"/>
                  </a:cubicBezTo>
                  <a:cubicBezTo>
                    <a:pt x="3650" y="775"/>
                    <a:pt x="3575" y="725"/>
                    <a:pt x="3475" y="675"/>
                  </a:cubicBezTo>
                  <a:cubicBezTo>
                    <a:pt x="3375" y="650"/>
                    <a:pt x="3275" y="625"/>
                    <a:pt x="3150" y="625"/>
                  </a:cubicBezTo>
                  <a:close/>
                  <a:moveTo>
                    <a:pt x="9024" y="0"/>
                  </a:moveTo>
                  <a:cubicBezTo>
                    <a:pt x="8874" y="0"/>
                    <a:pt x="8724" y="25"/>
                    <a:pt x="8599" y="75"/>
                  </a:cubicBezTo>
                  <a:cubicBezTo>
                    <a:pt x="8474" y="150"/>
                    <a:pt x="8374" y="225"/>
                    <a:pt x="8274" y="325"/>
                  </a:cubicBezTo>
                  <a:cubicBezTo>
                    <a:pt x="8174" y="425"/>
                    <a:pt x="8099" y="575"/>
                    <a:pt x="8049" y="725"/>
                  </a:cubicBezTo>
                  <a:cubicBezTo>
                    <a:pt x="7999" y="875"/>
                    <a:pt x="7974" y="1050"/>
                    <a:pt x="7974" y="1250"/>
                  </a:cubicBezTo>
                  <a:cubicBezTo>
                    <a:pt x="7974" y="1425"/>
                    <a:pt x="7999" y="1600"/>
                    <a:pt x="8049" y="1750"/>
                  </a:cubicBezTo>
                  <a:cubicBezTo>
                    <a:pt x="8099" y="1900"/>
                    <a:pt x="8174" y="2025"/>
                    <a:pt x="8249" y="2125"/>
                  </a:cubicBezTo>
                  <a:cubicBezTo>
                    <a:pt x="8349" y="2225"/>
                    <a:pt x="8449" y="2300"/>
                    <a:pt x="8574" y="2350"/>
                  </a:cubicBezTo>
                  <a:cubicBezTo>
                    <a:pt x="8699" y="2400"/>
                    <a:pt x="8824" y="2425"/>
                    <a:pt x="8999" y="2425"/>
                  </a:cubicBezTo>
                  <a:cubicBezTo>
                    <a:pt x="9074" y="2425"/>
                    <a:pt x="9149" y="2425"/>
                    <a:pt x="9224" y="2400"/>
                  </a:cubicBezTo>
                  <a:cubicBezTo>
                    <a:pt x="9299" y="2375"/>
                    <a:pt x="9374" y="2375"/>
                    <a:pt x="9424" y="2350"/>
                  </a:cubicBezTo>
                  <a:cubicBezTo>
                    <a:pt x="9499" y="2325"/>
                    <a:pt x="9549" y="2300"/>
                    <a:pt x="9574" y="2275"/>
                  </a:cubicBezTo>
                  <a:cubicBezTo>
                    <a:pt x="9624" y="2250"/>
                    <a:pt x="9649" y="2225"/>
                    <a:pt x="9649" y="2200"/>
                  </a:cubicBezTo>
                  <a:cubicBezTo>
                    <a:pt x="9674" y="2200"/>
                    <a:pt x="9674" y="2200"/>
                    <a:pt x="9674" y="2175"/>
                  </a:cubicBezTo>
                  <a:cubicBezTo>
                    <a:pt x="9698" y="2175"/>
                    <a:pt x="9698" y="2175"/>
                    <a:pt x="9698" y="2150"/>
                  </a:cubicBezTo>
                  <a:cubicBezTo>
                    <a:pt x="9698" y="2150"/>
                    <a:pt x="9698" y="2125"/>
                    <a:pt x="9698" y="2125"/>
                  </a:cubicBezTo>
                  <a:cubicBezTo>
                    <a:pt x="9698" y="2100"/>
                    <a:pt x="9698" y="2075"/>
                    <a:pt x="9698" y="2050"/>
                  </a:cubicBezTo>
                  <a:cubicBezTo>
                    <a:pt x="9698" y="2025"/>
                    <a:pt x="9698" y="2000"/>
                    <a:pt x="9698" y="2000"/>
                  </a:cubicBezTo>
                  <a:cubicBezTo>
                    <a:pt x="9698" y="1975"/>
                    <a:pt x="9698" y="1950"/>
                    <a:pt x="9698" y="1950"/>
                  </a:cubicBezTo>
                  <a:cubicBezTo>
                    <a:pt x="9698" y="1950"/>
                    <a:pt x="9674" y="1925"/>
                    <a:pt x="9674" y="1925"/>
                  </a:cubicBezTo>
                  <a:lnTo>
                    <a:pt x="9649" y="1925"/>
                  </a:lnTo>
                  <a:cubicBezTo>
                    <a:pt x="9624" y="1925"/>
                    <a:pt x="9599" y="1925"/>
                    <a:pt x="9574" y="1950"/>
                  </a:cubicBezTo>
                  <a:cubicBezTo>
                    <a:pt x="9549" y="1975"/>
                    <a:pt x="9499" y="2000"/>
                    <a:pt x="9449" y="2025"/>
                  </a:cubicBezTo>
                  <a:cubicBezTo>
                    <a:pt x="9399" y="2075"/>
                    <a:pt x="9349" y="2100"/>
                    <a:pt x="9274" y="2125"/>
                  </a:cubicBezTo>
                  <a:cubicBezTo>
                    <a:pt x="9199" y="2125"/>
                    <a:pt x="9124" y="2150"/>
                    <a:pt x="9024" y="2150"/>
                  </a:cubicBezTo>
                  <a:cubicBezTo>
                    <a:pt x="8924" y="2150"/>
                    <a:pt x="8824" y="2125"/>
                    <a:pt x="8724" y="2100"/>
                  </a:cubicBezTo>
                  <a:cubicBezTo>
                    <a:pt x="8649" y="2050"/>
                    <a:pt x="8574" y="2000"/>
                    <a:pt x="8499" y="1925"/>
                  </a:cubicBezTo>
                  <a:cubicBezTo>
                    <a:pt x="8449" y="1825"/>
                    <a:pt x="8399" y="1750"/>
                    <a:pt x="8374" y="1625"/>
                  </a:cubicBezTo>
                  <a:cubicBezTo>
                    <a:pt x="8349" y="1500"/>
                    <a:pt x="8324" y="1375"/>
                    <a:pt x="8324" y="1225"/>
                  </a:cubicBezTo>
                  <a:cubicBezTo>
                    <a:pt x="8324" y="1075"/>
                    <a:pt x="8349" y="950"/>
                    <a:pt x="8374" y="825"/>
                  </a:cubicBezTo>
                  <a:cubicBezTo>
                    <a:pt x="8399" y="700"/>
                    <a:pt x="8449" y="600"/>
                    <a:pt x="8524" y="525"/>
                  </a:cubicBezTo>
                  <a:cubicBezTo>
                    <a:pt x="8574" y="450"/>
                    <a:pt x="8649" y="375"/>
                    <a:pt x="8724" y="325"/>
                  </a:cubicBezTo>
                  <a:cubicBezTo>
                    <a:pt x="8824" y="300"/>
                    <a:pt x="8924" y="275"/>
                    <a:pt x="9024" y="275"/>
                  </a:cubicBezTo>
                  <a:cubicBezTo>
                    <a:pt x="9124" y="275"/>
                    <a:pt x="9199" y="275"/>
                    <a:pt x="9274" y="325"/>
                  </a:cubicBezTo>
                  <a:cubicBezTo>
                    <a:pt x="9349" y="325"/>
                    <a:pt x="9399" y="350"/>
                    <a:pt x="9449" y="400"/>
                  </a:cubicBezTo>
                  <a:cubicBezTo>
                    <a:pt x="9499" y="425"/>
                    <a:pt x="9524" y="450"/>
                    <a:pt x="9574" y="475"/>
                  </a:cubicBezTo>
                  <a:cubicBezTo>
                    <a:pt x="9599" y="500"/>
                    <a:pt x="9624" y="500"/>
                    <a:pt x="9624" y="500"/>
                  </a:cubicBezTo>
                  <a:lnTo>
                    <a:pt x="9649" y="500"/>
                  </a:lnTo>
                  <a:cubicBezTo>
                    <a:pt x="9674" y="475"/>
                    <a:pt x="9674" y="475"/>
                    <a:pt x="9674" y="475"/>
                  </a:cubicBezTo>
                  <a:cubicBezTo>
                    <a:pt x="9674" y="450"/>
                    <a:pt x="9698" y="450"/>
                    <a:pt x="9698" y="425"/>
                  </a:cubicBezTo>
                  <a:cubicBezTo>
                    <a:pt x="9698" y="400"/>
                    <a:pt x="9698" y="375"/>
                    <a:pt x="9698" y="350"/>
                  </a:cubicBezTo>
                  <a:cubicBezTo>
                    <a:pt x="9698" y="350"/>
                    <a:pt x="9698" y="325"/>
                    <a:pt x="9698" y="300"/>
                  </a:cubicBezTo>
                  <a:cubicBezTo>
                    <a:pt x="9698" y="300"/>
                    <a:pt x="9698" y="275"/>
                    <a:pt x="9674" y="275"/>
                  </a:cubicBezTo>
                  <a:cubicBezTo>
                    <a:pt x="9674" y="250"/>
                    <a:pt x="9674" y="250"/>
                    <a:pt x="9674" y="225"/>
                  </a:cubicBezTo>
                  <a:cubicBezTo>
                    <a:pt x="9674" y="225"/>
                    <a:pt x="9649" y="200"/>
                    <a:pt x="9649" y="200"/>
                  </a:cubicBezTo>
                  <a:cubicBezTo>
                    <a:pt x="9624" y="175"/>
                    <a:pt x="9599" y="150"/>
                    <a:pt x="9549" y="125"/>
                  </a:cubicBezTo>
                  <a:cubicBezTo>
                    <a:pt x="9499" y="100"/>
                    <a:pt x="9449" y="100"/>
                    <a:pt x="9399" y="75"/>
                  </a:cubicBezTo>
                  <a:cubicBezTo>
                    <a:pt x="9349" y="50"/>
                    <a:pt x="9299" y="25"/>
                    <a:pt x="9224" y="25"/>
                  </a:cubicBezTo>
                  <a:cubicBezTo>
                    <a:pt x="9149" y="0"/>
                    <a:pt x="9099" y="0"/>
                    <a:pt x="9024" y="0"/>
                  </a:cubicBezTo>
                  <a:close/>
                  <a:moveTo>
                    <a:pt x="12198" y="25"/>
                  </a:moveTo>
                  <a:cubicBezTo>
                    <a:pt x="12198" y="25"/>
                    <a:pt x="12198" y="50"/>
                    <a:pt x="12173" y="50"/>
                  </a:cubicBezTo>
                  <a:cubicBezTo>
                    <a:pt x="12173" y="50"/>
                    <a:pt x="12173" y="75"/>
                    <a:pt x="12173" y="75"/>
                  </a:cubicBezTo>
                  <a:lnTo>
                    <a:pt x="12173" y="1550"/>
                  </a:lnTo>
                  <a:cubicBezTo>
                    <a:pt x="12173" y="1700"/>
                    <a:pt x="12198" y="1825"/>
                    <a:pt x="12248" y="1925"/>
                  </a:cubicBezTo>
                  <a:cubicBezTo>
                    <a:pt x="12273" y="2050"/>
                    <a:pt x="12348" y="2125"/>
                    <a:pt x="12423" y="2200"/>
                  </a:cubicBezTo>
                  <a:cubicBezTo>
                    <a:pt x="12498" y="2275"/>
                    <a:pt x="12598" y="2350"/>
                    <a:pt x="12698" y="2375"/>
                  </a:cubicBezTo>
                  <a:cubicBezTo>
                    <a:pt x="12798" y="2425"/>
                    <a:pt x="12923" y="2425"/>
                    <a:pt x="13048" y="2425"/>
                  </a:cubicBezTo>
                  <a:cubicBezTo>
                    <a:pt x="13198" y="2425"/>
                    <a:pt x="13323" y="2400"/>
                    <a:pt x="13423" y="2375"/>
                  </a:cubicBezTo>
                  <a:cubicBezTo>
                    <a:pt x="13548" y="2325"/>
                    <a:pt x="13648" y="2275"/>
                    <a:pt x="13723" y="2200"/>
                  </a:cubicBezTo>
                  <a:cubicBezTo>
                    <a:pt x="13798" y="2125"/>
                    <a:pt x="13848" y="2025"/>
                    <a:pt x="13898" y="1900"/>
                  </a:cubicBezTo>
                  <a:cubicBezTo>
                    <a:pt x="13948" y="1800"/>
                    <a:pt x="13973" y="1675"/>
                    <a:pt x="13973" y="1525"/>
                  </a:cubicBezTo>
                  <a:lnTo>
                    <a:pt x="13973" y="75"/>
                  </a:lnTo>
                  <a:cubicBezTo>
                    <a:pt x="13973" y="75"/>
                    <a:pt x="13948" y="50"/>
                    <a:pt x="13948" y="50"/>
                  </a:cubicBezTo>
                  <a:cubicBezTo>
                    <a:pt x="13948" y="50"/>
                    <a:pt x="13948" y="25"/>
                    <a:pt x="13923" y="25"/>
                  </a:cubicBezTo>
                  <a:lnTo>
                    <a:pt x="13673" y="25"/>
                  </a:lnTo>
                  <a:cubicBezTo>
                    <a:pt x="13673" y="25"/>
                    <a:pt x="13648" y="50"/>
                    <a:pt x="13648" y="50"/>
                  </a:cubicBezTo>
                  <a:cubicBezTo>
                    <a:pt x="13648" y="50"/>
                    <a:pt x="13648" y="75"/>
                    <a:pt x="13648" y="75"/>
                  </a:cubicBezTo>
                  <a:lnTo>
                    <a:pt x="13648" y="1525"/>
                  </a:lnTo>
                  <a:cubicBezTo>
                    <a:pt x="13648" y="1625"/>
                    <a:pt x="13648" y="1725"/>
                    <a:pt x="13598" y="1800"/>
                  </a:cubicBezTo>
                  <a:cubicBezTo>
                    <a:pt x="13573" y="1875"/>
                    <a:pt x="13548" y="1950"/>
                    <a:pt x="13498" y="2000"/>
                  </a:cubicBezTo>
                  <a:cubicBezTo>
                    <a:pt x="13448" y="2050"/>
                    <a:pt x="13398" y="2100"/>
                    <a:pt x="13323" y="2125"/>
                  </a:cubicBezTo>
                  <a:cubicBezTo>
                    <a:pt x="13248" y="2150"/>
                    <a:pt x="13173" y="2175"/>
                    <a:pt x="13073" y="2175"/>
                  </a:cubicBezTo>
                  <a:cubicBezTo>
                    <a:pt x="12973" y="2175"/>
                    <a:pt x="12898" y="2150"/>
                    <a:pt x="12823" y="2125"/>
                  </a:cubicBezTo>
                  <a:cubicBezTo>
                    <a:pt x="12748" y="2100"/>
                    <a:pt x="12698" y="2050"/>
                    <a:pt x="12648" y="2000"/>
                  </a:cubicBezTo>
                  <a:cubicBezTo>
                    <a:pt x="12598" y="1950"/>
                    <a:pt x="12548" y="1875"/>
                    <a:pt x="12523" y="1800"/>
                  </a:cubicBezTo>
                  <a:cubicBezTo>
                    <a:pt x="12498" y="1700"/>
                    <a:pt x="12498" y="1625"/>
                    <a:pt x="12498" y="1500"/>
                  </a:cubicBezTo>
                  <a:lnTo>
                    <a:pt x="12498" y="75"/>
                  </a:lnTo>
                  <a:cubicBezTo>
                    <a:pt x="12498" y="75"/>
                    <a:pt x="12498" y="50"/>
                    <a:pt x="12473" y="50"/>
                  </a:cubicBezTo>
                  <a:cubicBezTo>
                    <a:pt x="12473" y="50"/>
                    <a:pt x="12473" y="25"/>
                    <a:pt x="12448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778025" y="2833125"/>
              <a:ext cx="1126075" cy="80000"/>
            </a:xfrm>
            <a:custGeom>
              <a:rect b="b" l="l" r="r" t="t"/>
              <a:pathLst>
                <a:path extrusionOk="0" h="3200" w="45043">
                  <a:moveTo>
                    <a:pt x="27920" y="100"/>
                  </a:moveTo>
                  <a:cubicBezTo>
                    <a:pt x="27845" y="100"/>
                    <a:pt x="27795" y="125"/>
                    <a:pt x="27770" y="150"/>
                  </a:cubicBezTo>
                  <a:cubicBezTo>
                    <a:pt x="27745" y="175"/>
                    <a:pt x="27745" y="225"/>
                    <a:pt x="27745" y="300"/>
                  </a:cubicBezTo>
                  <a:cubicBezTo>
                    <a:pt x="27745" y="350"/>
                    <a:pt x="27745" y="400"/>
                    <a:pt x="27770" y="425"/>
                  </a:cubicBezTo>
                  <a:cubicBezTo>
                    <a:pt x="27795" y="450"/>
                    <a:pt x="27845" y="475"/>
                    <a:pt x="27920" y="475"/>
                  </a:cubicBezTo>
                  <a:cubicBezTo>
                    <a:pt x="27995" y="475"/>
                    <a:pt x="28045" y="450"/>
                    <a:pt x="28070" y="425"/>
                  </a:cubicBezTo>
                  <a:cubicBezTo>
                    <a:pt x="28095" y="400"/>
                    <a:pt x="28095" y="350"/>
                    <a:pt x="28095" y="275"/>
                  </a:cubicBezTo>
                  <a:cubicBezTo>
                    <a:pt x="28095" y="225"/>
                    <a:pt x="28095" y="175"/>
                    <a:pt x="28070" y="150"/>
                  </a:cubicBezTo>
                  <a:cubicBezTo>
                    <a:pt x="28045" y="125"/>
                    <a:pt x="27995" y="100"/>
                    <a:pt x="27920" y="100"/>
                  </a:cubicBezTo>
                  <a:close/>
                  <a:moveTo>
                    <a:pt x="41668" y="100"/>
                  </a:moveTo>
                  <a:cubicBezTo>
                    <a:pt x="41593" y="100"/>
                    <a:pt x="41543" y="125"/>
                    <a:pt x="41518" y="150"/>
                  </a:cubicBezTo>
                  <a:cubicBezTo>
                    <a:pt x="41493" y="175"/>
                    <a:pt x="41493" y="225"/>
                    <a:pt x="41493" y="300"/>
                  </a:cubicBezTo>
                  <a:cubicBezTo>
                    <a:pt x="41493" y="350"/>
                    <a:pt x="41493" y="400"/>
                    <a:pt x="41518" y="425"/>
                  </a:cubicBezTo>
                  <a:cubicBezTo>
                    <a:pt x="41543" y="450"/>
                    <a:pt x="41593" y="475"/>
                    <a:pt x="41668" y="475"/>
                  </a:cubicBezTo>
                  <a:cubicBezTo>
                    <a:pt x="41743" y="475"/>
                    <a:pt x="41793" y="450"/>
                    <a:pt x="41818" y="425"/>
                  </a:cubicBezTo>
                  <a:cubicBezTo>
                    <a:pt x="41843" y="400"/>
                    <a:pt x="41843" y="350"/>
                    <a:pt x="41843" y="275"/>
                  </a:cubicBezTo>
                  <a:cubicBezTo>
                    <a:pt x="41843" y="225"/>
                    <a:pt x="41843" y="175"/>
                    <a:pt x="41818" y="150"/>
                  </a:cubicBezTo>
                  <a:cubicBezTo>
                    <a:pt x="41793" y="125"/>
                    <a:pt x="41743" y="100"/>
                    <a:pt x="41668" y="100"/>
                  </a:cubicBezTo>
                  <a:close/>
                  <a:moveTo>
                    <a:pt x="3125" y="1000"/>
                  </a:moveTo>
                  <a:cubicBezTo>
                    <a:pt x="3275" y="1000"/>
                    <a:pt x="3375" y="1050"/>
                    <a:pt x="3450" y="1125"/>
                  </a:cubicBezTo>
                  <a:cubicBezTo>
                    <a:pt x="3525" y="1225"/>
                    <a:pt x="3575" y="1350"/>
                    <a:pt x="3575" y="1500"/>
                  </a:cubicBezTo>
                  <a:lnTo>
                    <a:pt x="2675" y="1500"/>
                  </a:lnTo>
                  <a:cubicBezTo>
                    <a:pt x="2675" y="1450"/>
                    <a:pt x="2675" y="1375"/>
                    <a:pt x="2700" y="1300"/>
                  </a:cubicBezTo>
                  <a:cubicBezTo>
                    <a:pt x="2725" y="1250"/>
                    <a:pt x="2750" y="1200"/>
                    <a:pt x="2800" y="1150"/>
                  </a:cubicBezTo>
                  <a:cubicBezTo>
                    <a:pt x="2825" y="1100"/>
                    <a:pt x="2875" y="1075"/>
                    <a:pt x="2925" y="1050"/>
                  </a:cubicBezTo>
                  <a:cubicBezTo>
                    <a:pt x="3000" y="1025"/>
                    <a:pt x="3050" y="1000"/>
                    <a:pt x="3125" y="1000"/>
                  </a:cubicBezTo>
                  <a:close/>
                  <a:moveTo>
                    <a:pt x="31870" y="1000"/>
                  </a:moveTo>
                  <a:cubicBezTo>
                    <a:pt x="32020" y="1000"/>
                    <a:pt x="32120" y="1050"/>
                    <a:pt x="32195" y="1125"/>
                  </a:cubicBezTo>
                  <a:cubicBezTo>
                    <a:pt x="32270" y="1225"/>
                    <a:pt x="32320" y="1350"/>
                    <a:pt x="32320" y="1500"/>
                  </a:cubicBezTo>
                  <a:lnTo>
                    <a:pt x="31420" y="1500"/>
                  </a:lnTo>
                  <a:cubicBezTo>
                    <a:pt x="31420" y="1450"/>
                    <a:pt x="31420" y="1375"/>
                    <a:pt x="31445" y="1300"/>
                  </a:cubicBezTo>
                  <a:cubicBezTo>
                    <a:pt x="31470" y="1250"/>
                    <a:pt x="31495" y="1200"/>
                    <a:pt x="31545" y="1150"/>
                  </a:cubicBezTo>
                  <a:cubicBezTo>
                    <a:pt x="31570" y="1100"/>
                    <a:pt x="31620" y="1075"/>
                    <a:pt x="31670" y="1050"/>
                  </a:cubicBezTo>
                  <a:cubicBezTo>
                    <a:pt x="31745" y="1025"/>
                    <a:pt x="31795" y="1000"/>
                    <a:pt x="31870" y="1000"/>
                  </a:cubicBezTo>
                  <a:close/>
                  <a:moveTo>
                    <a:pt x="37194" y="1000"/>
                  </a:moveTo>
                  <a:cubicBezTo>
                    <a:pt x="37344" y="1000"/>
                    <a:pt x="37444" y="1050"/>
                    <a:pt x="37519" y="1125"/>
                  </a:cubicBezTo>
                  <a:cubicBezTo>
                    <a:pt x="37594" y="1225"/>
                    <a:pt x="37619" y="1350"/>
                    <a:pt x="37619" y="1500"/>
                  </a:cubicBezTo>
                  <a:lnTo>
                    <a:pt x="36719" y="1500"/>
                  </a:lnTo>
                  <a:cubicBezTo>
                    <a:pt x="36719" y="1450"/>
                    <a:pt x="36744" y="1375"/>
                    <a:pt x="36769" y="1300"/>
                  </a:cubicBezTo>
                  <a:cubicBezTo>
                    <a:pt x="36794" y="1250"/>
                    <a:pt x="36819" y="1200"/>
                    <a:pt x="36844" y="1150"/>
                  </a:cubicBezTo>
                  <a:cubicBezTo>
                    <a:pt x="36894" y="1100"/>
                    <a:pt x="36944" y="1075"/>
                    <a:pt x="36994" y="1050"/>
                  </a:cubicBezTo>
                  <a:cubicBezTo>
                    <a:pt x="37044" y="1025"/>
                    <a:pt x="37119" y="1000"/>
                    <a:pt x="37194" y="1000"/>
                  </a:cubicBezTo>
                  <a:close/>
                  <a:moveTo>
                    <a:pt x="625" y="425"/>
                  </a:moveTo>
                  <a:cubicBezTo>
                    <a:pt x="800" y="425"/>
                    <a:pt x="925" y="450"/>
                    <a:pt x="1025" y="500"/>
                  </a:cubicBezTo>
                  <a:cubicBezTo>
                    <a:pt x="1150" y="550"/>
                    <a:pt x="1225" y="600"/>
                    <a:pt x="1300" y="675"/>
                  </a:cubicBezTo>
                  <a:cubicBezTo>
                    <a:pt x="1350" y="775"/>
                    <a:pt x="1400" y="875"/>
                    <a:pt x="1450" y="975"/>
                  </a:cubicBezTo>
                  <a:cubicBezTo>
                    <a:pt x="1475" y="1075"/>
                    <a:pt x="1500" y="1200"/>
                    <a:pt x="1500" y="1325"/>
                  </a:cubicBezTo>
                  <a:cubicBezTo>
                    <a:pt x="1500" y="1500"/>
                    <a:pt x="1475" y="1625"/>
                    <a:pt x="1425" y="1750"/>
                  </a:cubicBezTo>
                  <a:cubicBezTo>
                    <a:pt x="1400" y="1875"/>
                    <a:pt x="1350" y="1975"/>
                    <a:pt x="1275" y="2050"/>
                  </a:cubicBezTo>
                  <a:cubicBezTo>
                    <a:pt x="1200" y="2125"/>
                    <a:pt x="1125" y="2175"/>
                    <a:pt x="1025" y="2225"/>
                  </a:cubicBezTo>
                  <a:cubicBezTo>
                    <a:pt x="925" y="2250"/>
                    <a:pt x="775" y="2275"/>
                    <a:pt x="625" y="2275"/>
                  </a:cubicBezTo>
                  <a:lnTo>
                    <a:pt x="300" y="2275"/>
                  </a:lnTo>
                  <a:lnTo>
                    <a:pt x="300" y="425"/>
                  </a:lnTo>
                  <a:close/>
                  <a:moveTo>
                    <a:pt x="22796" y="400"/>
                  </a:moveTo>
                  <a:cubicBezTo>
                    <a:pt x="22946" y="400"/>
                    <a:pt x="23046" y="425"/>
                    <a:pt x="23146" y="475"/>
                  </a:cubicBezTo>
                  <a:cubicBezTo>
                    <a:pt x="23246" y="525"/>
                    <a:pt x="23296" y="600"/>
                    <a:pt x="23371" y="675"/>
                  </a:cubicBezTo>
                  <a:cubicBezTo>
                    <a:pt x="23421" y="750"/>
                    <a:pt x="23471" y="850"/>
                    <a:pt x="23496" y="975"/>
                  </a:cubicBezTo>
                  <a:cubicBezTo>
                    <a:pt x="23521" y="1100"/>
                    <a:pt x="23521" y="1225"/>
                    <a:pt x="23521" y="1350"/>
                  </a:cubicBezTo>
                  <a:cubicBezTo>
                    <a:pt x="23521" y="1475"/>
                    <a:pt x="23496" y="1600"/>
                    <a:pt x="23471" y="1700"/>
                  </a:cubicBezTo>
                  <a:cubicBezTo>
                    <a:pt x="23446" y="1825"/>
                    <a:pt x="23421" y="1925"/>
                    <a:pt x="23371" y="2025"/>
                  </a:cubicBezTo>
                  <a:cubicBezTo>
                    <a:pt x="23296" y="2100"/>
                    <a:pt x="23221" y="2175"/>
                    <a:pt x="23146" y="2225"/>
                  </a:cubicBezTo>
                  <a:cubicBezTo>
                    <a:pt x="23046" y="2275"/>
                    <a:pt x="22921" y="2300"/>
                    <a:pt x="22796" y="2300"/>
                  </a:cubicBezTo>
                  <a:cubicBezTo>
                    <a:pt x="22646" y="2300"/>
                    <a:pt x="22521" y="2275"/>
                    <a:pt x="22446" y="2225"/>
                  </a:cubicBezTo>
                  <a:cubicBezTo>
                    <a:pt x="22346" y="2175"/>
                    <a:pt x="22271" y="2125"/>
                    <a:pt x="22221" y="2025"/>
                  </a:cubicBezTo>
                  <a:cubicBezTo>
                    <a:pt x="22171" y="1950"/>
                    <a:pt x="22121" y="1850"/>
                    <a:pt x="22096" y="1725"/>
                  </a:cubicBezTo>
                  <a:cubicBezTo>
                    <a:pt x="22071" y="1600"/>
                    <a:pt x="22071" y="1475"/>
                    <a:pt x="22071" y="1350"/>
                  </a:cubicBezTo>
                  <a:cubicBezTo>
                    <a:pt x="22071" y="1225"/>
                    <a:pt x="22071" y="1100"/>
                    <a:pt x="22096" y="975"/>
                  </a:cubicBezTo>
                  <a:cubicBezTo>
                    <a:pt x="22121" y="875"/>
                    <a:pt x="22171" y="775"/>
                    <a:pt x="22221" y="675"/>
                  </a:cubicBezTo>
                  <a:cubicBezTo>
                    <a:pt x="22296" y="600"/>
                    <a:pt x="22371" y="525"/>
                    <a:pt x="22446" y="475"/>
                  </a:cubicBezTo>
                  <a:cubicBezTo>
                    <a:pt x="22546" y="425"/>
                    <a:pt x="22671" y="400"/>
                    <a:pt x="22796" y="400"/>
                  </a:cubicBezTo>
                  <a:close/>
                  <a:moveTo>
                    <a:pt x="10673" y="1025"/>
                  </a:moveTo>
                  <a:cubicBezTo>
                    <a:pt x="10773" y="1025"/>
                    <a:pt x="10848" y="1025"/>
                    <a:pt x="10923" y="1075"/>
                  </a:cubicBezTo>
                  <a:cubicBezTo>
                    <a:pt x="10973" y="1100"/>
                    <a:pt x="11023" y="1150"/>
                    <a:pt x="11073" y="1200"/>
                  </a:cubicBezTo>
                  <a:cubicBezTo>
                    <a:pt x="11098" y="1275"/>
                    <a:pt x="11123" y="1350"/>
                    <a:pt x="11148" y="1425"/>
                  </a:cubicBezTo>
                  <a:cubicBezTo>
                    <a:pt x="11173" y="1500"/>
                    <a:pt x="11173" y="1575"/>
                    <a:pt x="11173" y="1675"/>
                  </a:cubicBezTo>
                  <a:cubicBezTo>
                    <a:pt x="11173" y="1775"/>
                    <a:pt x="11173" y="1850"/>
                    <a:pt x="11148" y="1925"/>
                  </a:cubicBezTo>
                  <a:cubicBezTo>
                    <a:pt x="11123" y="2000"/>
                    <a:pt x="11098" y="2075"/>
                    <a:pt x="11048" y="2125"/>
                  </a:cubicBezTo>
                  <a:cubicBezTo>
                    <a:pt x="11023" y="2200"/>
                    <a:pt x="10948" y="2225"/>
                    <a:pt x="10898" y="2275"/>
                  </a:cubicBezTo>
                  <a:cubicBezTo>
                    <a:pt x="10823" y="2300"/>
                    <a:pt x="10748" y="2325"/>
                    <a:pt x="10673" y="2325"/>
                  </a:cubicBezTo>
                  <a:cubicBezTo>
                    <a:pt x="10573" y="2325"/>
                    <a:pt x="10498" y="2300"/>
                    <a:pt x="10423" y="2275"/>
                  </a:cubicBezTo>
                  <a:cubicBezTo>
                    <a:pt x="10348" y="2225"/>
                    <a:pt x="10298" y="2175"/>
                    <a:pt x="10273" y="2125"/>
                  </a:cubicBezTo>
                  <a:cubicBezTo>
                    <a:pt x="10223" y="2075"/>
                    <a:pt x="10198" y="2000"/>
                    <a:pt x="10198" y="1925"/>
                  </a:cubicBezTo>
                  <a:cubicBezTo>
                    <a:pt x="10173" y="1825"/>
                    <a:pt x="10173" y="1750"/>
                    <a:pt x="10173" y="1675"/>
                  </a:cubicBezTo>
                  <a:cubicBezTo>
                    <a:pt x="10173" y="1575"/>
                    <a:pt x="10173" y="1475"/>
                    <a:pt x="10198" y="1400"/>
                  </a:cubicBezTo>
                  <a:cubicBezTo>
                    <a:pt x="10223" y="1325"/>
                    <a:pt x="10248" y="1250"/>
                    <a:pt x="10273" y="1200"/>
                  </a:cubicBezTo>
                  <a:cubicBezTo>
                    <a:pt x="10323" y="1125"/>
                    <a:pt x="10373" y="1100"/>
                    <a:pt x="10448" y="1075"/>
                  </a:cubicBezTo>
                  <a:cubicBezTo>
                    <a:pt x="10498" y="1025"/>
                    <a:pt x="10573" y="1025"/>
                    <a:pt x="10673" y="1025"/>
                  </a:cubicBezTo>
                  <a:close/>
                  <a:moveTo>
                    <a:pt x="16072" y="1025"/>
                  </a:moveTo>
                  <a:cubicBezTo>
                    <a:pt x="16147" y="1025"/>
                    <a:pt x="16197" y="1050"/>
                    <a:pt x="16247" y="1075"/>
                  </a:cubicBezTo>
                  <a:cubicBezTo>
                    <a:pt x="16322" y="1125"/>
                    <a:pt x="16347" y="1150"/>
                    <a:pt x="16372" y="1225"/>
                  </a:cubicBezTo>
                  <a:cubicBezTo>
                    <a:pt x="16422" y="1275"/>
                    <a:pt x="16447" y="1350"/>
                    <a:pt x="16447" y="1425"/>
                  </a:cubicBezTo>
                  <a:cubicBezTo>
                    <a:pt x="16472" y="1500"/>
                    <a:pt x="16472" y="1600"/>
                    <a:pt x="16472" y="1675"/>
                  </a:cubicBezTo>
                  <a:cubicBezTo>
                    <a:pt x="16472" y="1750"/>
                    <a:pt x="16472" y="1825"/>
                    <a:pt x="16447" y="1900"/>
                  </a:cubicBezTo>
                  <a:cubicBezTo>
                    <a:pt x="16422" y="1975"/>
                    <a:pt x="16397" y="2050"/>
                    <a:pt x="16372" y="2125"/>
                  </a:cubicBezTo>
                  <a:cubicBezTo>
                    <a:pt x="16347" y="2175"/>
                    <a:pt x="16297" y="2225"/>
                    <a:pt x="16247" y="2250"/>
                  </a:cubicBezTo>
                  <a:cubicBezTo>
                    <a:pt x="16172" y="2300"/>
                    <a:pt x="16122" y="2325"/>
                    <a:pt x="16047" y="2325"/>
                  </a:cubicBezTo>
                  <a:cubicBezTo>
                    <a:pt x="15972" y="2325"/>
                    <a:pt x="15897" y="2275"/>
                    <a:pt x="15822" y="2225"/>
                  </a:cubicBezTo>
                  <a:cubicBezTo>
                    <a:pt x="15747" y="2175"/>
                    <a:pt x="15647" y="2100"/>
                    <a:pt x="15572" y="2000"/>
                  </a:cubicBezTo>
                  <a:lnTo>
                    <a:pt x="15572" y="1350"/>
                  </a:lnTo>
                  <a:cubicBezTo>
                    <a:pt x="15622" y="1275"/>
                    <a:pt x="15672" y="1225"/>
                    <a:pt x="15697" y="1200"/>
                  </a:cubicBezTo>
                  <a:cubicBezTo>
                    <a:pt x="15747" y="1150"/>
                    <a:pt x="15797" y="1125"/>
                    <a:pt x="15822" y="1100"/>
                  </a:cubicBezTo>
                  <a:cubicBezTo>
                    <a:pt x="15872" y="1075"/>
                    <a:pt x="15897" y="1050"/>
                    <a:pt x="15947" y="1050"/>
                  </a:cubicBezTo>
                  <a:cubicBezTo>
                    <a:pt x="15972" y="1025"/>
                    <a:pt x="16022" y="1025"/>
                    <a:pt x="16072" y="1025"/>
                  </a:cubicBezTo>
                  <a:close/>
                  <a:moveTo>
                    <a:pt x="19647" y="1750"/>
                  </a:moveTo>
                  <a:lnTo>
                    <a:pt x="19647" y="2100"/>
                  </a:lnTo>
                  <a:cubicBezTo>
                    <a:pt x="19572" y="2175"/>
                    <a:pt x="19497" y="2225"/>
                    <a:pt x="19422" y="2275"/>
                  </a:cubicBezTo>
                  <a:cubicBezTo>
                    <a:pt x="19372" y="2325"/>
                    <a:pt x="19297" y="2325"/>
                    <a:pt x="19222" y="2325"/>
                  </a:cubicBezTo>
                  <a:cubicBezTo>
                    <a:pt x="19122" y="2325"/>
                    <a:pt x="19047" y="2325"/>
                    <a:pt x="18997" y="2275"/>
                  </a:cubicBezTo>
                  <a:cubicBezTo>
                    <a:pt x="18922" y="2200"/>
                    <a:pt x="18897" y="2150"/>
                    <a:pt x="18897" y="2050"/>
                  </a:cubicBezTo>
                  <a:cubicBezTo>
                    <a:pt x="18897" y="2000"/>
                    <a:pt x="18922" y="1950"/>
                    <a:pt x="18947" y="1925"/>
                  </a:cubicBezTo>
                  <a:cubicBezTo>
                    <a:pt x="18947" y="1875"/>
                    <a:pt x="18997" y="1850"/>
                    <a:pt x="19022" y="1825"/>
                  </a:cubicBezTo>
                  <a:cubicBezTo>
                    <a:pt x="19072" y="1800"/>
                    <a:pt x="19122" y="1775"/>
                    <a:pt x="19172" y="1750"/>
                  </a:cubicBezTo>
                  <a:close/>
                  <a:moveTo>
                    <a:pt x="34969" y="1025"/>
                  </a:moveTo>
                  <a:cubicBezTo>
                    <a:pt x="35044" y="1025"/>
                    <a:pt x="35119" y="1050"/>
                    <a:pt x="35194" y="1100"/>
                  </a:cubicBezTo>
                  <a:cubicBezTo>
                    <a:pt x="35269" y="1150"/>
                    <a:pt x="35344" y="1225"/>
                    <a:pt x="35444" y="1325"/>
                  </a:cubicBezTo>
                  <a:lnTo>
                    <a:pt x="35444" y="2000"/>
                  </a:lnTo>
                  <a:cubicBezTo>
                    <a:pt x="35394" y="2050"/>
                    <a:pt x="35344" y="2100"/>
                    <a:pt x="35294" y="2150"/>
                  </a:cubicBezTo>
                  <a:cubicBezTo>
                    <a:pt x="35269" y="2175"/>
                    <a:pt x="35219" y="2225"/>
                    <a:pt x="35169" y="2250"/>
                  </a:cubicBezTo>
                  <a:cubicBezTo>
                    <a:pt x="35144" y="2275"/>
                    <a:pt x="35094" y="2275"/>
                    <a:pt x="35069" y="2300"/>
                  </a:cubicBezTo>
                  <a:cubicBezTo>
                    <a:pt x="35019" y="2300"/>
                    <a:pt x="34994" y="2325"/>
                    <a:pt x="34944" y="2325"/>
                  </a:cubicBezTo>
                  <a:cubicBezTo>
                    <a:pt x="34869" y="2325"/>
                    <a:pt x="34794" y="2300"/>
                    <a:pt x="34744" y="2250"/>
                  </a:cubicBezTo>
                  <a:cubicBezTo>
                    <a:pt x="34694" y="2225"/>
                    <a:pt x="34669" y="2175"/>
                    <a:pt x="34619" y="2100"/>
                  </a:cubicBezTo>
                  <a:cubicBezTo>
                    <a:pt x="34594" y="2050"/>
                    <a:pt x="34569" y="1975"/>
                    <a:pt x="34569" y="1900"/>
                  </a:cubicBezTo>
                  <a:cubicBezTo>
                    <a:pt x="34544" y="1825"/>
                    <a:pt x="34544" y="1750"/>
                    <a:pt x="34544" y="1650"/>
                  </a:cubicBezTo>
                  <a:cubicBezTo>
                    <a:pt x="34544" y="1575"/>
                    <a:pt x="34544" y="1500"/>
                    <a:pt x="34569" y="1425"/>
                  </a:cubicBezTo>
                  <a:cubicBezTo>
                    <a:pt x="34569" y="1350"/>
                    <a:pt x="34594" y="1275"/>
                    <a:pt x="34644" y="1225"/>
                  </a:cubicBezTo>
                  <a:cubicBezTo>
                    <a:pt x="34669" y="1150"/>
                    <a:pt x="34719" y="1125"/>
                    <a:pt x="34769" y="1075"/>
                  </a:cubicBezTo>
                  <a:cubicBezTo>
                    <a:pt x="34819" y="1050"/>
                    <a:pt x="34894" y="1025"/>
                    <a:pt x="34969" y="1025"/>
                  </a:cubicBezTo>
                  <a:close/>
                  <a:moveTo>
                    <a:pt x="125" y="175"/>
                  </a:moveTo>
                  <a:cubicBezTo>
                    <a:pt x="75" y="175"/>
                    <a:pt x="50" y="175"/>
                    <a:pt x="25" y="200"/>
                  </a:cubicBezTo>
                  <a:cubicBezTo>
                    <a:pt x="0" y="225"/>
                    <a:pt x="0" y="250"/>
                    <a:pt x="0" y="300"/>
                  </a:cubicBezTo>
                  <a:lnTo>
                    <a:pt x="0" y="2400"/>
                  </a:lnTo>
                  <a:cubicBezTo>
                    <a:pt x="0" y="2450"/>
                    <a:pt x="0" y="2500"/>
                    <a:pt x="25" y="2500"/>
                  </a:cubicBezTo>
                  <a:cubicBezTo>
                    <a:pt x="50" y="2525"/>
                    <a:pt x="75" y="2550"/>
                    <a:pt x="125" y="2550"/>
                  </a:cubicBezTo>
                  <a:lnTo>
                    <a:pt x="625" y="2550"/>
                  </a:lnTo>
                  <a:cubicBezTo>
                    <a:pt x="825" y="2550"/>
                    <a:pt x="1000" y="2525"/>
                    <a:pt x="1150" y="2475"/>
                  </a:cubicBezTo>
                  <a:cubicBezTo>
                    <a:pt x="1300" y="2400"/>
                    <a:pt x="1400" y="2325"/>
                    <a:pt x="1500" y="2225"/>
                  </a:cubicBezTo>
                  <a:cubicBezTo>
                    <a:pt x="1600" y="2125"/>
                    <a:pt x="1675" y="2000"/>
                    <a:pt x="1725" y="1850"/>
                  </a:cubicBezTo>
                  <a:cubicBezTo>
                    <a:pt x="1800" y="1700"/>
                    <a:pt x="1825" y="1525"/>
                    <a:pt x="1825" y="1325"/>
                  </a:cubicBezTo>
                  <a:cubicBezTo>
                    <a:pt x="1825" y="1150"/>
                    <a:pt x="1800" y="975"/>
                    <a:pt x="1750" y="850"/>
                  </a:cubicBezTo>
                  <a:cubicBezTo>
                    <a:pt x="1700" y="700"/>
                    <a:pt x="1625" y="575"/>
                    <a:pt x="1525" y="475"/>
                  </a:cubicBezTo>
                  <a:cubicBezTo>
                    <a:pt x="1425" y="375"/>
                    <a:pt x="1300" y="300"/>
                    <a:pt x="1175" y="250"/>
                  </a:cubicBezTo>
                  <a:cubicBezTo>
                    <a:pt x="1025" y="200"/>
                    <a:pt x="850" y="175"/>
                    <a:pt x="650" y="175"/>
                  </a:cubicBezTo>
                  <a:close/>
                  <a:moveTo>
                    <a:pt x="4574" y="775"/>
                  </a:moveTo>
                  <a:cubicBezTo>
                    <a:pt x="4549" y="775"/>
                    <a:pt x="4524" y="775"/>
                    <a:pt x="4499" y="800"/>
                  </a:cubicBezTo>
                  <a:lnTo>
                    <a:pt x="4449" y="800"/>
                  </a:lnTo>
                  <a:cubicBezTo>
                    <a:pt x="4449" y="800"/>
                    <a:pt x="4449" y="800"/>
                    <a:pt x="4424" y="825"/>
                  </a:cubicBezTo>
                  <a:cubicBezTo>
                    <a:pt x="4424" y="825"/>
                    <a:pt x="4424" y="825"/>
                    <a:pt x="4424" y="850"/>
                  </a:cubicBezTo>
                  <a:cubicBezTo>
                    <a:pt x="4424" y="850"/>
                    <a:pt x="4424" y="875"/>
                    <a:pt x="4424" y="875"/>
                  </a:cubicBezTo>
                  <a:cubicBezTo>
                    <a:pt x="4449" y="900"/>
                    <a:pt x="4449" y="900"/>
                    <a:pt x="4449" y="925"/>
                  </a:cubicBezTo>
                  <a:lnTo>
                    <a:pt x="4999" y="2475"/>
                  </a:lnTo>
                  <a:cubicBezTo>
                    <a:pt x="5024" y="2500"/>
                    <a:pt x="5024" y="2500"/>
                    <a:pt x="5024" y="2525"/>
                  </a:cubicBezTo>
                  <a:cubicBezTo>
                    <a:pt x="5049" y="2525"/>
                    <a:pt x="5049" y="2525"/>
                    <a:pt x="5049" y="2550"/>
                  </a:cubicBezTo>
                  <a:lnTo>
                    <a:pt x="5374" y="2550"/>
                  </a:lnTo>
                  <a:cubicBezTo>
                    <a:pt x="5374" y="2525"/>
                    <a:pt x="5399" y="2525"/>
                    <a:pt x="5399" y="2525"/>
                  </a:cubicBezTo>
                  <a:cubicBezTo>
                    <a:pt x="5424" y="2500"/>
                    <a:pt x="5424" y="2500"/>
                    <a:pt x="5424" y="2475"/>
                  </a:cubicBezTo>
                  <a:lnTo>
                    <a:pt x="5974" y="925"/>
                  </a:lnTo>
                  <a:cubicBezTo>
                    <a:pt x="5999" y="900"/>
                    <a:pt x="5999" y="900"/>
                    <a:pt x="5999" y="900"/>
                  </a:cubicBezTo>
                  <a:cubicBezTo>
                    <a:pt x="5999" y="875"/>
                    <a:pt x="5999" y="875"/>
                    <a:pt x="5999" y="875"/>
                  </a:cubicBezTo>
                  <a:cubicBezTo>
                    <a:pt x="5999" y="875"/>
                    <a:pt x="5999" y="850"/>
                    <a:pt x="5999" y="850"/>
                  </a:cubicBezTo>
                  <a:cubicBezTo>
                    <a:pt x="5999" y="825"/>
                    <a:pt x="5999" y="825"/>
                    <a:pt x="5999" y="825"/>
                  </a:cubicBezTo>
                  <a:cubicBezTo>
                    <a:pt x="5999" y="800"/>
                    <a:pt x="5974" y="800"/>
                    <a:pt x="5974" y="800"/>
                  </a:cubicBezTo>
                  <a:lnTo>
                    <a:pt x="5924" y="800"/>
                  </a:lnTo>
                  <a:cubicBezTo>
                    <a:pt x="5899" y="775"/>
                    <a:pt x="5874" y="775"/>
                    <a:pt x="5849" y="775"/>
                  </a:cubicBezTo>
                  <a:cubicBezTo>
                    <a:pt x="5824" y="775"/>
                    <a:pt x="5799" y="775"/>
                    <a:pt x="5774" y="800"/>
                  </a:cubicBezTo>
                  <a:lnTo>
                    <a:pt x="5724" y="800"/>
                  </a:lnTo>
                  <a:cubicBezTo>
                    <a:pt x="5724" y="800"/>
                    <a:pt x="5724" y="800"/>
                    <a:pt x="5699" y="825"/>
                  </a:cubicBezTo>
                  <a:cubicBezTo>
                    <a:pt x="5699" y="825"/>
                    <a:pt x="5699" y="825"/>
                    <a:pt x="5699" y="850"/>
                  </a:cubicBezTo>
                  <a:lnTo>
                    <a:pt x="5224" y="2200"/>
                  </a:lnTo>
                  <a:lnTo>
                    <a:pt x="4749" y="850"/>
                  </a:lnTo>
                  <a:cubicBezTo>
                    <a:pt x="4749" y="825"/>
                    <a:pt x="4749" y="825"/>
                    <a:pt x="4749" y="825"/>
                  </a:cubicBezTo>
                  <a:cubicBezTo>
                    <a:pt x="4724" y="800"/>
                    <a:pt x="4724" y="800"/>
                    <a:pt x="4699" y="800"/>
                  </a:cubicBezTo>
                  <a:lnTo>
                    <a:pt x="4649" y="800"/>
                  </a:lnTo>
                  <a:cubicBezTo>
                    <a:pt x="4649" y="775"/>
                    <a:pt x="4624" y="775"/>
                    <a:pt x="4574" y="775"/>
                  </a:cubicBezTo>
                  <a:close/>
                  <a:moveTo>
                    <a:pt x="6399" y="2125"/>
                  </a:moveTo>
                  <a:cubicBezTo>
                    <a:pt x="6324" y="2125"/>
                    <a:pt x="6274" y="2150"/>
                    <a:pt x="6249" y="2175"/>
                  </a:cubicBezTo>
                  <a:cubicBezTo>
                    <a:pt x="6224" y="2200"/>
                    <a:pt x="6199" y="2250"/>
                    <a:pt x="6199" y="2350"/>
                  </a:cubicBezTo>
                  <a:cubicBezTo>
                    <a:pt x="6199" y="2425"/>
                    <a:pt x="6224" y="2475"/>
                    <a:pt x="6249" y="2525"/>
                  </a:cubicBezTo>
                  <a:cubicBezTo>
                    <a:pt x="6274" y="2550"/>
                    <a:pt x="6324" y="2550"/>
                    <a:pt x="6399" y="2550"/>
                  </a:cubicBezTo>
                  <a:cubicBezTo>
                    <a:pt x="6474" y="2550"/>
                    <a:pt x="6524" y="2550"/>
                    <a:pt x="6549" y="2525"/>
                  </a:cubicBezTo>
                  <a:cubicBezTo>
                    <a:pt x="6574" y="2475"/>
                    <a:pt x="6599" y="2425"/>
                    <a:pt x="6599" y="2325"/>
                  </a:cubicBezTo>
                  <a:cubicBezTo>
                    <a:pt x="6599" y="2250"/>
                    <a:pt x="6574" y="2200"/>
                    <a:pt x="6549" y="2175"/>
                  </a:cubicBezTo>
                  <a:cubicBezTo>
                    <a:pt x="6524" y="2150"/>
                    <a:pt x="6474" y="2125"/>
                    <a:pt x="6399" y="2125"/>
                  </a:cubicBezTo>
                  <a:close/>
                  <a:moveTo>
                    <a:pt x="12948" y="750"/>
                  </a:moveTo>
                  <a:cubicBezTo>
                    <a:pt x="12873" y="750"/>
                    <a:pt x="12773" y="775"/>
                    <a:pt x="12698" y="825"/>
                  </a:cubicBezTo>
                  <a:cubicBezTo>
                    <a:pt x="12598" y="875"/>
                    <a:pt x="12523" y="950"/>
                    <a:pt x="12423" y="1075"/>
                  </a:cubicBezTo>
                  <a:lnTo>
                    <a:pt x="12423" y="850"/>
                  </a:lnTo>
                  <a:cubicBezTo>
                    <a:pt x="12423" y="825"/>
                    <a:pt x="12423" y="825"/>
                    <a:pt x="12423" y="825"/>
                  </a:cubicBezTo>
                  <a:cubicBezTo>
                    <a:pt x="12398" y="800"/>
                    <a:pt x="12398" y="800"/>
                    <a:pt x="12398" y="800"/>
                  </a:cubicBezTo>
                  <a:lnTo>
                    <a:pt x="12348" y="800"/>
                  </a:lnTo>
                  <a:cubicBezTo>
                    <a:pt x="12323" y="775"/>
                    <a:pt x="12323" y="775"/>
                    <a:pt x="12298" y="775"/>
                  </a:cubicBezTo>
                  <a:cubicBezTo>
                    <a:pt x="12248" y="775"/>
                    <a:pt x="12223" y="775"/>
                    <a:pt x="12223" y="800"/>
                  </a:cubicBezTo>
                  <a:lnTo>
                    <a:pt x="12173" y="800"/>
                  </a:lnTo>
                  <a:cubicBezTo>
                    <a:pt x="12173" y="800"/>
                    <a:pt x="12148" y="800"/>
                    <a:pt x="12148" y="825"/>
                  </a:cubicBezTo>
                  <a:cubicBezTo>
                    <a:pt x="12148" y="825"/>
                    <a:pt x="12148" y="825"/>
                    <a:pt x="12148" y="850"/>
                  </a:cubicBezTo>
                  <a:lnTo>
                    <a:pt x="12148" y="2500"/>
                  </a:lnTo>
                  <a:cubicBezTo>
                    <a:pt x="12148" y="2500"/>
                    <a:pt x="12148" y="2500"/>
                    <a:pt x="12148" y="2525"/>
                  </a:cubicBezTo>
                  <a:cubicBezTo>
                    <a:pt x="12148" y="2525"/>
                    <a:pt x="12173" y="2525"/>
                    <a:pt x="12173" y="2550"/>
                  </a:cubicBezTo>
                  <a:lnTo>
                    <a:pt x="12423" y="2550"/>
                  </a:lnTo>
                  <a:cubicBezTo>
                    <a:pt x="12423" y="2525"/>
                    <a:pt x="12423" y="2525"/>
                    <a:pt x="12448" y="2525"/>
                  </a:cubicBezTo>
                  <a:cubicBezTo>
                    <a:pt x="12448" y="2500"/>
                    <a:pt x="12448" y="2500"/>
                    <a:pt x="12448" y="2500"/>
                  </a:cubicBezTo>
                  <a:lnTo>
                    <a:pt x="12448" y="1350"/>
                  </a:lnTo>
                  <a:cubicBezTo>
                    <a:pt x="12523" y="1225"/>
                    <a:pt x="12598" y="1150"/>
                    <a:pt x="12673" y="1100"/>
                  </a:cubicBezTo>
                  <a:cubicBezTo>
                    <a:pt x="12748" y="1050"/>
                    <a:pt x="12823" y="1025"/>
                    <a:pt x="12898" y="1025"/>
                  </a:cubicBezTo>
                  <a:cubicBezTo>
                    <a:pt x="12948" y="1025"/>
                    <a:pt x="12998" y="1025"/>
                    <a:pt x="13023" y="1050"/>
                  </a:cubicBezTo>
                  <a:cubicBezTo>
                    <a:pt x="13073" y="1075"/>
                    <a:pt x="13098" y="1100"/>
                    <a:pt x="13148" y="1150"/>
                  </a:cubicBezTo>
                  <a:cubicBezTo>
                    <a:pt x="13173" y="1200"/>
                    <a:pt x="13198" y="1250"/>
                    <a:pt x="13198" y="1300"/>
                  </a:cubicBezTo>
                  <a:cubicBezTo>
                    <a:pt x="13223" y="1350"/>
                    <a:pt x="13223" y="1425"/>
                    <a:pt x="13223" y="1500"/>
                  </a:cubicBezTo>
                  <a:lnTo>
                    <a:pt x="13223" y="2500"/>
                  </a:lnTo>
                  <a:cubicBezTo>
                    <a:pt x="13223" y="2500"/>
                    <a:pt x="13223" y="2500"/>
                    <a:pt x="13223" y="2525"/>
                  </a:cubicBezTo>
                  <a:cubicBezTo>
                    <a:pt x="13223" y="2525"/>
                    <a:pt x="13248" y="2525"/>
                    <a:pt x="13248" y="2550"/>
                  </a:cubicBezTo>
                  <a:lnTo>
                    <a:pt x="13498" y="2550"/>
                  </a:lnTo>
                  <a:cubicBezTo>
                    <a:pt x="13498" y="2525"/>
                    <a:pt x="13498" y="2525"/>
                    <a:pt x="13523" y="2525"/>
                  </a:cubicBezTo>
                  <a:cubicBezTo>
                    <a:pt x="13523" y="2500"/>
                    <a:pt x="13523" y="2500"/>
                    <a:pt x="13523" y="2500"/>
                  </a:cubicBezTo>
                  <a:lnTo>
                    <a:pt x="13523" y="1350"/>
                  </a:lnTo>
                  <a:cubicBezTo>
                    <a:pt x="13598" y="1225"/>
                    <a:pt x="13673" y="1150"/>
                    <a:pt x="13748" y="1100"/>
                  </a:cubicBezTo>
                  <a:cubicBezTo>
                    <a:pt x="13823" y="1050"/>
                    <a:pt x="13898" y="1025"/>
                    <a:pt x="13973" y="1025"/>
                  </a:cubicBezTo>
                  <a:cubicBezTo>
                    <a:pt x="14023" y="1025"/>
                    <a:pt x="14073" y="1025"/>
                    <a:pt x="14098" y="1050"/>
                  </a:cubicBezTo>
                  <a:cubicBezTo>
                    <a:pt x="14148" y="1075"/>
                    <a:pt x="14173" y="1100"/>
                    <a:pt x="14223" y="1150"/>
                  </a:cubicBezTo>
                  <a:cubicBezTo>
                    <a:pt x="14248" y="1200"/>
                    <a:pt x="14248" y="1250"/>
                    <a:pt x="14273" y="1300"/>
                  </a:cubicBezTo>
                  <a:cubicBezTo>
                    <a:pt x="14273" y="1350"/>
                    <a:pt x="14298" y="1425"/>
                    <a:pt x="14298" y="1500"/>
                  </a:cubicBezTo>
                  <a:lnTo>
                    <a:pt x="14298" y="2500"/>
                  </a:lnTo>
                  <a:cubicBezTo>
                    <a:pt x="14298" y="2500"/>
                    <a:pt x="14298" y="2500"/>
                    <a:pt x="14298" y="2525"/>
                  </a:cubicBezTo>
                  <a:cubicBezTo>
                    <a:pt x="14298" y="2525"/>
                    <a:pt x="14298" y="2525"/>
                    <a:pt x="14323" y="2550"/>
                  </a:cubicBezTo>
                  <a:lnTo>
                    <a:pt x="14548" y="2550"/>
                  </a:lnTo>
                  <a:cubicBezTo>
                    <a:pt x="14573" y="2525"/>
                    <a:pt x="14573" y="2525"/>
                    <a:pt x="14573" y="2525"/>
                  </a:cubicBezTo>
                  <a:cubicBezTo>
                    <a:pt x="14598" y="2500"/>
                    <a:pt x="14598" y="2500"/>
                    <a:pt x="14598" y="2500"/>
                  </a:cubicBezTo>
                  <a:lnTo>
                    <a:pt x="14598" y="1450"/>
                  </a:lnTo>
                  <a:cubicBezTo>
                    <a:pt x="14598" y="1350"/>
                    <a:pt x="14573" y="1275"/>
                    <a:pt x="14573" y="1175"/>
                  </a:cubicBezTo>
                  <a:cubicBezTo>
                    <a:pt x="14548" y="1100"/>
                    <a:pt x="14498" y="1025"/>
                    <a:pt x="14473" y="975"/>
                  </a:cubicBezTo>
                  <a:cubicBezTo>
                    <a:pt x="14423" y="900"/>
                    <a:pt x="14373" y="850"/>
                    <a:pt x="14298" y="825"/>
                  </a:cubicBezTo>
                  <a:cubicBezTo>
                    <a:pt x="14223" y="775"/>
                    <a:pt x="14123" y="750"/>
                    <a:pt x="14023" y="750"/>
                  </a:cubicBezTo>
                  <a:cubicBezTo>
                    <a:pt x="13973" y="750"/>
                    <a:pt x="13948" y="775"/>
                    <a:pt x="13898" y="775"/>
                  </a:cubicBezTo>
                  <a:cubicBezTo>
                    <a:pt x="13848" y="800"/>
                    <a:pt x="13798" y="800"/>
                    <a:pt x="13773" y="825"/>
                  </a:cubicBezTo>
                  <a:cubicBezTo>
                    <a:pt x="13723" y="850"/>
                    <a:pt x="13673" y="900"/>
                    <a:pt x="13623" y="925"/>
                  </a:cubicBezTo>
                  <a:cubicBezTo>
                    <a:pt x="13573" y="975"/>
                    <a:pt x="13523" y="1025"/>
                    <a:pt x="13473" y="1075"/>
                  </a:cubicBezTo>
                  <a:cubicBezTo>
                    <a:pt x="13448" y="1050"/>
                    <a:pt x="13423" y="1000"/>
                    <a:pt x="13398" y="950"/>
                  </a:cubicBezTo>
                  <a:cubicBezTo>
                    <a:pt x="13373" y="925"/>
                    <a:pt x="13323" y="875"/>
                    <a:pt x="13273" y="850"/>
                  </a:cubicBezTo>
                  <a:cubicBezTo>
                    <a:pt x="13248" y="825"/>
                    <a:pt x="13198" y="800"/>
                    <a:pt x="13148" y="775"/>
                  </a:cubicBezTo>
                  <a:cubicBezTo>
                    <a:pt x="13073" y="775"/>
                    <a:pt x="13023" y="750"/>
                    <a:pt x="12948" y="750"/>
                  </a:cubicBezTo>
                  <a:close/>
                  <a:moveTo>
                    <a:pt x="18172" y="750"/>
                  </a:moveTo>
                  <a:cubicBezTo>
                    <a:pt x="18147" y="750"/>
                    <a:pt x="18122" y="775"/>
                    <a:pt x="18072" y="775"/>
                  </a:cubicBezTo>
                  <a:cubicBezTo>
                    <a:pt x="18047" y="775"/>
                    <a:pt x="17997" y="800"/>
                    <a:pt x="17972" y="825"/>
                  </a:cubicBezTo>
                  <a:cubicBezTo>
                    <a:pt x="17947" y="850"/>
                    <a:pt x="17897" y="875"/>
                    <a:pt x="17847" y="925"/>
                  </a:cubicBezTo>
                  <a:cubicBezTo>
                    <a:pt x="17822" y="975"/>
                    <a:pt x="17772" y="1025"/>
                    <a:pt x="17722" y="1075"/>
                  </a:cubicBezTo>
                  <a:lnTo>
                    <a:pt x="17722" y="850"/>
                  </a:lnTo>
                  <a:cubicBezTo>
                    <a:pt x="17722" y="825"/>
                    <a:pt x="17722" y="825"/>
                    <a:pt x="17722" y="825"/>
                  </a:cubicBezTo>
                  <a:cubicBezTo>
                    <a:pt x="17722" y="800"/>
                    <a:pt x="17722" y="800"/>
                    <a:pt x="17697" y="800"/>
                  </a:cubicBezTo>
                  <a:lnTo>
                    <a:pt x="17672" y="800"/>
                  </a:lnTo>
                  <a:cubicBezTo>
                    <a:pt x="17647" y="775"/>
                    <a:pt x="17622" y="775"/>
                    <a:pt x="17597" y="775"/>
                  </a:cubicBezTo>
                  <a:cubicBezTo>
                    <a:pt x="17572" y="775"/>
                    <a:pt x="17547" y="775"/>
                    <a:pt x="17522" y="800"/>
                  </a:cubicBezTo>
                  <a:lnTo>
                    <a:pt x="17497" y="800"/>
                  </a:lnTo>
                  <a:cubicBezTo>
                    <a:pt x="17472" y="800"/>
                    <a:pt x="17472" y="800"/>
                    <a:pt x="17472" y="825"/>
                  </a:cubicBezTo>
                  <a:cubicBezTo>
                    <a:pt x="17447" y="825"/>
                    <a:pt x="17447" y="825"/>
                    <a:pt x="17447" y="850"/>
                  </a:cubicBezTo>
                  <a:lnTo>
                    <a:pt x="17447" y="2500"/>
                  </a:lnTo>
                  <a:cubicBezTo>
                    <a:pt x="17447" y="2500"/>
                    <a:pt x="17447" y="2500"/>
                    <a:pt x="17472" y="2525"/>
                  </a:cubicBezTo>
                  <a:cubicBezTo>
                    <a:pt x="17472" y="2525"/>
                    <a:pt x="17472" y="2525"/>
                    <a:pt x="17497" y="2550"/>
                  </a:cubicBezTo>
                  <a:lnTo>
                    <a:pt x="17722" y="2550"/>
                  </a:lnTo>
                  <a:cubicBezTo>
                    <a:pt x="17747" y="2525"/>
                    <a:pt x="17747" y="2525"/>
                    <a:pt x="17747" y="2525"/>
                  </a:cubicBezTo>
                  <a:cubicBezTo>
                    <a:pt x="17747" y="2500"/>
                    <a:pt x="17747" y="2500"/>
                    <a:pt x="17747" y="2500"/>
                  </a:cubicBezTo>
                  <a:lnTo>
                    <a:pt x="17747" y="1400"/>
                  </a:lnTo>
                  <a:cubicBezTo>
                    <a:pt x="17797" y="1350"/>
                    <a:pt x="17847" y="1275"/>
                    <a:pt x="17872" y="1250"/>
                  </a:cubicBezTo>
                  <a:cubicBezTo>
                    <a:pt x="17922" y="1200"/>
                    <a:pt x="17947" y="1150"/>
                    <a:pt x="17972" y="1125"/>
                  </a:cubicBezTo>
                  <a:cubicBezTo>
                    <a:pt x="18022" y="1100"/>
                    <a:pt x="18047" y="1075"/>
                    <a:pt x="18072" y="1075"/>
                  </a:cubicBezTo>
                  <a:cubicBezTo>
                    <a:pt x="18097" y="1050"/>
                    <a:pt x="18122" y="1050"/>
                    <a:pt x="18172" y="1050"/>
                  </a:cubicBezTo>
                  <a:lnTo>
                    <a:pt x="18222" y="1050"/>
                  </a:lnTo>
                  <a:cubicBezTo>
                    <a:pt x="18247" y="1050"/>
                    <a:pt x="18272" y="1075"/>
                    <a:pt x="18297" y="1075"/>
                  </a:cubicBezTo>
                  <a:lnTo>
                    <a:pt x="18347" y="1075"/>
                  </a:lnTo>
                  <a:cubicBezTo>
                    <a:pt x="18347" y="1100"/>
                    <a:pt x="18372" y="1100"/>
                    <a:pt x="18372" y="1100"/>
                  </a:cubicBezTo>
                  <a:cubicBezTo>
                    <a:pt x="18372" y="1100"/>
                    <a:pt x="18397" y="1100"/>
                    <a:pt x="18397" y="1075"/>
                  </a:cubicBezTo>
                  <a:lnTo>
                    <a:pt x="18422" y="1075"/>
                  </a:lnTo>
                  <a:cubicBezTo>
                    <a:pt x="18422" y="1050"/>
                    <a:pt x="18422" y="1050"/>
                    <a:pt x="18422" y="1025"/>
                  </a:cubicBezTo>
                  <a:cubicBezTo>
                    <a:pt x="18422" y="1000"/>
                    <a:pt x="18422" y="975"/>
                    <a:pt x="18422" y="950"/>
                  </a:cubicBezTo>
                  <a:cubicBezTo>
                    <a:pt x="18422" y="925"/>
                    <a:pt x="18422" y="900"/>
                    <a:pt x="18422" y="875"/>
                  </a:cubicBezTo>
                  <a:cubicBezTo>
                    <a:pt x="18422" y="875"/>
                    <a:pt x="18422" y="850"/>
                    <a:pt x="18422" y="850"/>
                  </a:cubicBezTo>
                  <a:cubicBezTo>
                    <a:pt x="18422" y="850"/>
                    <a:pt x="18422" y="825"/>
                    <a:pt x="18397" y="825"/>
                  </a:cubicBezTo>
                  <a:cubicBezTo>
                    <a:pt x="18397" y="825"/>
                    <a:pt x="18397" y="825"/>
                    <a:pt x="18397" y="800"/>
                  </a:cubicBezTo>
                  <a:lnTo>
                    <a:pt x="18347" y="800"/>
                  </a:lnTo>
                  <a:cubicBezTo>
                    <a:pt x="18347" y="775"/>
                    <a:pt x="18322" y="775"/>
                    <a:pt x="18297" y="775"/>
                  </a:cubicBezTo>
                  <a:lnTo>
                    <a:pt x="18222" y="775"/>
                  </a:lnTo>
                  <a:cubicBezTo>
                    <a:pt x="18222" y="750"/>
                    <a:pt x="18197" y="750"/>
                    <a:pt x="18172" y="750"/>
                  </a:cubicBezTo>
                  <a:close/>
                  <a:moveTo>
                    <a:pt x="25171" y="750"/>
                  </a:moveTo>
                  <a:cubicBezTo>
                    <a:pt x="25071" y="750"/>
                    <a:pt x="24971" y="775"/>
                    <a:pt x="24871" y="825"/>
                  </a:cubicBezTo>
                  <a:cubicBezTo>
                    <a:pt x="24796" y="875"/>
                    <a:pt x="24696" y="950"/>
                    <a:pt x="24596" y="1075"/>
                  </a:cubicBezTo>
                  <a:lnTo>
                    <a:pt x="24596" y="850"/>
                  </a:lnTo>
                  <a:cubicBezTo>
                    <a:pt x="24596" y="825"/>
                    <a:pt x="24596" y="825"/>
                    <a:pt x="24596" y="825"/>
                  </a:cubicBezTo>
                  <a:cubicBezTo>
                    <a:pt x="24596" y="800"/>
                    <a:pt x="24596" y="800"/>
                    <a:pt x="24571" y="800"/>
                  </a:cubicBezTo>
                  <a:lnTo>
                    <a:pt x="24546" y="800"/>
                  </a:lnTo>
                  <a:cubicBezTo>
                    <a:pt x="24521" y="775"/>
                    <a:pt x="24496" y="775"/>
                    <a:pt x="24471" y="775"/>
                  </a:cubicBezTo>
                  <a:cubicBezTo>
                    <a:pt x="24446" y="775"/>
                    <a:pt x="24421" y="775"/>
                    <a:pt x="24396" y="800"/>
                  </a:cubicBezTo>
                  <a:lnTo>
                    <a:pt x="24371" y="800"/>
                  </a:lnTo>
                  <a:cubicBezTo>
                    <a:pt x="24346" y="800"/>
                    <a:pt x="24346" y="800"/>
                    <a:pt x="24346" y="825"/>
                  </a:cubicBezTo>
                  <a:cubicBezTo>
                    <a:pt x="24321" y="825"/>
                    <a:pt x="24321" y="825"/>
                    <a:pt x="24321" y="850"/>
                  </a:cubicBezTo>
                  <a:lnTo>
                    <a:pt x="24321" y="2500"/>
                  </a:lnTo>
                  <a:cubicBezTo>
                    <a:pt x="24321" y="2500"/>
                    <a:pt x="24321" y="2500"/>
                    <a:pt x="24346" y="2525"/>
                  </a:cubicBezTo>
                  <a:cubicBezTo>
                    <a:pt x="24346" y="2525"/>
                    <a:pt x="24346" y="2525"/>
                    <a:pt x="24371" y="2550"/>
                  </a:cubicBezTo>
                  <a:lnTo>
                    <a:pt x="24596" y="2550"/>
                  </a:lnTo>
                  <a:cubicBezTo>
                    <a:pt x="24621" y="2525"/>
                    <a:pt x="24621" y="2525"/>
                    <a:pt x="24621" y="2525"/>
                  </a:cubicBezTo>
                  <a:cubicBezTo>
                    <a:pt x="24621" y="2500"/>
                    <a:pt x="24621" y="2500"/>
                    <a:pt x="24621" y="2500"/>
                  </a:cubicBezTo>
                  <a:lnTo>
                    <a:pt x="24621" y="1350"/>
                  </a:lnTo>
                  <a:cubicBezTo>
                    <a:pt x="24721" y="1225"/>
                    <a:pt x="24796" y="1150"/>
                    <a:pt x="24871" y="1100"/>
                  </a:cubicBezTo>
                  <a:cubicBezTo>
                    <a:pt x="24946" y="1050"/>
                    <a:pt x="25021" y="1025"/>
                    <a:pt x="25096" y="1025"/>
                  </a:cubicBezTo>
                  <a:cubicBezTo>
                    <a:pt x="25171" y="1025"/>
                    <a:pt x="25221" y="1025"/>
                    <a:pt x="25246" y="1050"/>
                  </a:cubicBezTo>
                  <a:cubicBezTo>
                    <a:pt x="25296" y="1075"/>
                    <a:pt x="25346" y="1100"/>
                    <a:pt x="25371" y="1150"/>
                  </a:cubicBezTo>
                  <a:cubicBezTo>
                    <a:pt x="25396" y="1200"/>
                    <a:pt x="25421" y="1250"/>
                    <a:pt x="25421" y="1300"/>
                  </a:cubicBezTo>
                  <a:cubicBezTo>
                    <a:pt x="25446" y="1350"/>
                    <a:pt x="25446" y="1425"/>
                    <a:pt x="25446" y="1525"/>
                  </a:cubicBezTo>
                  <a:lnTo>
                    <a:pt x="25446" y="2500"/>
                  </a:lnTo>
                  <a:cubicBezTo>
                    <a:pt x="25446" y="2500"/>
                    <a:pt x="25446" y="2500"/>
                    <a:pt x="25446" y="2525"/>
                  </a:cubicBezTo>
                  <a:cubicBezTo>
                    <a:pt x="25471" y="2525"/>
                    <a:pt x="25471" y="2525"/>
                    <a:pt x="25471" y="2550"/>
                  </a:cubicBezTo>
                  <a:lnTo>
                    <a:pt x="25721" y="2550"/>
                  </a:lnTo>
                  <a:cubicBezTo>
                    <a:pt x="25721" y="2525"/>
                    <a:pt x="25746" y="2525"/>
                    <a:pt x="25746" y="2525"/>
                  </a:cubicBezTo>
                  <a:cubicBezTo>
                    <a:pt x="25746" y="2500"/>
                    <a:pt x="25746" y="2500"/>
                    <a:pt x="25746" y="2500"/>
                  </a:cubicBezTo>
                  <a:lnTo>
                    <a:pt x="25746" y="1500"/>
                  </a:lnTo>
                  <a:cubicBezTo>
                    <a:pt x="25746" y="1375"/>
                    <a:pt x="25746" y="1275"/>
                    <a:pt x="25721" y="1175"/>
                  </a:cubicBezTo>
                  <a:cubicBezTo>
                    <a:pt x="25696" y="1100"/>
                    <a:pt x="25671" y="1025"/>
                    <a:pt x="25621" y="975"/>
                  </a:cubicBezTo>
                  <a:cubicBezTo>
                    <a:pt x="25571" y="900"/>
                    <a:pt x="25521" y="850"/>
                    <a:pt x="25446" y="825"/>
                  </a:cubicBezTo>
                  <a:cubicBezTo>
                    <a:pt x="25371" y="775"/>
                    <a:pt x="25271" y="750"/>
                    <a:pt x="25171" y="750"/>
                  </a:cubicBezTo>
                  <a:close/>
                  <a:moveTo>
                    <a:pt x="26546" y="0"/>
                  </a:moveTo>
                  <a:cubicBezTo>
                    <a:pt x="26546" y="0"/>
                    <a:pt x="26521" y="25"/>
                    <a:pt x="26521" y="25"/>
                  </a:cubicBezTo>
                  <a:cubicBezTo>
                    <a:pt x="26521" y="25"/>
                    <a:pt x="26521" y="25"/>
                    <a:pt x="26521" y="50"/>
                  </a:cubicBezTo>
                  <a:lnTo>
                    <a:pt x="26521" y="2500"/>
                  </a:lnTo>
                  <a:cubicBezTo>
                    <a:pt x="26521" y="2500"/>
                    <a:pt x="26521" y="2500"/>
                    <a:pt x="26521" y="2525"/>
                  </a:cubicBezTo>
                  <a:cubicBezTo>
                    <a:pt x="26521" y="2525"/>
                    <a:pt x="26546" y="2525"/>
                    <a:pt x="26546" y="2550"/>
                  </a:cubicBezTo>
                  <a:lnTo>
                    <a:pt x="26796" y="2550"/>
                  </a:lnTo>
                  <a:cubicBezTo>
                    <a:pt x="26796" y="2525"/>
                    <a:pt x="26796" y="2525"/>
                    <a:pt x="26821" y="2525"/>
                  </a:cubicBezTo>
                  <a:cubicBezTo>
                    <a:pt x="26821" y="2500"/>
                    <a:pt x="26821" y="2500"/>
                    <a:pt x="26821" y="2500"/>
                  </a:cubicBezTo>
                  <a:lnTo>
                    <a:pt x="26821" y="50"/>
                  </a:lnTo>
                  <a:cubicBezTo>
                    <a:pt x="26821" y="25"/>
                    <a:pt x="26821" y="25"/>
                    <a:pt x="26821" y="25"/>
                  </a:cubicBezTo>
                  <a:cubicBezTo>
                    <a:pt x="26796" y="25"/>
                    <a:pt x="26796" y="0"/>
                    <a:pt x="26796" y="0"/>
                  </a:cubicBezTo>
                  <a:close/>
                  <a:moveTo>
                    <a:pt x="27920" y="775"/>
                  </a:moveTo>
                  <a:cubicBezTo>
                    <a:pt x="27895" y="775"/>
                    <a:pt x="27870" y="775"/>
                    <a:pt x="27845" y="800"/>
                  </a:cubicBezTo>
                  <a:lnTo>
                    <a:pt x="27795" y="800"/>
                  </a:lnTo>
                  <a:cubicBezTo>
                    <a:pt x="27795" y="800"/>
                    <a:pt x="27770" y="800"/>
                    <a:pt x="27770" y="825"/>
                  </a:cubicBezTo>
                  <a:cubicBezTo>
                    <a:pt x="27770" y="825"/>
                    <a:pt x="27770" y="825"/>
                    <a:pt x="27770" y="850"/>
                  </a:cubicBezTo>
                  <a:lnTo>
                    <a:pt x="27770" y="2500"/>
                  </a:lnTo>
                  <a:cubicBezTo>
                    <a:pt x="27770" y="2500"/>
                    <a:pt x="27770" y="2500"/>
                    <a:pt x="27770" y="2525"/>
                  </a:cubicBezTo>
                  <a:cubicBezTo>
                    <a:pt x="27770" y="2525"/>
                    <a:pt x="27795" y="2525"/>
                    <a:pt x="27795" y="2550"/>
                  </a:cubicBezTo>
                  <a:lnTo>
                    <a:pt x="28045" y="2550"/>
                  </a:lnTo>
                  <a:cubicBezTo>
                    <a:pt x="28045" y="2525"/>
                    <a:pt x="28045" y="2525"/>
                    <a:pt x="28070" y="2525"/>
                  </a:cubicBezTo>
                  <a:cubicBezTo>
                    <a:pt x="28070" y="2500"/>
                    <a:pt x="28070" y="2500"/>
                    <a:pt x="28070" y="2500"/>
                  </a:cubicBezTo>
                  <a:lnTo>
                    <a:pt x="28070" y="850"/>
                  </a:lnTo>
                  <a:cubicBezTo>
                    <a:pt x="28070" y="825"/>
                    <a:pt x="28070" y="825"/>
                    <a:pt x="28070" y="825"/>
                  </a:cubicBezTo>
                  <a:cubicBezTo>
                    <a:pt x="28045" y="800"/>
                    <a:pt x="28045" y="800"/>
                    <a:pt x="28045" y="800"/>
                  </a:cubicBezTo>
                  <a:lnTo>
                    <a:pt x="27995" y="800"/>
                  </a:lnTo>
                  <a:cubicBezTo>
                    <a:pt x="27970" y="775"/>
                    <a:pt x="27945" y="775"/>
                    <a:pt x="27920" y="775"/>
                  </a:cubicBezTo>
                  <a:close/>
                  <a:moveTo>
                    <a:pt x="29845" y="750"/>
                  </a:moveTo>
                  <a:cubicBezTo>
                    <a:pt x="29745" y="750"/>
                    <a:pt x="29670" y="775"/>
                    <a:pt x="29570" y="825"/>
                  </a:cubicBezTo>
                  <a:cubicBezTo>
                    <a:pt x="29470" y="875"/>
                    <a:pt x="29395" y="950"/>
                    <a:pt x="29295" y="1075"/>
                  </a:cubicBezTo>
                  <a:lnTo>
                    <a:pt x="29295" y="850"/>
                  </a:lnTo>
                  <a:cubicBezTo>
                    <a:pt x="29295" y="825"/>
                    <a:pt x="29295" y="825"/>
                    <a:pt x="29295" y="825"/>
                  </a:cubicBezTo>
                  <a:cubicBezTo>
                    <a:pt x="29270" y="800"/>
                    <a:pt x="29270" y="800"/>
                    <a:pt x="29270" y="800"/>
                  </a:cubicBezTo>
                  <a:lnTo>
                    <a:pt x="29220" y="800"/>
                  </a:lnTo>
                  <a:cubicBezTo>
                    <a:pt x="29195" y="775"/>
                    <a:pt x="29195" y="775"/>
                    <a:pt x="29170" y="775"/>
                  </a:cubicBezTo>
                  <a:cubicBezTo>
                    <a:pt x="29120" y="775"/>
                    <a:pt x="29095" y="775"/>
                    <a:pt x="29095" y="800"/>
                  </a:cubicBezTo>
                  <a:lnTo>
                    <a:pt x="29045" y="800"/>
                  </a:lnTo>
                  <a:cubicBezTo>
                    <a:pt x="29045" y="800"/>
                    <a:pt x="29020" y="800"/>
                    <a:pt x="29020" y="825"/>
                  </a:cubicBezTo>
                  <a:cubicBezTo>
                    <a:pt x="29020" y="825"/>
                    <a:pt x="29020" y="825"/>
                    <a:pt x="29020" y="850"/>
                  </a:cubicBezTo>
                  <a:lnTo>
                    <a:pt x="29020" y="2500"/>
                  </a:lnTo>
                  <a:cubicBezTo>
                    <a:pt x="29020" y="2500"/>
                    <a:pt x="29020" y="2500"/>
                    <a:pt x="29020" y="2525"/>
                  </a:cubicBezTo>
                  <a:cubicBezTo>
                    <a:pt x="29020" y="2525"/>
                    <a:pt x="29045" y="2525"/>
                    <a:pt x="29045" y="2550"/>
                  </a:cubicBezTo>
                  <a:lnTo>
                    <a:pt x="29295" y="2550"/>
                  </a:lnTo>
                  <a:cubicBezTo>
                    <a:pt x="29295" y="2525"/>
                    <a:pt x="29295" y="2525"/>
                    <a:pt x="29320" y="2525"/>
                  </a:cubicBezTo>
                  <a:cubicBezTo>
                    <a:pt x="29320" y="2500"/>
                    <a:pt x="29320" y="2500"/>
                    <a:pt x="29320" y="2500"/>
                  </a:cubicBezTo>
                  <a:lnTo>
                    <a:pt x="29320" y="1350"/>
                  </a:lnTo>
                  <a:cubicBezTo>
                    <a:pt x="29395" y="1225"/>
                    <a:pt x="29495" y="1150"/>
                    <a:pt x="29570" y="1100"/>
                  </a:cubicBezTo>
                  <a:cubicBezTo>
                    <a:pt x="29645" y="1050"/>
                    <a:pt x="29720" y="1025"/>
                    <a:pt x="29795" y="1025"/>
                  </a:cubicBezTo>
                  <a:cubicBezTo>
                    <a:pt x="29845" y="1025"/>
                    <a:pt x="29895" y="1025"/>
                    <a:pt x="29945" y="1050"/>
                  </a:cubicBezTo>
                  <a:cubicBezTo>
                    <a:pt x="29995" y="1075"/>
                    <a:pt x="30020" y="1100"/>
                    <a:pt x="30045" y="1150"/>
                  </a:cubicBezTo>
                  <a:cubicBezTo>
                    <a:pt x="30070" y="1200"/>
                    <a:pt x="30095" y="1250"/>
                    <a:pt x="30120" y="1300"/>
                  </a:cubicBezTo>
                  <a:cubicBezTo>
                    <a:pt x="30120" y="1350"/>
                    <a:pt x="30145" y="1425"/>
                    <a:pt x="30145" y="1525"/>
                  </a:cubicBezTo>
                  <a:lnTo>
                    <a:pt x="30145" y="2500"/>
                  </a:lnTo>
                  <a:cubicBezTo>
                    <a:pt x="30145" y="2500"/>
                    <a:pt x="30145" y="2500"/>
                    <a:pt x="30145" y="2525"/>
                  </a:cubicBezTo>
                  <a:cubicBezTo>
                    <a:pt x="30145" y="2525"/>
                    <a:pt x="30145" y="2525"/>
                    <a:pt x="30170" y="2550"/>
                  </a:cubicBezTo>
                  <a:lnTo>
                    <a:pt x="30395" y="2550"/>
                  </a:lnTo>
                  <a:cubicBezTo>
                    <a:pt x="30420" y="2525"/>
                    <a:pt x="30420" y="2525"/>
                    <a:pt x="30420" y="2525"/>
                  </a:cubicBezTo>
                  <a:cubicBezTo>
                    <a:pt x="30445" y="2500"/>
                    <a:pt x="30445" y="2500"/>
                    <a:pt x="30445" y="2500"/>
                  </a:cubicBezTo>
                  <a:lnTo>
                    <a:pt x="30445" y="1500"/>
                  </a:lnTo>
                  <a:cubicBezTo>
                    <a:pt x="30445" y="1375"/>
                    <a:pt x="30420" y="1275"/>
                    <a:pt x="30420" y="1175"/>
                  </a:cubicBezTo>
                  <a:cubicBezTo>
                    <a:pt x="30395" y="1100"/>
                    <a:pt x="30345" y="1025"/>
                    <a:pt x="30295" y="975"/>
                  </a:cubicBezTo>
                  <a:cubicBezTo>
                    <a:pt x="30270" y="900"/>
                    <a:pt x="30195" y="850"/>
                    <a:pt x="30120" y="825"/>
                  </a:cubicBezTo>
                  <a:cubicBezTo>
                    <a:pt x="30045" y="775"/>
                    <a:pt x="29970" y="750"/>
                    <a:pt x="29845" y="750"/>
                  </a:cubicBezTo>
                  <a:close/>
                  <a:moveTo>
                    <a:pt x="39768" y="150"/>
                  </a:moveTo>
                  <a:cubicBezTo>
                    <a:pt x="39743" y="175"/>
                    <a:pt x="39718" y="175"/>
                    <a:pt x="39718" y="175"/>
                  </a:cubicBezTo>
                  <a:cubicBezTo>
                    <a:pt x="39693" y="175"/>
                    <a:pt x="39693" y="175"/>
                    <a:pt x="39693" y="200"/>
                  </a:cubicBezTo>
                  <a:cubicBezTo>
                    <a:pt x="39693" y="200"/>
                    <a:pt x="39668" y="200"/>
                    <a:pt x="39668" y="225"/>
                  </a:cubicBezTo>
                  <a:lnTo>
                    <a:pt x="39668" y="2500"/>
                  </a:lnTo>
                  <a:cubicBezTo>
                    <a:pt x="39668" y="2500"/>
                    <a:pt x="39693" y="2500"/>
                    <a:pt x="39693" y="2525"/>
                  </a:cubicBezTo>
                  <a:lnTo>
                    <a:pt x="39718" y="2525"/>
                  </a:lnTo>
                  <a:cubicBezTo>
                    <a:pt x="39718" y="2525"/>
                    <a:pt x="39743" y="2550"/>
                    <a:pt x="39768" y="2550"/>
                  </a:cubicBezTo>
                  <a:lnTo>
                    <a:pt x="39918" y="2550"/>
                  </a:lnTo>
                  <a:cubicBezTo>
                    <a:pt x="39943" y="2550"/>
                    <a:pt x="39943" y="2525"/>
                    <a:pt x="39968" y="2525"/>
                  </a:cubicBezTo>
                  <a:lnTo>
                    <a:pt x="39993" y="2525"/>
                  </a:lnTo>
                  <a:cubicBezTo>
                    <a:pt x="39993" y="2500"/>
                    <a:pt x="39993" y="2500"/>
                    <a:pt x="39993" y="2500"/>
                  </a:cubicBezTo>
                  <a:lnTo>
                    <a:pt x="39993" y="1300"/>
                  </a:lnTo>
                  <a:lnTo>
                    <a:pt x="40868" y="2500"/>
                  </a:lnTo>
                  <a:cubicBezTo>
                    <a:pt x="40868" y="2500"/>
                    <a:pt x="40893" y="2525"/>
                    <a:pt x="40893" y="2525"/>
                  </a:cubicBezTo>
                  <a:cubicBezTo>
                    <a:pt x="40918" y="2525"/>
                    <a:pt x="40918" y="2550"/>
                    <a:pt x="40943" y="2550"/>
                  </a:cubicBezTo>
                  <a:lnTo>
                    <a:pt x="41143" y="2550"/>
                  </a:lnTo>
                  <a:cubicBezTo>
                    <a:pt x="41168" y="2550"/>
                    <a:pt x="41168" y="2525"/>
                    <a:pt x="41193" y="2525"/>
                  </a:cubicBezTo>
                  <a:lnTo>
                    <a:pt x="41218" y="2525"/>
                  </a:lnTo>
                  <a:cubicBezTo>
                    <a:pt x="41218" y="2500"/>
                    <a:pt x="41218" y="2500"/>
                    <a:pt x="41218" y="2475"/>
                  </a:cubicBezTo>
                  <a:cubicBezTo>
                    <a:pt x="41218" y="2475"/>
                    <a:pt x="41218" y="2475"/>
                    <a:pt x="41218" y="2450"/>
                  </a:cubicBezTo>
                  <a:cubicBezTo>
                    <a:pt x="41218" y="2450"/>
                    <a:pt x="41193" y="2425"/>
                    <a:pt x="41168" y="2400"/>
                  </a:cubicBezTo>
                  <a:lnTo>
                    <a:pt x="40343" y="1275"/>
                  </a:lnTo>
                  <a:lnTo>
                    <a:pt x="41118" y="325"/>
                  </a:lnTo>
                  <a:cubicBezTo>
                    <a:pt x="41143" y="300"/>
                    <a:pt x="41143" y="275"/>
                    <a:pt x="41168" y="250"/>
                  </a:cubicBezTo>
                  <a:cubicBezTo>
                    <a:pt x="41168" y="250"/>
                    <a:pt x="41168" y="225"/>
                    <a:pt x="41168" y="225"/>
                  </a:cubicBezTo>
                  <a:cubicBezTo>
                    <a:pt x="41168" y="200"/>
                    <a:pt x="41168" y="200"/>
                    <a:pt x="41168" y="200"/>
                  </a:cubicBezTo>
                  <a:cubicBezTo>
                    <a:pt x="41168" y="175"/>
                    <a:pt x="41168" y="175"/>
                    <a:pt x="41143" y="175"/>
                  </a:cubicBezTo>
                  <a:cubicBezTo>
                    <a:pt x="41143" y="175"/>
                    <a:pt x="41118" y="175"/>
                    <a:pt x="41093" y="150"/>
                  </a:cubicBezTo>
                  <a:lnTo>
                    <a:pt x="40943" y="150"/>
                  </a:lnTo>
                  <a:cubicBezTo>
                    <a:pt x="40918" y="175"/>
                    <a:pt x="40918" y="175"/>
                    <a:pt x="40893" y="175"/>
                  </a:cubicBezTo>
                  <a:cubicBezTo>
                    <a:pt x="40868" y="175"/>
                    <a:pt x="40868" y="175"/>
                    <a:pt x="40868" y="200"/>
                  </a:cubicBezTo>
                  <a:cubicBezTo>
                    <a:pt x="40843" y="200"/>
                    <a:pt x="40843" y="200"/>
                    <a:pt x="40843" y="225"/>
                  </a:cubicBezTo>
                  <a:lnTo>
                    <a:pt x="39993" y="1275"/>
                  </a:lnTo>
                  <a:lnTo>
                    <a:pt x="39993" y="225"/>
                  </a:lnTo>
                  <a:cubicBezTo>
                    <a:pt x="39993" y="200"/>
                    <a:pt x="39993" y="200"/>
                    <a:pt x="39993" y="200"/>
                  </a:cubicBezTo>
                  <a:cubicBezTo>
                    <a:pt x="39968" y="175"/>
                    <a:pt x="39968" y="175"/>
                    <a:pt x="39968" y="175"/>
                  </a:cubicBezTo>
                  <a:cubicBezTo>
                    <a:pt x="39943" y="175"/>
                    <a:pt x="39943" y="175"/>
                    <a:pt x="39918" y="150"/>
                  </a:cubicBezTo>
                  <a:close/>
                  <a:moveTo>
                    <a:pt x="41668" y="775"/>
                  </a:moveTo>
                  <a:cubicBezTo>
                    <a:pt x="41643" y="775"/>
                    <a:pt x="41618" y="775"/>
                    <a:pt x="41593" y="800"/>
                  </a:cubicBezTo>
                  <a:lnTo>
                    <a:pt x="41543" y="800"/>
                  </a:lnTo>
                  <a:cubicBezTo>
                    <a:pt x="41543" y="800"/>
                    <a:pt x="41518" y="800"/>
                    <a:pt x="41518" y="825"/>
                  </a:cubicBezTo>
                  <a:cubicBezTo>
                    <a:pt x="41518" y="825"/>
                    <a:pt x="41518" y="825"/>
                    <a:pt x="41518" y="850"/>
                  </a:cubicBezTo>
                  <a:lnTo>
                    <a:pt x="41518" y="2500"/>
                  </a:lnTo>
                  <a:cubicBezTo>
                    <a:pt x="41518" y="2500"/>
                    <a:pt x="41518" y="2500"/>
                    <a:pt x="41518" y="2525"/>
                  </a:cubicBezTo>
                  <a:cubicBezTo>
                    <a:pt x="41518" y="2525"/>
                    <a:pt x="41543" y="2525"/>
                    <a:pt x="41543" y="2550"/>
                  </a:cubicBezTo>
                  <a:lnTo>
                    <a:pt x="41793" y="2550"/>
                  </a:lnTo>
                  <a:cubicBezTo>
                    <a:pt x="41793" y="2525"/>
                    <a:pt x="41793" y="2525"/>
                    <a:pt x="41818" y="2525"/>
                  </a:cubicBezTo>
                  <a:cubicBezTo>
                    <a:pt x="41818" y="2500"/>
                    <a:pt x="41818" y="2500"/>
                    <a:pt x="41818" y="2500"/>
                  </a:cubicBezTo>
                  <a:lnTo>
                    <a:pt x="41818" y="850"/>
                  </a:lnTo>
                  <a:cubicBezTo>
                    <a:pt x="41818" y="825"/>
                    <a:pt x="41818" y="825"/>
                    <a:pt x="41818" y="825"/>
                  </a:cubicBezTo>
                  <a:cubicBezTo>
                    <a:pt x="41793" y="800"/>
                    <a:pt x="41793" y="800"/>
                    <a:pt x="41793" y="800"/>
                  </a:cubicBezTo>
                  <a:lnTo>
                    <a:pt x="41743" y="800"/>
                  </a:lnTo>
                  <a:cubicBezTo>
                    <a:pt x="41718" y="775"/>
                    <a:pt x="41693" y="775"/>
                    <a:pt x="41668" y="775"/>
                  </a:cubicBezTo>
                  <a:close/>
                  <a:moveTo>
                    <a:pt x="3150" y="750"/>
                  </a:moveTo>
                  <a:cubicBezTo>
                    <a:pt x="3025" y="750"/>
                    <a:pt x="2925" y="775"/>
                    <a:pt x="2825" y="825"/>
                  </a:cubicBezTo>
                  <a:cubicBezTo>
                    <a:pt x="2725" y="875"/>
                    <a:pt x="2625" y="925"/>
                    <a:pt x="2550" y="1000"/>
                  </a:cubicBezTo>
                  <a:cubicBezTo>
                    <a:pt x="2500" y="1075"/>
                    <a:pt x="2450" y="1175"/>
                    <a:pt x="2400" y="1300"/>
                  </a:cubicBezTo>
                  <a:cubicBezTo>
                    <a:pt x="2375" y="1400"/>
                    <a:pt x="2350" y="1525"/>
                    <a:pt x="2350" y="1675"/>
                  </a:cubicBezTo>
                  <a:cubicBezTo>
                    <a:pt x="2350" y="1825"/>
                    <a:pt x="2375" y="1950"/>
                    <a:pt x="2400" y="2075"/>
                  </a:cubicBezTo>
                  <a:cubicBezTo>
                    <a:pt x="2450" y="2175"/>
                    <a:pt x="2500" y="2275"/>
                    <a:pt x="2550" y="2350"/>
                  </a:cubicBezTo>
                  <a:cubicBezTo>
                    <a:pt x="2625" y="2425"/>
                    <a:pt x="2725" y="2475"/>
                    <a:pt x="2825" y="2525"/>
                  </a:cubicBezTo>
                  <a:cubicBezTo>
                    <a:pt x="2925" y="2550"/>
                    <a:pt x="3050" y="2575"/>
                    <a:pt x="3175" y="2575"/>
                  </a:cubicBezTo>
                  <a:cubicBezTo>
                    <a:pt x="3250" y="2575"/>
                    <a:pt x="3325" y="2575"/>
                    <a:pt x="3400" y="2550"/>
                  </a:cubicBezTo>
                  <a:cubicBezTo>
                    <a:pt x="3475" y="2550"/>
                    <a:pt x="3525" y="2525"/>
                    <a:pt x="3575" y="2525"/>
                  </a:cubicBezTo>
                  <a:cubicBezTo>
                    <a:pt x="3625" y="2500"/>
                    <a:pt x="3675" y="2475"/>
                    <a:pt x="3700" y="2475"/>
                  </a:cubicBezTo>
                  <a:cubicBezTo>
                    <a:pt x="3750" y="2450"/>
                    <a:pt x="3750" y="2450"/>
                    <a:pt x="3775" y="2450"/>
                  </a:cubicBezTo>
                  <a:cubicBezTo>
                    <a:pt x="3775" y="2425"/>
                    <a:pt x="3775" y="2425"/>
                    <a:pt x="3775" y="2425"/>
                  </a:cubicBezTo>
                  <a:cubicBezTo>
                    <a:pt x="3775" y="2400"/>
                    <a:pt x="3800" y="2400"/>
                    <a:pt x="3800" y="2400"/>
                  </a:cubicBezTo>
                  <a:cubicBezTo>
                    <a:pt x="3800" y="2375"/>
                    <a:pt x="3800" y="2375"/>
                    <a:pt x="3800" y="2350"/>
                  </a:cubicBezTo>
                  <a:cubicBezTo>
                    <a:pt x="3800" y="2350"/>
                    <a:pt x="3800" y="2325"/>
                    <a:pt x="3800" y="2325"/>
                  </a:cubicBezTo>
                  <a:cubicBezTo>
                    <a:pt x="3800" y="2300"/>
                    <a:pt x="3800" y="2275"/>
                    <a:pt x="3800" y="2275"/>
                  </a:cubicBezTo>
                  <a:cubicBezTo>
                    <a:pt x="3800" y="2250"/>
                    <a:pt x="3800" y="2225"/>
                    <a:pt x="3800" y="2225"/>
                  </a:cubicBezTo>
                  <a:cubicBezTo>
                    <a:pt x="3775" y="2225"/>
                    <a:pt x="3775" y="2225"/>
                    <a:pt x="3775" y="2200"/>
                  </a:cubicBezTo>
                  <a:lnTo>
                    <a:pt x="3750" y="2200"/>
                  </a:lnTo>
                  <a:cubicBezTo>
                    <a:pt x="3725" y="2200"/>
                    <a:pt x="3725" y="2200"/>
                    <a:pt x="3675" y="2225"/>
                  </a:cubicBezTo>
                  <a:cubicBezTo>
                    <a:pt x="3650" y="2225"/>
                    <a:pt x="3625" y="2250"/>
                    <a:pt x="3575" y="2275"/>
                  </a:cubicBezTo>
                  <a:cubicBezTo>
                    <a:pt x="3525" y="2275"/>
                    <a:pt x="3475" y="2300"/>
                    <a:pt x="3425" y="2300"/>
                  </a:cubicBezTo>
                  <a:cubicBezTo>
                    <a:pt x="3350" y="2325"/>
                    <a:pt x="3275" y="2325"/>
                    <a:pt x="3200" y="2325"/>
                  </a:cubicBezTo>
                  <a:cubicBezTo>
                    <a:pt x="3100" y="2325"/>
                    <a:pt x="3025" y="2325"/>
                    <a:pt x="2950" y="2300"/>
                  </a:cubicBezTo>
                  <a:cubicBezTo>
                    <a:pt x="2900" y="2250"/>
                    <a:pt x="2825" y="2225"/>
                    <a:pt x="2775" y="2175"/>
                  </a:cubicBezTo>
                  <a:cubicBezTo>
                    <a:pt x="2750" y="2100"/>
                    <a:pt x="2725" y="2050"/>
                    <a:pt x="2700" y="1975"/>
                  </a:cubicBezTo>
                  <a:cubicBezTo>
                    <a:pt x="2675" y="1900"/>
                    <a:pt x="2675" y="1825"/>
                    <a:pt x="2675" y="1725"/>
                  </a:cubicBezTo>
                  <a:lnTo>
                    <a:pt x="3750" y="1725"/>
                  </a:lnTo>
                  <a:cubicBezTo>
                    <a:pt x="3775" y="1725"/>
                    <a:pt x="3800" y="1725"/>
                    <a:pt x="3825" y="1700"/>
                  </a:cubicBezTo>
                  <a:cubicBezTo>
                    <a:pt x="3850" y="1675"/>
                    <a:pt x="3875" y="1650"/>
                    <a:pt x="3875" y="1600"/>
                  </a:cubicBezTo>
                  <a:lnTo>
                    <a:pt x="3875" y="1550"/>
                  </a:lnTo>
                  <a:cubicBezTo>
                    <a:pt x="3875" y="1425"/>
                    <a:pt x="3850" y="1325"/>
                    <a:pt x="3825" y="1250"/>
                  </a:cubicBezTo>
                  <a:cubicBezTo>
                    <a:pt x="3800" y="1150"/>
                    <a:pt x="3750" y="1075"/>
                    <a:pt x="3700" y="1000"/>
                  </a:cubicBezTo>
                  <a:cubicBezTo>
                    <a:pt x="3650" y="925"/>
                    <a:pt x="3575" y="875"/>
                    <a:pt x="3475" y="825"/>
                  </a:cubicBezTo>
                  <a:cubicBezTo>
                    <a:pt x="3375" y="775"/>
                    <a:pt x="3275" y="750"/>
                    <a:pt x="3150" y="750"/>
                  </a:cubicBezTo>
                  <a:close/>
                  <a:moveTo>
                    <a:pt x="9024" y="150"/>
                  </a:moveTo>
                  <a:cubicBezTo>
                    <a:pt x="8874" y="150"/>
                    <a:pt x="8724" y="175"/>
                    <a:pt x="8599" y="225"/>
                  </a:cubicBezTo>
                  <a:cubicBezTo>
                    <a:pt x="8474" y="275"/>
                    <a:pt x="8374" y="350"/>
                    <a:pt x="8274" y="475"/>
                  </a:cubicBezTo>
                  <a:cubicBezTo>
                    <a:pt x="8174" y="575"/>
                    <a:pt x="8099" y="700"/>
                    <a:pt x="8049" y="850"/>
                  </a:cubicBezTo>
                  <a:cubicBezTo>
                    <a:pt x="7999" y="1000"/>
                    <a:pt x="7974" y="1175"/>
                    <a:pt x="7974" y="1375"/>
                  </a:cubicBezTo>
                  <a:cubicBezTo>
                    <a:pt x="7974" y="1575"/>
                    <a:pt x="7999" y="1750"/>
                    <a:pt x="8049" y="1900"/>
                  </a:cubicBezTo>
                  <a:cubicBezTo>
                    <a:pt x="8099" y="2050"/>
                    <a:pt x="8174" y="2175"/>
                    <a:pt x="8249" y="2275"/>
                  </a:cubicBezTo>
                  <a:cubicBezTo>
                    <a:pt x="8349" y="2350"/>
                    <a:pt x="8449" y="2425"/>
                    <a:pt x="8574" y="2500"/>
                  </a:cubicBezTo>
                  <a:cubicBezTo>
                    <a:pt x="8699" y="2550"/>
                    <a:pt x="8824" y="2575"/>
                    <a:pt x="8999" y="2575"/>
                  </a:cubicBezTo>
                  <a:cubicBezTo>
                    <a:pt x="9074" y="2575"/>
                    <a:pt x="9149" y="2550"/>
                    <a:pt x="9224" y="2550"/>
                  </a:cubicBezTo>
                  <a:cubicBezTo>
                    <a:pt x="9299" y="2525"/>
                    <a:pt x="9374" y="2500"/>
                    <a:pt x="9424" y="2475"/>
                  </a:cubicBezTo>
                  <a:cubicBezTo>
                    <a:pt x="9499" y="2450"/>
                    <a:pt x="9549" y="2425"/>
                    <a:pt x="9574" y="2400"/>
                  </a:cubicBezTo>
                  <a:cubicBezTo>
                    <a:pt x="9624" y="2375"/>
                    <a:pt x="9649" y="2375"/>
                    <a:pt x="9649" y="2350"/>
                  </a:cubicBezTo>
                  <a:cubicBezTo>
                    <a:pt x="9674" y="2350"/>
                    <a:pt x="9674" y="2325"/>
                    <a:pt x="9674" y="2325"/>
                  </a:cubicBezTo>
                  <a:cubicBezTo>
                    <a:pt x="9699" y="2325"/>
                    <a:pt x="9699" y="2300"/>
                    <a:pt x="9699" y="2300"/>
                  </a:cubicBezTo>
                  <a:cubicBezTo>
                    <a:pt x="9699" y="2275"/>
                    <a:pt x="9699" y="2275"/>
                    <a:pt x="9699" y="2250"/>
                  </a:cubicBezTo>
                  <a:cubicBezTo>
                    <a:pt x="9699" y="2250"/>
                    <a:pt x="9699" y="2225"/>
                    <a:pt x="9699" y="2200"/>
                  </a:cubicBezTo>
                  <a:cubicBezTo>
                    <a:pt x="9699" y="2175"/>
                    <a:pt x="9699" y="2150"/>
                    <a:pt x="9699" y="2125"/>
                  </a:cubicBezTo>
                  <a:cubicBezTo>
                    <a:pt x="9699" y="2125"/>
                    <a:pt x="9699" y="2100"/>
                    <a:pt x="9699" y="2100"/>
                  </a:cubicBezTo>
                  <a:cubicBezTo>
                    <a:pt x="9699" y="2075"/>
                    <a:pt x="9674" y="2075"/>
                    <a:pt x="9674" y="2075"/>
                  </a:cubicBezTo>
                  <a:lnTo>
                    <a:pt x="9649" y="2075"/>
                  </a:lnTo>
                  <a:cubicBezTo>
                    <a:pt x="9624" y="2075"/>
                    <a:pt x="9599" y="2075"/>
                    <a:pt x="9574" y="2100"/>
                  </a:cubicBezTo>
                  <a:cubicBezTo>
                    <a:pt x="9549" y="2125"/>
                    <a:pt x="9499" y="2150"/>
                    <a:pt x="9449" y="2175"/>
                  </a:cubicBezTo>
                  <a:cubicBezTo>
                    <a:pt x="9399" y="2200"/>
                    <a:pt x="9349" y="2225"/>
                    <a:pt x="9274" y="2250"/>
                  </a:cubicBezTo>
                  <a:cubicBezTo>
                    <a:pt x="9199" y="2275"/>
                    <a:pt x="9124" y="2300"/>
                    <a:pt x="9024" y="2300"/>
                  </a:cubicBezTo>
                  <a:cubicBezTo>
                    <a:pt x="8924" y="2300"/>
                    <a:pt x="8824" y="2275"/>
                    <a:pt x="8724" y="2225"/>
                  </a:cubicBezTo>
                  <a:cubicBezTo>
                    <a:pt x="8649" y="2200"/>
                    <a:pt x="8574" y="2125"/>
                    <a:pt x="8499" y="2050"/>
                  </a:cubicBezTo>
                  <a:cubicBezTo>
                    <a:pt x="8449" y="1975"/>
                    <a:pt x="8399" y="1875"/>
                    <a:pt x="8374" y="1775"/>
                  </a:cubicBezTo>
                  <a:cubicBezTo>
                    <a:pt x="8349" y="1650"/>
                    <a:pt x="8324" y="1525"/>
                    <a:pt x="8324" y="1375"/>
                  </a:cubicBezTo>
                  <a:cubicBezTo>
                    <a:pt x="8324" y="1225"/>
                    <a:pt x="8349" y="1075"/>
                    <a:pt x="8374" y="950"/>
                  </a:cubicBezTo>
                  <a:cubicBezTo>
                    <a:pt x="8399" y="850"/>
                    <a:pt x="8449" y="750"/>
                    <a:pt x="8524" y="675"/>
                  </a:cubicBezTo>
                  <a:cubicBezTo>
                    <a:pt x="8574" y="575"/>
                    <a:pt x="8649" y="525"/>
                    <a:pt x="8724" y="475"/>
                  </a:cubicBezTo>
                  <a:cubicBezTo>
                    <a:pt x="8824" y="425"/>
                    <a:pt x="8924" y="425"/>
                    <a:pt x="9024" y="425"/>
                  </a:cubicBezTo>
                  <a:cubicBezTo>
                    <a:pt x="9124" y="425"/>
                    <a:pt x="9199" y="425"/>
                    <a:pt x="9274" y="450"/>
                  </a:cubicBezTo>
                  <a:cubicBezTo>
                    <a:pt x="9349" y="475"/>
                    <a:pt x="9399" y="500"/>
                    <a:pt x="9449" y="525"/>
                  </a:cubicBezTo>
                  <a:cubicBezTo>
                    <a:pt x="9499" y="550"/>
                    <a:pt x="9524" y="575"/>
                    <a:pt x="9574" y="600"/>
                  </a:cubicBezTo>
                  <a:cubicBezTo>
                    <a:pt x="9599" y="625"/>
                    <a:pt x="9624" y="650"/>
                    <a:pt x="9624" y="650"/>
                  </a:cubicBezTo>
                  <a:cubicBezTo>
                    <a:pt x="9649" y="650"/>
                    <a:pt x="9649" y="650"/>
                    <a:pt x="9649" y="625"/>
                  </a:cubicBezTo>
                  <a:cubicBezTo>
                    <a:pt x="9674" y="625"/>
                    <a:pt x="9674" y="625"/>
                    <a:pt x="9674" y="600"/>
                  </a:cubicBezTo>
                  <a:cubicBezTo>
                    <a:pt x="9674" y="600"/>
                    <a:pt x="9699" y="575"/>
                    <a:pt x="9699" y="575"/>
                  </a:cubicBezTo>
                  <a:cubicBezTo>
                    <a:pt x="9699" y="550"/>
                    <a:pt x="9699" y="525"/>
                    <a:pt x="9699" y="500"/>
                  </a:cubicBezTo>
                  <a:cubicBezTo>
                    <a:pt x="9699" y="475"/>
                    <a:pt x="9699" y="475"/>
                    <a:pt x="9699" y="450"/>
                  </a:cubicBezTo>
                  <a:cubicBezTo>
                    <a:pt x="9699" y="425"/>
                    <a:pt x="9699" y="425"/>
                    <a:pt x="9674" y="400"/>
                  </a:cubicBezTo>
                  <a:cubicBezTo>
                    <a:pt x="9674" y="400"/>
                    <a:pt x="9674" y="375"/>
                    <a:pt x="9674" y="375"/>
                  </a:cubicBezTo>
                  <a:cubicBezTo>
                    <a:pt x="9674" y="375"/>
                    <a:pt x="9649" y="350"/>
                    <a:pt x="9649" y="325"/>
                  </a:cubicBezTo>
                  <a:cubicBezTo>
                    <a:pt x="9624" y="325"/>
                    <a:pt x="9599" y="300"/>
                    <a:pt x="9549" y="275"/>
                  </a:cubicBezTo>
                  <a:cubicBezTo>
                    <a:pt x="9499" y="250"/>
                    <a:pt x="9449" y="225"/>
                    <a:pt x="9399" y="200"/>
                  </a:cubicBezTo>
                  <a:cubicBezTo>
                    <a:pt x="9349" y="200"/>
                    <a:pt x="9299" y="175"/>
                    <a:pt x="9224" y="150"/>
                  </a:cubicBezTo>
                  <a:close/>
                  <a:moveTo>
                    <a:pt x="10673" y="750"/>
                  </a:moveTo>
                  <a:cubicBezTo>
                    <a:pt x="10548" y="750"/>
                    <a:pt x="10423" y="775"/>
                    <a:pt x="10323" y="825"/>
                  </a:cubicBezTo>
                  <a:cubicBezTo>
                    <a:pt x="10198" y="875"/>
                    <a:pt x="10123" y="950"/>
                    <a:pt x="10048" y="1025"/>
                  </a:cubicBezTo>
                  <a:cubicBezTo>
                    <a:pt x="9973" y="1100"/>
                    <a:pt x="9923" y="1200"/>
                    <a:pt x="9898" y="1300"/>
                  </a:cubicBezTo>
                  <a:cubicBezTo>
                    <a:pt x="9873" y="1425"/>
                    <a:pt x="9848" y="1550"/>
                    <a:pt x="9848" y="1675"/>
                  </a:cubicBezTo>
                  <a:cubicBezTo>
                    <a:pt x="9848" y="1825"/>
                    <a:pt x="9873" y="1950"/>
                    <a:pt x="9898" y="2050"/>
                  </a:cubicBezTo>
                  <a:cubicBezTo>
                    <a:pt x="9923" y="2175"/>
                    <a:pt x="9973" y="2250"/>
                    <a:pt x="10048" y="2325"/>
                  </a:cubicBezTo>
                  <a:cubicBezTo>
                    <a:pt x="10098" y="2400"/>
                    <a:pt x="10198" y="2475"/>
                    <a:pt x="10298" y="2525"/>
                  </a:cubicBezTo>
                  <a:cubicBezTo>
                    <a:pt x="10398" y="2550"/>
                    <a:pt x="10523" y="2575"/>
                    <a:pt x="10648" y="2575"/>
                  </a:cubicBezTo>
                  <a:cubicBezTo>
                    <a:pt x="10798" y="2575"/>
                    <a:pt x="10923" y="2550"/>
                    <a:pt x="11023" y="2500"/>
                  </a:cubicBezTo>
                  <a:cubicBezTo>
                    <a:pt x="11123" y="2450"/>
                    <a:pt x="11198" y="2400"/>
                    <a:pt x="11273" y="2325"/>
                  </a:cubicBezTo>
                  <a:cubicBezTo>
                    <a:pt x="11348" y="2225"/>
                    <a:pt x="11398" y="2125"/>
                    <a:pt x="11448" y="2025"/>
                  </a:cubicBezTo>
                  <a:cubicBezTo>
                    <a:pt x="11473" y="1900"/>
                    <a:pt x="11498" y="1775"/>
                    <a:pt x="11498" y="1650"/>
                  </a:cubicBezTo>
                  <a:cubicBezTo>
                    <a:pt x="11498" y="1500"/>
                    <a:pt x="11473" y="1400"/>
                    <a:pt x="11448" y="1275"/>
                  </a:cubicBezTo>
                  <a:cubicBezTo>
                    <a:pt x="11398" y="1175"/>
                    <a:pt x="11348" y="1075"/>
                    <a:pt x="11298" y="1000"/>
                  </a:cubicBezTo>
                  <a:cubicBezTo>
                    <a:pt x="11223" y="925"/>
                    <a:pt x="11148" y="875"/>
                    <a:pt x="11048" y="825"/>
                  </a:cubicBezTo>
                  <a:cubicBezTo>
                    <a:pt x="10948" y="775"/>
                    <a:pt x="10823" y="750"/>
                    <a:pt x="10673" y="750"/>
                  </a:cubicBezTo>
                  <a:close/>
                  <a:moveTo>
                    <a:pt x="19297" y="750"/>
                  </a:moveTo>
                  <a:cubicBezTo>
                    <a:pt x="19247" y="750"/>
                    <a:pt x="19172" y="775"/>
                    <a:pt x="19122" y="775"/>
                  </a:cubicBezTo>
                  <a:cubicBezTo>
                    <a:pt x="19047" y="800"/>
                    <a:pt x="18997" y="800"/>
                    <a:pt x="18947" y="825"/>
                  </a:cubicBezTo>
                  <a:cubicBezTo>
                    <a:pt x="18897" y="850"/>
                    <a:pt x="18847" y="850"/>
                    <a:pt x="18797" y="875"/>
                  </a:cubicBezTo>
                  <a:cubicBezTo>
                    <a:pt x="18772" y="900"/>
                    <a:pt x="18722" y="925"/>
                    <a:pt x="18722" y="925"/>
                  </a:cubicBezTo>
                  <a:cubicBezTo>
                    <a:pt x="18697" y="950"/>
                    <a:pt x="18697" y="975"/>
                    <a:pt x="18672" y="1000"/>
                  </a:cubicBezTo>
                  <a:cubicBezTo>
                    <a:pt x="18672" y="1000"/>
                    <a:pt x="18672" y="1025"/>
                    <a:pt x="18672" y="1050"/>
                  </a:cubicBezTo>
                  <a:cubicBezTo>
                    <a:pt x="18672" y="1075"/>
                    <a:pt x="18672" y="1100"/>
                    <a:pt x="18672" y="1100"/>
                  </a:cubicBezTo>
                  <a:cubicBezTo>
                    <a:pt x="18697" y="1125"/>
                    <a:pt x="18697" y="1125"/>
                    <a:pt x="18697" y="1150"/>
                  </a:cubicBezTo>
                  <a:cubicBezTo>
                    <a:pt x="18697" y="1150"/>
                    <a:pt x="18697" y="1175"/>
                    <a:pt x="18722" y="1175"/>
                  </a:cubicBezTo>
                  <a:lnTo>
                    <a:pt x="18747" y="1175"/>
                  </a:lnTo>
                  <a:cubicBezTo>
                    <a:pt x="18747" y="1175"/>
                    <a:pt x="18772" y="1175"/>
                    <a:pt x="18797" y="1150"/>
                  </a:cubicBezTo>
                  <a:cubicBezTo>
                    <a:pt x="18822" y="1125"/>
                    <a:pt x="18872" y="1100"/>
                    <a:pt x="18922" y="1100"/>
                  </a:cubicBezTo>
                  <a:cubicBezTo>
                    <a:pt x="18972" y="1075"/>
                    <a:pt x="19022" y="1050"/>
                    <a:pt x="19072" y="1025"/>
                  </a:cubicBezTo>
                  <a:cubicBezTo>
                    <a:pt x="19122" y="1025"/>
                    <a:pt x="19197" y="1000"/>
                    <a:pt x="19272" y="1000"/>
                  </a:cubicBezTo>
                  <a:cubicBezTo>
                    <a:pt x="19347" y="1000"/>
                    <a:pt x="19397" y="1025"/>
                    <a:pt x="19447" y="1025"/>
                  </a:cubicBezTo>
                  <a:cubicBezTo>
                    <a:pt x="19497" y="1050"/>
                    <a:pt x="19547" y="1075"/>
                    <a:pt x="19572" y="1100"/>
                  </a:cubicBezTo>
                  <a:cubicBezTo>
                    <a:pt x="19597" y="1125"/>
                    <a:pt x="19622" y="1175"/>
                    <a:pt x="19622" y="1225"/>
                  </a:cubicBezTo>
                  <a:cubicBezTo>
                    <a:pt x="19647" y="1275"/>
                    <a:pt x="19647" y="1325"/>
                    <a:pt x="19647" y="1400"/>
                  </a:cubicBezTo>
                  <a:lnTo>
                    <a:pt x="19647" y="1525"/>
                  </a:lnTo>
                  <a:lnTo>
                    <a:pt x="19422" y="1525"/>
                  </a:lnTo>
                  <a:cubicBezTo>
                    <a:pt x="19297" y="1525"/>
                    <a:pt x="19172" y="1525"/>
                    <a:pt x="19072" y="1550"/>
                  </a:cubicBezTo>
                  <a:cubicBezTo>
                    <a:pt x="18972" y="1575"/>
                    <a:pt x="18897" y="1625"/>
                    <a:pt x="18822" y="1650"/>
                  </a:cubicBezTo>
                  <a:cubicBezTo>
                    <a:pt x="18747" y="1700"/>
                    <a:pt x="18697" y="1750"/>
                    <a:pt x="18647" y="1825"/>
                  </a:cubicBezTo>
                  <a:cubicBezTo>
                    <a:pt x="18622" y="1900"/>
                    <a:pt x="18597" y="1975"/>
                    <a:pt x="18597" y="2075"/>
                  </a:cubicBezTo>
                  <a:cubicBezTo>
                    <a:pt x="18597" y="2150"/>
                    <a:pt x="18622" y="2225"/>
                    <a:pt x="18647" y="2275"/>
                  </a:cubicBezTo>
                  <a:cubicBezTo>
                    <a:pt x="18672" y="2350"/>
                    <a:pt x="18697" y="2400"/>
                    <a:pt x="18747" y="2450"/>
                  </a:cubicBezTo>
                  <a:cubicBezTo>
                    <a:pt x="18797" y="2475"/>
                    <a:pt x="18872" y="2525"/>
                    <a:pt x="18922" y="2550"/>
                  </a:cubicBezTo>
                  <a:cubicBezTo>
                    <a:pt x="18997" y="2550"/>
                    <a:pt x="19072" y="2575"/>
                    <a:pt x="19172" y="2575"/>
                  </a:cubicBezTo>
                  <a:cubicBezTo>
                    <a:pt x="19272" y="2575"/>
                    <a:pt x="19372" y="2550"/>
                    <a:pt x="19447" y="2500"/>
                  </a:cubicBezTo>
                  <a:cubicBezTo>
                    <a:pt x="19547" y="2475"/>
                    <a:pt x="19622" y="2400"/>
                    <a:pt x="19697" y="2325"/>
                  </a:cubicBezTo>
                  <a:lnTo>
                    <a:pt x="19697" y="2500"/>
                  </a:lnTo>
                  <a:cubicBezTo>
                    <a:pt x="19697" y="2500"/>
                    <a:pt x="19697" y="2525"/>
                    <a:pt x="19697" y="2525"/>
                  </a:cubicBezTo>
                  <a:cubicBezTo>
                    <a:pt x="19722" y="2525"/>
                    <a:pt x="19722" y="2550"/>
                    <a:pt x="19747" y="2550"/>
                  </a:cubicBezTo>
                  <a:lnTo>
                    <a:pt x="19897" y="2550"/>
                  </a:lnTo>
                  <a:cubicBezTo>
                    <a:pt x="19922" y="2550"/>
                    <a:pt x="19922" y="2525"/>
                    <a:pt x="19947" y="2525"/>
                  </a:cubicBezTo>
                  <a:cubicBezTo>
                    <a:pt x="19947" y="2525"/>
                    <a:pt x="19947" y="2500"/>
                    <a:pt x="19947" y="2500"/>
                  </a:cubicBezTo>
                  <a:lnTo>
                    <a:pt x="19947" y="1375"/>
                  </a:lnTo>
                  <a:cubicBezTo>
                    <a:pt x="19947" y="1275"/>
                    <a:pt x="19947" y="1200"/>
                    <a:pt x="19922" y="1125"/>
                  </a:cubicBezTo>
                  <a:cubicBezTo>
                    <a:pt x="19897" y="1050"/>
                    <a:pt x="19847" y="975"/>
                    <a:pt x="19797" y="925"/>
                  </a:cubicBezTo>
                  <a:cubicBezTo>
                    <a:pt x="19747" y="875"/>
                    <a:pt x="19697" y="825"/>
                    <a:pt x="19597" y="800"/>
                  </a:cubicBezTo>
                  <a:cubicBezTo>
                    <a:pt x="19522" y="775"/>
                    <a:pt x="19422" y="750"/>
                    <a:pt x="19297" y="750"/>
                  </a:cubicBezTo>
                  <a:close/>
                  <a:moveTo>
                    <a:pt x="22821" y="125"/>
                  </a:moveTo>
                  <a:cubicBezTo>
                    <a:pt x="22646" y="125"/>
                    <a:pt x="22471" y="175"/>
                    <a:pt x="22346" y="225"/>
                  </a:cubicBezTo>
                  <a:cubicBezTo>
                    <a:pt x="22196" y="275"/>
                    <a:pt x="22096" y="350"/>
                    <a:pt x="21996" y="475"/>
                  </a:cubicBezTo>
                  <a:cubicBezTo>
                    <a:pt x="21921" y="575"/>
                    <a:pt x="21846" y="700"/>
                    <a:pt x="21796" y="850"/>
                  </a:cubicBezTo>
                  <a:cubicBezTo>
                    <a:pt x="21746" y="1000"/>
                    <a:pt x="21721" y="1175"/>
                    <a:pt x="21721" y="1375"/>
                  </a:cubicBezTo>
                  <a:cubicBezTo>
                    <a:pt x="21721" y="1550"/>
                    <a:pt x="21746" y="1725"/>
                    <a:pt x="21796" y="1875"/>
                  </a:cubicBezTo>
                  <a:cubicBezTo>
                    <a:pt x="21846" y="2025"/>
                    <a:pt x="21896" y="2150"/>
                    <a:pt x="21996" y="2250"/>
                  </a:cubicBezTo>
                  <a:cubicBezTo>
                    <a:pt x="22071" y="2350"/>
                    <a:pt x="22171" y="2450"/>
                    <a:pt x="22321" y="2500"/>
                  </a:cubicBezTo>
                  <a:cubicBezTo>
                    <a:pt x="22446" y="2550"/>
                    <a:pt x="22596" y="2575"/>
                    <a:pt x="22771" y="2575"/>
                  </a:cubicBezTo>
                  <a:cubicBezTo>
                    <a:pt x="22946" y="2575"/>
                    <a:pt x="23096" y="2550"/>
                    <a:pt x="23246" y="2475"/>
                  </a:cubicBezTo>
                  <a:cubicBezTo>
                    <a:pt x="23371" y="2425"/>
                    <a:pt x="23496" y="2350"/>
                    <a:pt x="23571" y="2225"/>
                  </a:cubicBezTo>
                  <a:cubicBezTo>
                    <a:pt x="23671" y="2125"/>
                    <a:pt x="23746" y="2000"/>
                    <a:pt x="23796" y="1850"/>
                  </a:cubicBezTo>
                  <a:cubicBezTo>
                    <a:pt x="23821" y="1700"/>
                    <a:pt x="23846" y="1525"/>
                    <a:pt x="23846" y="1325"/>
                  </a:cubicBezTo>
                  <a:cubicBezTo>
                    <a:pt x="23846" y="1125"/>
                    <a:pt x="23821" y="975"/>
                    <a:pt x="23796" y="825"/>
                  </a:cubicBezTo>
                  <a:cubicBezTo>
                    <a:pt x="23746" y="675"/>
                    <a:pt x="23671" y="550"/>
                    <a:pt x="23596" y="450"/>
                  </a:cubicBezTo>
                  <a:cubicBezTo>
                    <a:pt x="23521" y="350"/>
                    <a:pt x="23396" y="275"/>
                    <a:pt x="23271" y="225"/>
                  </a:cubicBezTo>
                  <a:cubicBezTo>
                    <a:pt x="23146" y="150"/>
                    <a:pt x="22996" y="125"/>
                    <a:pt x="22821" y="125"/>
                  </a:cubicBezTo>
                  <a:close/>
                  <a:moveTo>
                    <a:pt x="31895" y="750"/>
                  </a:moveTo>
                  <a:cubicBezTo>
                    <a:pt x="31770" y="750"/>
                    <a:pt x="31670" y="775"/>
                    <a:pt x="31570" y="825"/>
                  </a:cubicBezTo>
                  <a:cubicBezTo>
                    <a:pt x="31470" y="875"/>
                    <a:pt x="31370" y="925"/>
                    <a:pt x="31295" y="1000"/>
                  </a:cubicBezTo>
                  <a:cubicBezTo>
                    <a:pt x="31245" y="1075"/>
                    <a:pt x="31195" y="1175"/>
                    <a:pt x="31145" y="1300"/>
                  </a:cubicBezTo>
                  <a:cubicBezTo>
                    <a:pt x="31120" y="1400"/>
                    <a:pt x="31095" y="1525"/>
                    <a:pt x="31095" y="1675"/>
                  </a:cubicBezTo>
                  <a:cubicBezTo>
                    <a:pt x="31095" y="1825"/>
                    <a:pt x="31120" y="1950"/>
                    <a:pt x="31145" y="2075"/>
                  </a:cubicBezTo>
                  <a:cubicBezTo>
                    <a:pt x="31195" y="2175"/>
                    <a:pt x="31245" y="2275"/>
                    <a:pt x="31295" y="2350"/>
                  </a:cubicBezTo>
                  <a:cubicBezTo>
                    <a:pt x="31370" y="2425"/>
                    <a:pt x="31470" y="2475"/>
                    <a:pt x="31570" y="2525"/>
                  </a:cubicBezTo>
                  <a:cubicBezTo>
                    <a:pt x="31670" y="2550"/>
                    <a:pt x="31795" y="2575"/>
                    <a:pt x="31920" y="2575"/>
                  </a:cubicBezTo>
                  <a:cubicBezTo>
                    <a:pt x="31995" y="2575"/>
                    <a:pt x="32070" y="2575"/>
                    <a:pt x="32145" y="2550"/>
                  </a:cubicBezTo>
                  <a:cubicBezTo>
                    <a:pt x="32220" y="2550"/>
                    <a:pt x="32270" y="2525"/>
                    <a:pt x="32320" y="2525"/>
                  </a:cubicBezTo>
                  <a:cubicBezTo>
                    <a:pt x="32370" y="2500"/>
                    <a:pt x="32420" y="2475"/>
                    <a:pt x="32445" y="2475"/>
                  </a:cubicBezTo>
                  <a:cubicBezTo>
                    <a:pt x="32495" y="2450"/>
                    <a:pt x="32495" y="2450"/>
                    <a:pt x="32520" y="2450"/>
                  </a:cubicBezTo>
                  <a:cubicBezTo>
                    <a:pt x="32520" y="2425"/>
                    <a:pt x="32520" y="2425"/>
                    <a:pt x="32520" y="2425"/>
                  </a:cubicBezTo>
                  <a:cubicBezTo>
                    <a:pt x="32520" y="2400"/>
                    <a:pt x="32545" y="2400"/>
                    <a:pt x="32545" y="2400"/>
                  </a:cubicBezTo>
                  <a:cubicBezTo>
                    <a:pt x="32545" y="2375"/>
                    <a:pt x="32545" y="2375"/>
                    <a:pt x="32545" y="2350"/>
                  </a:cubicBezTo>
                  <a:cubicBezTo>
                    <a:pt x="32545" y="2350"/>
                    <a:pt x="32545" y="2325"/>
                    <a:pt x="32545" y="2325"/>
                  </a:cubicBezTo>
                  <a:cubicBezTo>
                    <a:pt x="32545" y="2300"/>
                    <a:pt x="32545" y="2275"/>
                    <a:pt x="32545" y="2275"/>
                  </a:cubicBezTo>
                  <a:cubicBezTo>
                    <a:pt x="32545" y="2250"/>
                    <a:pt x="32545" y="2225"/>
                    <a:pt x="32545" y="2225"/>
                  </a:cubicBezTo>
                  <a:cubicBezTo>
                    <a:pt x="32520" y="2225"/>
                    <a:pt x="32520" y="2225"/>
                    <a:pt x="32520" y="2200"/>
                  </a:cubicBezTo>
                  <a:lnTo>
                    <a:pt x="32495" y="2200"/>
                  </a:lnTo>
                  <a:cubicBezTo>
                    <a:pt x="32470" y="2200"/>
                    <a:pt x="32470" y="2200"/>
                    <a:pt x="32420" y="2225"/>
                  </a:cubicBezTo>
                  <a:cubicBezTo>
                    <a:pt x="32395" y="2225"/>
                    <a:pt x="32370" y="2250"/>
                    <a:pt x="32320" y="2275"/>
                  </a:cubicBezTo>
                  <a:cubicBezTo>
                    <a:pt x="32270" y="2275"/>
                    <a:pt x="32220" y="2300"/>
                    <a:pt x="32170" y="2300"/>
                  </a:cubicBezTo>
                  <a:cubicBezTo>
                    <a:pt x="32095" y="2325"/>
                    <a:pt x="32020" y="2325"/>
                    <a:pt x="31945" y="2325"/>
                  </a:cubicBezTo>
                  <a:cubicBezTo>
                    <a:pt x="31845" y="2325"/>
                    <a:pt x="31770" y="2325"/>
                    <a:pt x="31695" y="2300"/>
                  </a:cubicBezTo>
                  <a:cubicBezTo>
                    <a:pt x="31645" y="2250"/>
                    <a:pt x="31570" y="2225"/>
                    <a:pt x="31520" y="2175"/>
                  </a:cubicBezTo>
                  <a:cubicBezTo>
                    <a:pt x="31495" y="2100"/>
                    <a:pt x="31470" y="2050"/>
                    <a:pt x="31445" y="1975"/>
                  </a:cubicBezTo>
                  <a:cubicBezTo>
                    <a:pt x="31420" y="1900"/>
                    <a:pt x="31420" y="1825"/>
                    <a:pt x="31420" y="1725"/>
                  </a:cubicBezTo>
                  <a:lnTo>
                    <a:pt x="32495" y="1725"/>
                  </a:lnTo>
                  <a:cubicBezTo>
                    <a:pt x="32520" y="1725"/>
                    <a:pt x="32545" y="1725"/>
                    <a:pt x="32570" y="1700"/>
                  </a:cubicBezTo>
                  <a:cubicBezTo>
                    <a:pt x="32595" y="1675"/>
                    <a:pt x="32620" y="1650"/>
                    <a:pt x="32620" y="1600"/>
                  </a:cubicBezTo>
                  <a:lnTo>
                    <a:pt x="32620" y="1550"/>
                  </a:lnTo>
                  <a:cubicBezTo>
                    <a:pt x="32620" y="1425"/>
                    <a:pt x="32595" y="1325"/>
                    <a:pt x="32570" y="1250"/>
                  </a:cubicBezTo>
                  <a:cubicBezTo>
                    <a:pt x="32545" y="1150"/>
                    <a:pt x="32495" y="1075"/>
                    <a:pt x="32445" y="1000"/>
                  </a:cubicBezTo>
                  <a:cubicBezTo>
                    <a:pt x="32395" y="925"/>
                    <a:pt x="32320" y="875"/>
                    <a:pt x="32220" y="825"/>
                  </a:cubicBezTo>
                  <a:cubicBezTo>
                    <a:pt x="32120" y="775"/>
                    <a:pt x="32020" y="750"/>
                    <a:pt x="31895" y="750"/>
                  </a:cubicBezTo>
                  <a:close/>
                  <a:moveTo>
                    <a:pt x="35519" y="0"/>
                  </a:moveTo>
                  <a:cubicBezTo>
                    <a:pt x="35494" y="0"/>
                    <a:pt x="35469" y="0"/>
                    <a:pt x="35469" y="25"/>
                  </a:cubicBezTo>
                  <a:lnTo>
                    <a:pt x="35444" y="25"/>
                  </a:lnTo>
                  <a:cubicBezTo>
                    <a:pt x="35444" y="25"/>
                    <a:pt x="35444" y="50"/>
                    <a:pt x="35444" y="50"/>
                  </a:cubicBezTo>
                  <a:lnTo>
                    <a:pt x="35444" y="1000"/>
                  </a:lnTo>
                  <a:cubicBezTo>
                    <a:pt x="35369" y="925"/>
                    <a:pt x="35269" y="875"/>
                    <a:pt x="35194" y="825"/>
                  </a:cubicBezTo>
                  <a:cubicBezTo>
                    <a:pt x="35119" y="775"/>
                    <a:pt x="35044" y="750"/>
                    <a:pt x="34944" y="750"/>
                  </a:cubicBezTo>
                  <a:cubicBezTo>
                    <a:pt x="34819" y="750"/>
                    <a:pt x="34719" y="775"/>
                    <a:pt x="34619" y="825"/>
                  </a:cubicBezTo>
                  <a:cubicBezTo>
                    <a:pt x="34544" y="875"/>
                    <a:pt x="34469" y="925"/>
                    <a:pt x="34419" y="1025"/>
                  </a:cubicBezTo>
                  <a:cubicBezTo>
                    <a:pt x="34344" y="1100"/>
                    <a:pt x="34294" y="1200"/>
                    <a:pt x="34269" y="1300"/>
                  </a:cubicBezTo>
                  <a:cubicBezTo>
                    <a:pt x="34244" y="1425"/>
                    <a:pt x="34219" y="1550"/>
                    <a:pt x="34219" y="1700"/>
                  </a:cubicBezTo>
                  <a:cubicBezTo>
                    <a:pt x="34219" y="1800"/>
                    <a:pt x="34244" y="1925"/>
                    <a:pt x="34269" y="2025"/>
                  </a:cubicBezTo>
                  <a:cubicBezTo>
                    <a:pt x="34294" y="2125"/>
                    <a:pt x="34319" y="2225"/>
                    <a:pt x="34369" y="2325"/>
                  </a:cubicBezTo>
                  <a:cubicBezTo>
                    <a:pt x="34444" y="2400"/>
                    <a:pt x="34494" y="2450"/>
                    <a:pt x="34594" y="2500"/>
                  </a:cubicBezTo>
                  <a:cubicBezTo>
                    <a:pt x="34669" y="2550"/>
                    <a:pt x="34769" y="2575"/>
                    <a:pt x="34894" y="2575"/>
                  </a:cubicBezTo>
                  <a:cubicBezTo>
                    <a:pt x="34994" y="2575"/>
                    <a:pt x="35119" y="2550"/>
                    <a:pt x="35194" y="2500"/>
                  </a:cubicBezTo>
                  <a:cubicBezTo>
                    <a:pt x="35294" y="2450"/>
                    <a:pt x="35394" y="2375"/>
                    <a:pt x="35469" y="2275"/>
                  </a:cubicBezTo>
                  <a:lnTo>
                    <a:pt x="35469" y="2500"/>
                  </a:lnTo>
                  <a:cubicBezTo>
                    <a:pt x="35469" y="2500"/>
                    <a:pt x="35469" y="2500"/>
                    <a:pt x="35469" y="2525"/>
                  </a:cubicBezTo>
                  <a:cubicBezTo>
                    <a:pt x="35494" y="2525"/>
                    <a:pt x="35494" y="2525"/>
                    <a:pt x="35494" y="2550"/>
                  </a:cubicBezTo>
                  <a:lnTo>
                    <a:pt x="35719" y="2550"/>
                  </a:lnTo>
                  <a:cubicBezTo>
                    <a:pt x="35719" y="2525"/>
                    <a:pt x="35744" y="2525"/>
                    <a:pt x="35744" y="2525"/>
                  </a:cubicBezTo>
                  <a:cubicBezTo>
                    <a:pt x="35744" y="2500"/>
                    <a:pt x="35744" y="2500"/>
                    <a:pt x="35744" y="2500"/>
                  </a:cubicBezTo>
                  <a:lnTo>
                    <a:pt x="35744" y="50"/>
                  </a:lnTo>
                  <a:cubicBezTo>
                    <a:pt x="35744" y="50"/>
                    <a:pt x="35744" y="25"/>
                    <a:pt x="35744" y="25"/>
                  </a:cubicBezTo>
                  <a:lnTo>
                    <a:pt x="35694" y="25"/>
                  </a:lnTo>
                  <a:cubicBezTo>
                    <a:pt x="35694" y="0"/>
                    <a:pt x="35669" y="0"/>
                    <a:pt x="35669" y="0"/>
                  </a:cubicBezTo>
                  <a:close/>
                  <a:moveTo>
                    <a:pt x="37194" y="750"/>
                  </a:moveTo>
                  <a:cubicBezTo>
                    <a:pt x="37069" y="750"/>
                    <a:pt x="36969" y="775"/>
                    <a:pt x="36869" y="825"/>
                  </a:cubicBezTo>
                  <a:cubicBezTo>
                    <a:pt x="36769" y="875"/>
                    <a:pt x="36694" y="925"/>
                    <a:pt x="36619" y="1000"/>
                  </a:cubicBezTo>
                  <a:cubicBezTo>
                    <a:pt x="36544" y="1075"/>
                    <a:pt x="36494" y="1175"/>
                    <a:pt x="36469" y="1300"/>
                  </a:cubicBezTo>
                  <a:cubicBezTo>
                    <a:pt x="36419" y="1400"/>
                    <a:pt x="36419" y="1525"/>
                    <a:pt x="36419" y="1675"/>
                  </a:cubicBezTo>
                  <a:cubicBezTo>
                    <a:pt x="36419" y="1825"/>
                    <a:pt x="36419" y="1950"/>
                    <a:pt x="36469" y="2075"/>
                  </a:cubicBezTo>
                  <a:cubicBezTo>
                    <a:pt x="36494" y="2175"/>
                    <a:pt x="36544" y="2275"/>
                    <a:pt x="36619" y="2350"/>
                  </a:cubicBezTo>
                  <a:cubicBezTo>
                    <a:pt x="36694" y="2425"/>
                    <a:pt x="36769" y="2475"/>
                    <a:pt x="36869" y="2525"/>
                  </a:cubicBezTo>
                  <a:cubicBezTo>
                    <a:pt x="36969" y="2550"/>
                    <a:pt x="37094" y="2575"/>
                    <a:pt x="37244" y="2575"/>
                  </a:cubicBezTo>
                  <a:cubicBezTo>
                    <a:pt x="37319" y="2575"/>
                    <a:pt x="37394" y="2575"/>
                    <a:pt x="37444" y="2550"/>
                  </a:cubicBezTo>
                  <a:cubicBezTo>
                    <a:pt x="37519" y="2550"/>
                    <a:pt x="37594" y="2525"/>
                    <a:pt x="37644" y="2525"/>
                  </a:cubicBezTo>
                  <a:cubicBezTo>
                    <a:pt x="37694" y="2500"/>
                    <a:pt x="37719" y="2475"/>
                    <a:pt x="37769" y="2475"/>
                  </a:cubicBezTo>
                  <a:cubicBezTo>
                    <a:pt x="37794" y="2450"/>
                    <a:pt x="37819" y="2450"/>
                    <a:pt x="37819" y="2450"/>
                  </a:cubicBezTo>
                  <a:cubicBezTo>
                    <a:pt x="37819" y="2425"/>
                    <a:pt x="37844" y="2425"/>
                    <a:pt x="37844" y="2425"/>
                  </a:cubicBezTo>
                  <a:cubicBezTo>
                    <a:pt x="37844" y="2400"/>
                    <a:pt x="37844" y="2400"/>
                    <a:pt x="37844" y="2400"/>
                  </a:cubicBezTo>
                  <a:cubicBezTo>
                    <a:pt x="37844" y="2375"/>
                    <a:pt x="37844" y="2375"/>
                    <a:pt x="37844" y="2350"/>
                  </a:cubicBezTo>
                  <a:cubicBezTo>
                    <a:pt x="37844" y="2350"/>
                    <a:pt x="37844" y="2325"/>
                    <a:pt x="37844" y="2325"/>
                  </a:cubicBezTo>
                  <a:cubicBezTo>
                    <a:pt x="37844" y="2300"/>
                    <a:pt x="37844" y="2275"/>
                    <a:pt x="37844" y="2275"/>
                  </a:cubicBezTo>
                  <a:cubicBezTo>
                    <a:pt x="37844" y="2250"/>
                    <a:pt x="37844" y="2225"/>
                    <a:pt x="37844" y="2225"/>
                  </a:cubicBezTo>
                  <a:cubicBezTo>
                    <a:pt x="37844" y="2225"/>
                    <a:pt x="37844" y="2225"/>
                    <a:pt x="37819" y="2200"/>
                  </a:cubicBezTo>
                  <a:lnTo>
                    <a:pt x="37794" y="2200"/>
                  </a:lnTo>
                  <a:cubicBezTo>
                    <a:pt x="37794" y="2200"/>
                    <a:pt x="37769" y="2200"/>
                    <a:pt x="37744" y="2225"/>
                  </a:cubicBezTo>
                  <a:cubicBezTo>
                    <a:pt x="37719" y="2225"/>
                    <a:pt x="37669" y="2250"/>
                    <a:pt x="37619" y="2275"/>
                  </a:cubicBezTo>
                  <a:cubicBezTo>
                    <a:pt x="37594" y="2275"/>
                    <a:pt x="37544" y="2300"/>
                    <a:pt x="37469" y="2300"/>
                  </a:cubicBezTo>
                  <a:cubicBezTo>
                    <a:pt x="37419" y="2325"/>
                    <a:pt x="37344" y="2325"/>
                    <a:pt x="37269" y="2325"/>
                  </a:cubicBezTo>
                  <a:cubicBezTo>
                    <a:pt x="37169" y="2325"/>
                    <a:pt x="37094" y="2325"/>
                    <a:pt x="37019" y="2300"/>
                  </a:cubicBezTo>
                  <a:cubicBezTo>
                    <a:pt x="36944" y="2250"/>
                    <a:pt x="36894" y="2225"/>
                    <a:pt x="36844" y="2175"/>
                  </a:cubicBezTo>
                  <a:cubicBezTo>
                    <a:pt x="36794" y="2100"/>
                    <a:pt x="36769" y="2050"/>
                    <a:pt x="36744" y="1975"/>
                  </a:cubicBezTo>
                  <a:cubicBezTo>
                    <a:pt x="36744" y="1900"/>
                    <a:pt x="36719" y="1825"/>
                    <a:pt x="36719" y="1725"/>
                  </a:cubicBezTo>
                  <a:lnTo>
                    <a:pt x="37794" y="1725"/>
                  </a:lnTo>
                  <a:cubicBezTo>
                    <a:pt x="37844" y="1725"/>
                    <a:pt x="37869" y="1725"/>
                    <a:pt x="37894" y="1700"/>
                  </a:cubicBezTo>
                  <a:cubicBezTo>
                    <a:pt x="37919" y="1675"/>
                    <a:pt x="37919" y="1650"/>
                    <a:pt x="37919" y="1600"/>
                  </a:cubicBezTo>
                  <a:lnTo>
                    <a:pt x="37919" y="1550"/>
                  </a:lnTo>
                  <a:cubicBezTo>
                    <a:pt x="37919" y="1425"/>
                    <a:pt x="37919" y="1325"/>
                    <a:pt x="37894" y="1250"/>
                  </a:cubicBezTo>
                  <a:cubicBezTo>
                    <a:pt x="37869" y="1150"/>
                    <a:pt x="37819" y="1075"/>
                    <a:pt x="37744" y="1000"/>
                  </a:cubicBezTo>
                  <a:cubicBezTo>
                    <a:pt x="37694" y="925"/>
                    <a:pt x="37619" y="875"/>
                    <a:pt x="37544" y="825"/>
                  </a:cubicBezTo>
                  <a:cubicBezTo>
                    <a:pt x="37444" y="775"/>
                    <a:pt x="37319" y="750"/>
                    <a:pt x="37194" y="750"/>
                  </a:cubicBezTo>
                  <a:close/>
                  <a:moveTo>
                    <a:pt x="42918" y="350"/>
                  </a:moveTo>
                  <a:cubicBezTo>
                    <a:pt x="42893" y="350"/>
                    <a:pt x="42893" y="350"/>
                    <a:pt x="42868" y="375"/>
                  </a:cubicBezTo>
                  <a:lnTo>
                    <a:pt x="42843" y="375"/>
                  </a:lnTo>
                  <a:cubicBezTo>
                    <a:pt x="42843" y="375"/>
                    <a:pt x="42843" y="400"/>
                    <a:pt x="42843" y="400"/>
                  </a:cubicBezTo>
                  <a:lnTo>
                    <a:pt x="42843" y="800"/>
                  </a:lnTo>
                  <a:lnTo>
                    <a:pt x="42568" y="800"/>
                  </a:lnTo>
                  <a:cubicBezTo>
                    <a:pt x="42568" y="800"/>
                    <a:pt x="42568" y="825"/>
                    <a:pt x="42568" y="825"/>
                  </a:cubicBezTo>
                  <a:cubicBezTo>
                    <a:pt x="42568" y="825"/>
                    <a:pt x="42543" y="850"/>
                    <a:pt x="42543" y="875"/>
                  </a:cubicBezTo>
                  <a:cubicBezTo>
                    <a:pt x="42543" y="875"/>
                    <a:pt x="42543" y="900"/>
                    <a:pt x="42543" y="925"/>
                  </a:cubicBezTo>
                  <a:cubicBezTo>
                    <a:pt x="42543" y="975"/>
                    <a:pt x="42543" y="1000"/>
                    <a:pt x="42568" y="1025"/>
                  </a:cubicBezTo>
                  <a:cubicBezTo>
                    <a:pt x="42568" y="1050"/>
                    <a:pt x="42593" y="1050"/>
                    <a:pt x="42618" y="1050"/>
                  </a:cubicBezTo>
                  <a:lnTo>
                    <a:pt x="42843" y="1050"/>
                  </a:lnTo>
                  <a:lnTo>
                    <a:pt x="42843" y="2000"/>
                  </a:lnTo>
                  <a:cubicBezTo>
                    <a:pt x="42843" y="2100"/>
                    <a:pt x="42843" y="2200"/>
                    <a:pt x="42868" y="2250"/>
                  </a:cubicBezTo>
                  <a:cubicBezTo>
                    <a:pt x="42893" y="2325"/>
                    <a:pt x="42918" y="2375"/>
                    <a:pt x="42943" y="2425"/>
                  </a:cubicBezTo>
                  <a:cubicBezTo>
                    <a:pt x="42993" y="2475"/>
                    <a:pt x="43043" y="2500"/>
                    <a:pt x="43093" y="2525"/>
                  </a:cubicBezTo>
                  <a:cubicBezTo>
                    <a:pt x="43168" y="2550"/>
                    <a:pt x="43243" y="2575"/>
                    <a:pt x="43318" y="2575"/>
                  </a:cubicBezTo>
                  <a:cubicBezTo>
                    <a:pt x="43343" y="2575"/>
                    <a:pt x="43368" y="2575"/>
                    <a:pt x="43393" y="2550"/>
                  </a:cubicBezTo>
                  <a:lnTo>
                    <a:pt x="43493" y="2550"/>
                  </a:lnTo>
                  <a:cubicBezTo>
                    <a:pt x="43518" y="2550"/>
                    <a:pt x="43543" y="2525"/>
                    <a:pt x="43543" y="2525"/>
                  </a:cubicBezTo>
                  <a:cubicBezTo>
                    <a:pt x="43568" y="2525"/>
                    <a:pt x="43593" y="2500"/>
                    <a:pt x="43593" y="2500"/>
                  </a:cubicBezTo>
                  <a:cubicBezTo>
                    <a:pt x="43593" y="2500"/>
                    <a:pt x="43618" y="2475"/>
                    <a:pt x="43618" y="2450"/>
                  </a:cubicBezTo>
                  <a:cubicBezTo>
                    <a:pt x="43618" y="2425"/>
                    <a:pt x="43618" y="2400"/>
                    <a:pt x="43618" y="2375"/>
                  </a:cubicBezTo>
                  <a:cubicBezTo>
                    <a:pt x="43618" y="2350"/>
                    <a:pt x="43618" y="2325"/>
                    <a:pt x="43618" y="2325"/>
                  </a:cubicBezTo>
                  <a:cubicBezTo>
                    <a:pt x="43618" y="2300"/>
                    <a:pt x="43618" y="2300"/>
                    <a:pt x="43618" y="2275"/>
                  </a:cubicBezTo>
                  <a:lnTo>
                    <a:pt x="43593" y="2275"/>
                  </a:lnTo>
                  <a:cubicBezTo>
                    <a:pt x="43593" y="2250"/>
                    <a:pt x="43593" y="2250"/>
                    <a:pt x="43593" y="2250"/>
                  </a:cubicBezTo>
                  <a:cubicBezTo>
                    <a:pt x="43568" y="2250"/>
                    <a:pt x="43568" y="2250"/>
                    <a:pt x="43543" y="2275"/>
                  </a:cubicBezTo>
                  <a:lnTo>
                    <a:pt x="43493" y="2275"/>
                  </a:lnTo>
                  <a:cubicBezTo>
                    <a:pt x="43493" y="2300"/>
                    <a:pt x="43468" y="2300"/>
                    <a:pt x="43443" y="2300"/>
                  </a:cubicBezTo>
                  <a:lnTo>
                    <a:pt x="43368" y="2300"/>
                  </a:lnTo>
                  <a:cubicBezTo>
                    <a:pt x="43293" y="2300"/>
                    <a:pt x="43218" y="2275"/>
                    <a:pt x="43193" y="2225"/>
                  </a:cubicBezTo>
                  <a:cubicBezTo>
                    <a:pt x="43168" y="2175"/>
                    <a:pt x="43143" y="2075"/>
                    <a:pt x="43143" y="1975"/>
                  </a:cubicBezTo>
                  <a:lnTo>
                    <a:pt x="43143" y="1050"/>
                  </a:lnTo>
                  <a:lnTo>
                    <a:pt x="43568" y="1050"/>
                  </a:lnTo>
                  <a:cubicBezTo>
                    <a:pt x="43593" y="1050"/>
                    <a:pt x="43593" y="1050"/>
                    <a:pt x="43593" y="1025"/>
                  </a:cubicBezTo>
                  <a:cubicBezTo>
                    <a:pt x="43618" y="1000"/>
                    <a:pt x="43618" y="975"/>
                    <a:pt x="43618" y="925"/>
                  </a:cubicBezTo>
                  <a:cubicBezTo>
                    <a:pt x="43618" y="900"/>
                    <a:pt x="43618" y="875"/>
                    <a:pt x="43618" y="875"/>
                  </a:cubicBezTo>
                  <a:cubicBezTo>
                    <a:pt x="43618" y="850"/>
                    <a:pt x="43618" y="825"/>
                    <a:pt x="43593" y="825"/>
                  </a:cubicBezTo>
                  <a:cubicBezTo>
                    <a:pt x="43593" y="825"/>
                    <a:pt x="43593" y="800"/>
                    <a:pt x="43593" y="800"/>
                  </a:cubicBezTo>
                  <a:lnTo>
                    <a:pt x="43143" y="800"/>
                  </a:lnTo>
                  <a:lnTo>
                    <a:pt x="43143" y="400"/>
                  </a:lnTo>
                  <a:cubicBezTo>
                    <a:pt x="43143" y="400"/>
                    <a:pt x="43143" y="375"/>
                    <a:pt x="43143" y="375"/>
                  </a:cubicBezTo>
                  <a:lnTo>
                    <a:pt x="43118" y="375"/>
                  </a:lnTo>
                  <a:cubicBezTo>
                    <a:pt x="43093" y="350"/>
                    <a:pt x="43093" y="350"/>
                    <a:pt x="43068" y="350"/>
                  </a:cubicBezTo>
                  <a:close/>
                  <a:moveTo>
                    <a:pt x="44517" y="750"/>
                  </a:moveTo>
                  <a:cubicBezTo>
                    <a:pt x="44417" y="750"/>
                    <a:pt x="44342" y="775"/>
                    <a:pt x="44267" y="800"/>
                  </a:cubicBezTo>
                  <a:cubicBezTo>
                    <a:pt x="44192" y="825"/>
                    <a:pt x="44118" y="875"/>
                    <a:pt x="44068" y="900"/>
                  </a:cubicBezTo>
                  <a:cubicBezTo>
                    <a:pt x="44018" y="950"/>
                    <a:pt x="43993" y="1000"/>
                    <a:pt x="43968" y="1075"/>
                  </a:cubicBezTo>
                  <a:cubicBezTo>
                    <a:pt x="43943" y="1125"/>
                    <a:pt x="43918" y="1175"/>
                    <a:pt x="43918" y="1250"/>
                  </a:cubicBezTo>
                  <a:cubicBezTo>
                    <a:pt x="43918" y="1325"/>
                    <a:pt x="43943" y="1375"/>
                    <a:pt x="43968" y="1450"/>
                  </a:cubicBezTo>
                  <a:cubicBezTo>
                    <a:pt x="43993" y="1500"/>
                    <a:pt x="44018" y="1525"/>
                    <a:pt x="44043" y="1575"/>
                  </a:cubicBezTo>
                  <a:cubicBezTo>
                    <a:pt x="44093" y="1600"/>
                    <a:pt x="44143" y="1650"/>
                    <a:pt x="44192" y="1675"/>
                  </a:cubicBezTo>
                  <a:cubicBezTo>
                    <a:pt x="44242" y="1700"/>
                    <a:pt x="44292" y="1725"/>
                    <a:pt x="44342" y="1750"/>
                  </a:cubicBezTo>
                  <a:cubicBezTo>
                    <a:pt x="44392" y="1750"/>
                    <a:pt x="44442" y="1775"/>
                    <a:pt x="44492" y="1800"/>
                  </a:cubicBezTo>
                  <a:cubicBezTo>
                    <a:pt x="44542" y="1825"/>
                    <a:pt x="44592" y="1850"/>
                    <a:pt x="44617" y="1875"/>
                  </a:cubicBezTo>
                  <a:cubicBezTo>
                    <a:pt x="44667" y="1900"/>
                    <a:pt x="44692" y="1925"/>
                    <a:pt x="44717" y="1950"/>
                  </a:cubicBezTo>
                  <a:cubicBezTo>
                    <a:pt x="44742" y="1975"/>
                    <a:pt x="44742" y="2025"/>
                    <a:pt x="44742" y="2075"/>
                  </a:cubicBezTo>
                  <a:cubicBezTo>
                    <a:pt x="44742" y="2100"/>
                    <a:pt x="44742" y="2150"/>
                    <a:pt x="44717" y="2175"/>
                  </a:cubicBezTo>
                  <a:cubicBezTo>
                    <a:pt x="44717" y="2225"/>
                    <a:pt x="44692" y="2250"/>
                    <a:pt x="44642" y="2275"/>
                  </a:cubicBezTo>
                  <a:cubicBezTo>
                    <a:pt x="44617" y="2300"/>
                    <a:pt x="44592" y="2300"/>
                    <a:pt x="44542" y="2325"/>
                  </a:cubicBezTo>
                  <a:lnTo>
                    <a:pt x="44417" y="2325"/>
                  </a:lnTo>
                  <a:cubicBezTo>
                    <a:pt x="44342" y="2325"/>
                    <a:pt x="44292" y="2325"/>
                    <a:pt x="44217" y="2300"/>
                  </a:cubicBezTo>
                  <a:cubicBezTo>
                    <a:pt x="44167" y="2300"/>
                    <a:pt x="44143" y="2275"/>
                    <a:pt x="44093" y="2250"/>
                  </a:cubicBezTo>
                  <a:cubicBezTo>
                    <a:pt x="44043" y="2225"/>
                    <a:pt x="44018" y="2200"/>
                    <a:pt x="43993" y="2200"/>
                  </a:cubicBezTo>
                  <a:cubicBezTo>
                    <a:pt x="43968" y="2175"/>
                    <a:pt x="43943" y="2175"/>
                    <a:pt x="43943" y="2175"/>
                  </a:cubicBezTo>
                  <a:lnTo>
                    <a:pt x="43918" y="2175"/>
                  </a:lnTo>
                  <a:cubicBezTo>
                    <a:pt x="43918" y="2175"/>
                    <a:pt x="43893" y="2200"/>
                    <a:pt x="43893" y="2200"/>
                  </a:cubicBezTo>
                  <a:cubicBezTo>
                    <a:pt x="43893" y="2200"/>
                    <a:pt x="43893" y="2225"/>
                    <a:pt x="43893" y="2250"/>
                  </a:cubicBezTo>
                  <a:cubicBezTo>
                    <a:pt x="43893" y="2250"/>
                    <a:pt x="43893" y="2275"/>
                    <a:pt x="43893" y="2300"/>
                  </a:cubicBezTo>
                  <a:cubicBezTo>
                    <a:pt x="43893" y="2325"/>
                    <a:pt x="43893" y="2375"/>
                    <a:pt x="43893" y="2375"/>
                  </a:cubicBezTo>
                  <a:cubicBezTo>
                    <a:pt x="43893" y="2400"/>
                    <a:pt x="43918" y="2425"/>
                    <a:pt x="43918" y="2450"/>
                  </a:cubicBezTo>
                  <a:cubicBezTo>
                    <a:pt x="43943" y="2450"/>
                    <a:pt x="43968" y="2475"/>
                    <a:pt x="43993" y="2475"/>
                  </a:cubicBezTo>
                  <a:cubicBezTo>
                    <a:pt x="44018" y="2500"/>
                    <a:pt x="44043" y="2500"/>
                    <a:pt x="44093" y="2525"/>
                  </a:cubicBezTo>
                  <a:cubicBezTo>
                    <a:pt x="44143" y="2550"/>
                    <a:pt x="44192" y="2550"/>
                    <a:pt x="44242" y="2550"/>
                  </a:cubicBezTo>
                  <a:cubicBezTo>
                    <a:pt x="44292" y="2575"/>
                    <a:pt x="44342" y="2575"/>
                    <a:pt x="44417" y="2575"/>
                  </a:cubicBezTo>
                  <a:cubicBezTo>
                    <a:pt x="44492" y="2575"/>
                    <a:pt x="44592" y="2550"/>
                    <a:pt x="44667" y="2550"/>
                  </a:cubicBezTo>
                  <a:cubicBezTo>
                    <a:pt x="44742" y="2525"/>
                    <a:pt x="44817" y="2475"/>
                    <a:pt x="44867" y="2425"/>
                  </a:cubicBezTo>
                  <a:cubicBezTo>
                    <a:pt x="44917" y="2400"/>
                    <a:pt x="44967" y="2325"/>
                    <a:pt x="44992" y="2275"/>
                  </a:cubicBezTo>
                  <a:cubicBezTo>
                    <a:pt x="45042" y="2200"/>
                    <a:pt x="45042" y="2125"/>
                    <a:pt x="45042" y="2050"/>
                  </a:cubicBezTo>
                  <a:cubicBezTo>
                    <a:pt x="45042" y="1975"/>
                    <a:pt x="45042" y="1900"/>
                    <a:pt x="45017" y="1850"/>
                  </a:cubicBezTo>
                  <a:cubicBezTo>
                    <a:pt x="44992" y="1800"/>
                    <a:pt x="44967" y="1775"/>
                    <a:pt x="44917" y="1725"/>
                  </a:cubicBezTo>
                  <a:cubicBezTo>
                    <a:pt x="44892" y="1700"/>
                    <a:pt x="44842" y="1650"/>
                    <a:pt x="44792" y="1625"/>
                  </a:cubicBezTo>
                  <a:cubicBezTo>
                    <a:pt x="44742" y="1600"/>
                    <a:pt x="44692" y="1575"/>
                    <a:pt x="44642" y="1575"/>
                  </a:cubicBezTo>
                  <a:cubicBezTo>
                    <a:pt x="44592" y="1550"/>
                    <a:pt x="44542" y="1525"/>
                    <a:pt x="44467" y="1500"/>
                  </a:cubicBezTo>
                  <a:cubicBezTo>
                    <a:pt x="44417" y="1475"/>
                    <a:pt x="44392" y="1450"/>
                    <a:pt x="44342" y="1450"/>
                  </a:cubicBezTo>
                  <a:cubicBezTo>
                    <a:pt x="44317" y="1425"/>
                    <a:pt x="44267" y="1375"/>
                    <a:pt x="44242" y="1350"/>
                  </a:cubicBezTo>
                  <a:cubicBezTo>
                    <a:pt x="44217" y="1325"/>
                    <a:pt x="44217" y="1275"/>
                    <a:pt x="44217" y="1225"/>
                  </a:cubicBezTo>
                  <a:cubicBezTo>
                    <a:pt x="44217" y="1200"/>
                    <a:pt x="44217" y="1175"/>
                    <a:pt x="44242" y="1125"/>
                  </a:cubicBezTo>
                  <a:cubicBezTo>
                    <a:pt x="44242" y="1100"/>
                    <a:pt x="44267" y="1075"/>
                    <a:pt x="44292" y="1075"/>
                  </a:cubicBezTo>
                  <a:cubicBezTo>
                    <a:pt x="44317" y="1050"/>
                    <a:pt x="44342" y="1025"/>
                    <a:pt x="44392" y="1025"/>
                  </a:cubicBezTo>
                  <a:cubicBezTo>
                    <a:pt x="44417" y="1000"/>
                    <a:pt x="44467" y="1000"/>
                    <a:pt x="44517" y="1000"/>
                  </a:cubicBezTo>
                  <a:cubicBezTo>
                    <a:pt x="44592" y="1000"/>
                    <a:pt x="44642" y="1000"/>
                    <a:pt x="44667" y="1025"/>
                  </a:cubicBezTo>
                  <a:cubicBezTo>
                    <a:pt x="44717" y="1025"/>
                    <a:pt x="44767" y="1050"/>
                    <a:pt x="44792" y="1050"/>
                  </a:cubicBezTo>
                  <a:cubicBezTo>
                    <a:pt x="44817" y="1075"/>
                    <a:pt x="44842" y="1100"/>
                    <a:pt x="44867" y="1100"/>
                  </a:cubicBezTo>
                  <a:cubicBezTo>
                    <a:pt x="44892" y="1125"/>
                    <a:pt x="44917" y="1125"/>
                    <a:pt x="44917" y="1125"/>
                  </a:cubicBezTo>
                  <a:lnTo>
                    <a:pt x="44942" y="1125"/>
                  </a:lnTo>
                  <a:cubicBezTo>
                    <a:pt x="44942" y="1100"/>
                    <a:pt x="44942" y="1100"/>
                    <a:pt x="44942" y="1100"/>
                  </a:cubicBezTo>
                  <a:cubicBezTo>
                    <a:pt x="44967" y="1075"/>
                    <a:pt x="44967" y="1075"/>
                    <a:pt x="44967" y="1050"/>
                  </a:cubicBezTo>
                  <a:cubicBezTo>
                    <a:pt x="44967" y="1050"/>
                    <a:pt x="44967" y="1025"/>
                    <a:pt x="44967" y="1000"/>
                  </a:cubicBezTo>
                  <a:cubicBezTo>
                    <a:pt x="44967" y="975"/>
                    <a:pt x="44967" y="975"/>
                    <a:pt x="44967" y="950"/>
                  </a:cubicBezTo>
                  <a:cubicBezTo>
                    <a:pt x="44967" y="950"/>
                    <a:pt x="44967" y="925"/>
                    <a:pt x="44967" y="925"/>
                  </a:cubicBezTo>
                  <a:cubicBezTo>
                    <a:pt x="44967" y="900"/>
                    <a:pt x="44942" y="900"/>
                    <a:pt x="44942" y="900"/>
                  </a:cubicBezTo>
                  <a:cubicBezTo>
                    <a:pt x="44942" y="875"/>
                    <a:pt x="44942" y="875"/>
                    <a:pt x="44917" y="875"/>
                  </a:cubicBezTo>
                  <a:cubicBezTo>
                    <a:pt x="44917" y="850"/>
                    <a:pt x="44892" y="850"/>
                    <a:pt x="44867" y="825"/>
                  </a:cubicBezTo>
                  <a:cubicBezTo>
                    <a:pt x="44842" y="825"/>
                    <a:pt x="44817" y="800"/>
                    <a:pt x="44767" y="800"/>
                  </a:cubicBezTo>
                  <a:cubicBezTo>
                    <a:pt x="44742" y="800"/>
                    <a:pt x="44692" y="775"/>
                    <a:pt x="44642" y="775"/>
                  </a:cubicBezTo>
                  <a:cubicBezTo>
                    <a:pt x="44617" y="775"/>
                    <a:pt x="44567" y="750"/>
                    <a:pt x="44517" y="750"/>
                  </a:cubicBezTo>
                  <a:close/>
                  <a:moveTo>
                    <a:pt x="16122" y="750"/>
                  </a:moveTo>
                  <a:cubicBezTo>
                    <a:pt x="16072" y="750"/>
                    <a:pt x="16022" y="775"/>
                    <a:pt x="15972" y="775"/>
                  </a:cubicBezTo>
                  <a:cubicBezTo>
                    <a:pt x="15922" y="800"/>
                    <a:pt x="15872" y="800"/>
                    <a:pt x="15822" y="850"/>
                  </a:cubicBezTo>
                  <a:cubicBezTo>
                    <a:pt x="15772" y="850"/>
                    <a:pt x="15722" y="900"/>
                    <a:pt x="15672" y="925"/>
                  </a:cubicBezTo>
                  <a:cubicBezTo>
                    <a:pt x="15622" y="975"/>
                    <a:pt x="15597" y="1025"/>
                    <a:pt x="15548" y="1075"/>
                  </a:cubicBezTo>
                  <a:lnTo>
                    <a:pt x="15548" y="850"/>
                  </a:lnTo>
                  <a:cubicBezTo>
                    <a:pt x="15548" y="825"/>
                    <a:pt x="15523" y="825"/>
                    <a:pt x="15523" y="825"/>
                  </a:cubicBezTo>
                  <a:cubicBezTo>
                    <a:pt x="15523" y="800"/>
                    <a:pt x="15523" y="800"/>
                    <a:pt x="15498" y="800"/>
                  </a:cubicBezTo>
                  <a:lnTo>
                    <a:pt x="15473" y="800"/>
                  </a:lnTo>
                  <a:cubicBezTo>
                    <a:pt x="15448" y="775"/>
                    <a:pt x="15423" y="775"/>
                    <a:pt x="15398" y="775"/>
                  </a:cubicBezTo>
                  <a:cubicBezTo>
                    <a:pt x="15373" y="775"/>
                    <a:pt x="15348" y="775"/>
                    <a:pt x="15348" y="800"/>
                  </a:cubicBezTo>
                  <a:lnTo>
                    <a:pt x="15298" y="800"/>
                  </a:lnTo>
                  <a:cubicBezTo>
                    <a:pt x="15298" y="800"/>
                    <a:pt x="15273" y="800"/>
                    <a:pt x="15273" y="825"/>
                  </a:cubicBezTo>
                  <a:cubicBezTo>
                    <a:pt x="15273" y="825"/>
                    <a:pt x="15273" y="825"/>
                    <a:pt x="15273" y="850"/>
                  </a:cubicBezTo>
                  <a:lnTo>
                    <a:pt x="15273" y="3150"/>
                  </a:lnTo>
                  <a:cubicBezTo>
                    <a:pt x="15273" y="3150"/>
                    <a:pt x="15273" y="3175"/>
                    <a:pt x="15273" y="3175"/>
                  </a:cubicBezTo>
                  <a:lnTo>
                    <a:pt x="15298" y="3175"/>
                  </a:lnTo>
                  <a:cubicBezTo>
                    <a:pt x="15323" y="3200"/>
                    <a:pt x="15323" y="3200"/>
                    <a:pt x="15348" y="3200"/>
                  </a:cubicBezTo>
                  <a:lnTo>
                    <a:pt x="15498" y="3200"/>
                  </a:lnTo>
                  <a:cubicBezTo>
                    <a:pt x="15523" y="3200"/>
                    <a:pt x="15523" y="3200"/>
                    <a:pt x="15548" y="3175"/>
                  </a:cubicBezTo>
                  <a:lnTo>
                    <a:pt x="15572" y="3175"/>
                  </a:lnTo>
                  <a:cubicBezTo>
                    <a:pt x="15572" y="3175"/>
                    <a:pt x="15572" y="3150"/>
                    <a:pt x="15572" y="3150"/>
                  </a:cubicBezTo>
                  <a:lnTo>
                    <a:pt x="15572" y="2325"/>
                  </a:lnTo>
                  <a:cubicBezTo>
                    <a:pt x="15622" y="2375"/>
                    <a:pt x="15672" y="2400"/>
                    <a:pt x="15697" y="2425"/>
                  </a:cubicBezTo>
                  <a:cubicBezTo>
                    <a:pt x="15747" y="2475"/>
                    <a:pt x="15772" y="2500"/>
                    <a:pt x="15822" y="2525"/>
                  </a:cubicBezTo>
                  <a:cubicBezTo>
                    <a:pt x="15847" y="2525"/>
                    <a:pt x="15897" y="2550"/>
                    <a:pt x="15947" y="2550"/>
                  </a:cubicBezTo>
                  <a:cubicBezTo>
                    <a:pt x="15972" y="2575"/>
                    <a:pt x="16022" y="2575"/>
                    <a:pt x="16072" y="2575"/>
                  </a:cubicBezTo>
                  <a:cubicBezTo>
                    <a:pt x="16197" y="2575"/>
                    <a:pt x="16297" y="2550"/>
                    <a:pt x="16372" y="2500"/>
                  </a:cubicBezTo>
                  <a:cubicBezTo>
                    <a:pt x="16472" y="2475"/>
                    <a:pt x="16547" y="2400"/>
                    <a:pt x="16597" y="2325"/>
                  </a:cubicBezTo>
                  <a:cubicBezTo>
                    <a:pt x="16672" y="2250"/>
                    <a:pt x="16697" y="2150"/>
                    <a:pt x="16747" y="2025"/>
                  </a:cubicBezTo>
                  <a:cubicBezTo>
                    <a:pt x="16772" y="1925"/>
                    <a:pt x="16797" y="1775"/>
                    <a:pt x="16797" y="1650"/>
                  </a:cubicBezTo>
                  <a:cubicBezTo>
                    <a:pt x="16797" y="1525"/>
                    <a:pt x="16772" y="1400"/>
                    <a:pt x="16747" y="1300"/>
                  </a:cubicBezTo>
                  <a:cubicBezTo>
                    <a:pt x="16722" y="1200"/>
                    <a:pt x="16697" y="1100"/>
                    <a:pt x="16622" y="1025"/>
                  </a:cubicBezTo>
                  <a:cubicBezTo>
                    <a:pt x="16572" y="950"/>
                    <a:pt x="16522" y="875"/>
                    <a:pt x="16422" y="825"/>
                  </a:cubicBezTo>
                  <a:cubicBezTo>
                    <a:pt x="16347" y="775"/>
                    <a:pt x="16247" y="750"/>
                    <a:pt x="16122" y="7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1340425" y="3004950"/>
              <a:ext cx="563675" cy="61275"/>
            </a:xfrm>
            <a:custGeom>
              <a:rect b="b" l="l" r="r" t="t"/>
              <a:pathLst>
                <a:path extrusionOk="0" h="2451" w="22547">
                  <a:moveTo>
                    <a:pt x="19172" y="1"/>
                  </a:moveTo>
                  <a:cubicBezTo>
                    <a:pt x="19097" y="1"/>
                    <a:pt x="19047" y="1"/>
                    <a:pt x="19022" y="26"/>
                  </a:cubicBezTo>
                  <a:cubicBezTo>
                    <a:pt x="18997" y="51"/>
                    <a:pt x="18997" y="101"/>
                    <a:pt x="18997" y="176"/>
                  </a:cubicBezTo>
                  <a:cubicBezTo>
                    <a:pt x="18997" y="251"/>
                    <a:pt x="18997" y="301"/>
                    <a:pt x="19022" y="326"/>
                  </a:cubicBezTo>
                  <a:cubicBezTo>
                    <a:pt x="19047" y="351"/>
                    <a:pt x="19097" y="351"/>
                    <a:pt x="19172" y="351"/>
                  </a:cubicBezTo>
                  <a:cubicBezTo>
                    <a:pt x="19247" y="351"/>
                    <a:pt x="19297" y="351"/>
                    <a:pt x="19322" y="326"/>
                  </a:cubicBezTo>
                  <a:cubicBezTo>
                    <a:pt x="19347" y="301"/>
                    <a:pt x="19347" y="251"/>
                    <a:pt x="19347" y="176"/>
                  </a:cubicBezTo>
                  <a:cubicBezTo>
                    <a:pt x="19347" y="101"/>
                    <a:pt x="19347" y="51"/>
                    <a:pt x="19322" y="26"/>
                  </a:cubicBezTo>
                  <a:cubicBezTo>
                    <a:pt x="19297" y="1"/>
                    <a:pt x="19247" y="1"/>
                    <a:pt x="19172" y="1"/>
                  </a:cubicBezTo>
                  <a:close/>
                  <a:moveTo>
                    <a:pt x="3125" y="901"/>
                  </a:moveTo>
                  <a:cubicBezTo>
                    <a:pt x="3275" y="901"/>
                    <a:pt x="3375" y="926"/>
                    <a:pt x="3450" y="1026"/>
                  </a:cubicBezTo>
                  <a:cubicBezTo>
                    <a:pt x="3525" y="1126"/>
                    <a:pt x="3575" y="1251"/>
                    <a:pt x="3575" y="1401"/>
                  </a:cubicBezTo>
                  <a:lnTo>
                    <a:pt x="2675" y="1401"/>
                  </a:lnTo>
                  <a:cubicBezTo>
                    <a:pt x="2675" y="1326"/>
                    <a:pt x="2675" y="1276"/>
                    <a:pt x="2700" y="1201"/>
                  </a:cubicBezTo>
                  <a:cubicBezTo>
                    <a:pt x="2725" y="1151"/>
                    <a:pt x="2750" y="1076"/>
                    <a:pt x="2800" y="1051"/>
                  </a:cubicBezTo>
                  <a:cubicBezTo>
                    <a:pt x="2825" y="1001"/>
                    <a:pt x="2875" y="951"/>
                    <a:pt x="2925" y="926"/>
                  </a:cubicBezTo>
                  <a:cubicBezTo>
                    <a:pt x="3000" y="901"/>
                    <a:pt x="3050" y="901"/>
                    <a:pt x="3125" y="901"/>
                  </a:cubicBezTo>
                  <a:close/>
                  <a:moveTo>
                    <a:pt x="625" y="326"/>
                  </a:moveTo>
                  <a:cubicBezTo>
                    <a:pt x="800" y="326"/>
                    <a:pt x="925" y="351"/>
                    <a:pt x="1025" y="376"/>
                  </a:cubicBezTo>
                  <a:cubicBezTo>
                    <a:pt x="1150" y="426"/>
                    <a:pt x="1225" y="501"/>
                    <a:pt x="1300" y="576"/>
                  </a:cubicBezTo>
                  <a:cubicBezTo>
                    <a:pt x="1350" y="651"/>
                    <a:pt x="1400" y="751"/>
                    <a:pt x="1450" y="876"/>
                  </a:cubicBezTo>
                  <a:cubicBezTo>
                    <a:pt x="1475" y="976"/>
                    <a:pt x="1500" y="1101"/>
                    <a:pt x="1500" y="1226"/>
                  </a:cubicBezTo>
                  <a:cubicBezTo>
                    <a:pt x="1500" y="1376"/>
                    <a:pt x="1475" y="1526"/>
                    <a:pt x="1425" y="1651"/>
                  </a:cubicBezTo>
                  <a:cubicBezTo>
                    <a:pt x="1400" y="1751"/>
                    <a:pt x="1350" y="1851"/>
                    <a:pt x="1275" y="1926"/>
                  </a:cubicBezTo>
                  <a:cubicBezTo>
                    <a:pt x="1200" y="2001"/>
                    <a:pt x="1125" y="2076"/>
                    <a:pt x="1025" y="2101"/>
                  </a:cubicBezTo>
                  <a:cubicBezTo>
                    <a:pt x="925" y="2151"/>
                    <a:pt x="775" y="2176"/>
                    <a:pt x="625" y="2176"/>
                  </a:cubicBezTo>
                  <a:lnTo>
                    <a:pt x="300" y="2176"/>
                  </a:lnTo>
                  <a:lnTo>
                    <a:pt x="300" y="326"/>
                  </a:lnTo>
                  <a:close/>
                  <a:moveTo>
                    <a:pt x="8749" y="326"/>
                  </a:moveTo>
                  <a:cubicBezTo>
                    <a:pt x="8924" y="326"/>
                    <a:pt x="9049" y="351"/>
                    <a:pt x="9149" y="376"/>
                  </a:cubicBezTo>
                  <a:cubicBezTo>
                    <a:pt x="9274" y="426"/>
                    <a:pt x="9349" y="501"/>
                    <a:pt x="9424" y="576"/>
                  </a:cubicBezTo>
                  <a:cubicBezTo>
                    <a:pt x="9474" y="651"/>
                    <a:pt x="9524" y="751"/>
                    <a:pt x="9574" y="876"/>
                  </a:cubicBezTo>
                  <a:cubicBezTo>
                    <a:pt x="9599" y="976"/>
                    <a:pt x="9624" y="1101"/>
                    <a:pt x="9624" y="1226"/>
                  </a:cubicBezTo>
                  <a:cubicBezTo>
                    <a:pt x="9624" y="1376"/>
                    <a:pt x="9599" y="1526"/>
                    <a:pt x="9549" y="1651"/>
                  </a:cubicBezTo>
                  <a:cubicBezTo>
                    <a:pt x="9524" y="1751"/>
                    <a:pt x="9474" y="1851"/>
                    <a:pt x="9399" y="1926"/>
                  </a:cubicBezTo>
                  <a:cubicBezTo>
                    <a:pt x="9324" y="2001"/>
                    <a:pt x="9249" y="2076"/>
                    <a:pt x="9149" y="2101"/>
                  </a:cubicBezTo>
                  <a:cubicBezTo>
                    <a:pt x="9049" y="2151"/>
                    <a:pt x="8899" y="2176"/>
                    <a:pt x="8749" y="2176"/>
                  </a:cubicBezTo>
                  <a:lnTo>
                    <a:pt x="8424" y="2176"/>
                  </a:lnTo>
                  <a:lnTo>
                    <a:pt x="8424" y="326"/>
                  </a:lnTo>
                  <a:close/>
                  <a:moveTo>
                    <a:pt x="11298" y="901"/>
                  </a:moveTo>
                  <a:cubicBezTo>
                    <a:pt x="11398" y="901"/>
                    <a:pt x="11473" y="926"/>
                    <a:pt x="11548" y="951"/>
                  </a:cubicBezTo>
                  <a:cubicBezTo>
                    <a:pt x="11598" y="1001"/>
                    <a:pt x="11648" y="1051"/>
                    <a:pt x="11698" y="1101"/>
                  </a:cubicBezTo>
                  <a:cubicBezTo>
                    <a:pt x="11723" y="1151"/>
                    <a:pt x="11748" y="1226"/>
                    <a:pt x="11773" y="1301"/>
                  </a:cubicBezTo>
                  <a:cubicBezTo>
                    <a:pt x="11798" y="1376"/>
                    <a:pt x="11798" y="1476"/>
                    <a:pt x="11798" y="1551"/>
                  </a:cubicBezTo>
                  <a:cubicBezTo>
                    <a:pt x="11798" y="1651"/>
                    <a:pt x="11798" y="1751"/>
                    <a:pt x="11773" y="1826"/>
                  </a:cubicBezTo>
                  <a:cubicBezTo>
                    <a:pt x="11748" y="1901"/>
                    <a:pt x="11723" y="1976"/>
                    <a:pt x="11673" y="2026"/>
                  </a:cubicBezTo>
                  <a:cubicBezTo>
                    <a:pt x="11648" y="2076"/>
                    <a:pt x="11573" y="2126"/>
                    <a:pt x="11523" y="2151"/>
                  </a:cubicBezTo>
                  <a:cubicBezTo>
                    <a:pt x="11448" y="2201"/>
                    <a:pt x="11373" y="2201"/>
                    <a:pt x="11298" y="2201"/>
                  </a:cubicBezTo>
                  <a:cubicBezTo>
                    <a:pt x="11198" y="2201"/>
                    <a:pt x="11123" y="2201"/>
                    <a:pt x="11048" y="2151"/>
                  </a:cubicBezTo>
                  <a:cubicBezTo>
                    <a:pt x="10973" y="2126"/>
                    <a:pt x="10923" y="2076"/>
                    <a:pt x="10898" y="2026"/>
                  </a:cubicBezTo>
                  <a:cubicBezTo>
                    <a:pt x="10848" y="1951"/>
                    <a:pt x="10823" y="1876"/>
                    <a:pt x="10823" y="1801"/>
                  </a:cubicBezTo>
                  <a:cubicBezTo>
                    <a:pt x="10798" y="1726"/>
                    <a:pt x="10798" y="1651"/>
                    <a:pt x="10798" y="1551"/>
                  </a:cubicBezTo>
                  <a:cubicBezTo>
                    <a:pt x="10798" y="1451"/>
                    <a:pt x="10798" y="1376"/>
                    <a:pt x="10823" y="1301"/>
                  </a:cubicBezTo>
                  <a:cubicBezTo>
                    <a:pt x="10848" y="1226"/>
                    <a:pt x="10873" y="1151"/>
                    <a:pt x="10898" y="1076"/>
                  </a:cubicBezTo>
                  <a:cubicBezTo>
                    <a:pt x="10948" y="1026"/>
                    <a:pt x="10998" y="976"/>
                    <a:pt x="11073" y="951"/>
                  </a:cubicBezTo>
                  <a:cubicBezTo>
                    <a:pt x="11123" y="926"/>
                    <a:pt x="11198" y="901"/>
                    <a:pt x="11298" y="901"/>
                  </a:cubicBezTo>
                  <a:close/>
                  <a:moveTo>
                    <a:pt x="13723" y="1626"/>
                  </a:moveTo>
                  <a:lnTo>
                    <a:pt x="13723" y="1976"/>
                  </a:lnTo>
                  <a:cubicBezTo>
                    <a:pt x="13648" y="2076"/>
                    <a:pt x="13573" y="2126"/>
                    <a:pt x="13498" y="2176"/>
                  </a:cubicBezTo>
                  <a:cubicBezTo>
                    <a:pt x="13423" y="2201"/>
                    <a:pt x="13348" y="2226"/>
                    <a:pt x="13273" y="2226"/>
                  </a:cubicBezTo>
                  <a:cubicBezTo>
                    <a:pt x="13173" y="2226"/>
                    <a:pt x="13098" y="2201"/>
                    <a:pt x="13048" y="2151"/>
                  </a:cubicBezTo>
                  <a:cubicBezTo>
                    <a:pt x="12998" y="2101"/>
                    <a:pt x="12973" y="2026"/>
                    <a:pt x="12973" y="1951"/>
                  </a:cubicBezTo>
                  <a:cubicBezTo>
                    <a:pt x="12973" y="1901"/>
                    <a:pt x="12973" y="1851"/>
                    <a:pt x="12998" y="1801"/>
                  </a:cubicBezTo>
                  <a:cubicBezTo>
                    <a:pt x="13023" y="1776"/>
                    <a:pt x="13048" y="1751"/>
                    <a:pt x="13098" y="1726"/>
                  </a:cubicBezTo>
                  <a:cubicBezTo>
                    <a:pt x="13123" y="1676"/>
                    <a:pt x="13173" y="1676"/>
                    <a:pt x="13248" y="1651"/>
                  </a:cubicBezTo>
                  <a:cubicBezTo>
                    <a:pt x="13298" y="1651"/>
                    <a:pt x="13373" y="1626"/>
                    <a:pt x="13448" y="1626"/>
                  </a:cubicBezTo>
                  <a:close/>
                  <a:moveTo>
                    <a:pt x="125" y="51"/>
                  </a:moveTo>
                  <a:cubicBezTo>
                    <a:pt x="75" y="51"/>
                    <a:pt x="50" y="76"/>
                    <a:pt x="25" y="101"/>
                  </a:cubicBezTo>
                  <a:cubicBezTo>
                    <a:pt x="0" y="101"/>
                    <a:pt x="0" y="126"/>
                    <a:pt x="0" y="176"/>
                  </a:cubicBezTo>
                  <a:lnTo>
                    <a:pt x="0" y="2301"/>
                  </a:lnTo>
                  <a:cubicBezTo>
                    <a:pt x="0" y="2351"/>
                    <a:pt x="0" y="2376"/>
                    <a:pt x="25" y="2401"/>
                  </a:cubicBezTo>
                  <a:cubicBezTo>
                    <a:pt x="50" y="2426"/>
                    <a:pt x="75" y="2426"/>
                    <a:pt x="125" y="2426"/>
                  </a:cubicBezTo>
                  <a:lnTo>
                    <a:pt x="625" y="2426"/>
                  </a:lnTo>
                  <a:cubicBezTo>
                    <a:pt x="825" y="2426"/>
                    <a:pt x="1000" y="2401"/>
                    <a:pt x="1150" y="2351"/>
                  </a:cubicBezTo>
                  <a:cubicBezTo>
                    <a:pt x="1300" y="2301"/>
                    <a:pt x="1400" y="2226"/>
                    <a:pt x="1500" y="2126"/>
                  </a:cubicBezTo>
                  <a:cubicBezTo>
                    <a:pt x="1600" y="2026"/>
                    <a:pt x="1675" y="1901"/>
                    <a:pt x="1725" y="1751"/>
                  </a:cubicBezTo>
                  <a:cubicBezTo>
                    <a:pt x="1800" y="1601"/>
                    <a:pt x="1825" y="1401"/>
                    <a:pt x="1825" y="1201"/>
                  </a:cubicBezTo>
                  <a:cubicBezTo>
                    <a:pt x="1825" y="1026"/>
                    <a:pt x="1800" y="876"/>
                    <a:pt x="1750" y="726"/>
                  </a:cubicBezTo>
                  <a:cubicBezTo>
                    <a:pt x="1700" y="576"/>
                    <a:pt x="1625" y="476"/>
                    <a:pt x="1525" y="376"/>
                  </a:cubicBezTo>
                  <a:cubicBezTo>
                    <a:pt x="1425" y="276"/>
                    <a:pt x="1300" y="201"/>
                    <a:pt x="1175" y="126"/>
                  </a:cubicBezTo>
                  <a:cubicBezTo>
                    <a:pt x="1025" y="76"/>
                    <a:pt x="850" y="51"/>
                    <a:pt x="650" y="51"/>
                  </a:cubicBezTo>
                  <a:close/>
                  <a:moveTo>
                    <a:pt x="4499" y="676"/>
                  </a:moveTo>
                  <a:cubicBezTo>
                    <a:pt x="4499" y="676"/>
                    <a:pt x="4475" y="676"/>
                    <a:pt x="4450" y="701"/>
                  </a:cubicBezTo>
                  <a:lnTo>
                    <a:pt x="4425" y="701"/>
                  </a:lnTo>
                  <a:cubicBezTo>
                    <a:pt x="4425" y="701"/>
                    <a:pt x="4425" y="726"/>
                    <a:pt x="4425" y="726"/>
                  </a:cubicBezTo>
                  <a:lnTo>
                    <a:pt x="4425" y="751"/>
                  </a:lnTo>
                  <a:cubicBezTo>
                    <a:pt x="4425" y="751"/>
                    <a:pt x="4425" y="751"/>
                    <a:pt x="4425" y="776"/>
                  </a:cubicBezTo>
                  <a:cubicBezTo>
                    <a:pt x="4450" y="776"/>
                    <a:pt x="4450" y="801"/>
                    <a:pt x="4450" y="801"/>
                  </a:cubicBezTo>
                  <a:lnTo>
                    <a:pt x="4999" y="2376"/>
                  </a:lnTo>
                  <a:cubicBezTo>
                    <a:pt x="5024" y="2376"/>
                    <a:pt x="5024" y="2401"/>
                    <a:pt x="5024" y="2401"/>
                  </a:cubicBezTo>
                  <a:cubicBezTo>
                    <a:pt x="5049" y="2426"/>
                    <a:pt x="5049" y="2426"/>
                    <a:pt x="5049" y="2426"/>
                  </a:cubicBezTo>
                  <a:lnTo>
                    <a:pt x="5374" y="2426"/>
                  </a:lnTo>
                  <a:cubicBezTo>
                    <a:pt x="5374" y="2426"/>
                    <a:pt x="5399" y="2426"/>
                    <a:pt x="5399" y="2401"/>
                  </a:cubicBezTo>
                  <a:cubicBezTo>
                    <a:pt x="5424" y="2401"/>
                    <a:pt x="5424" y="2376"/>
                    <a:pt x="5424" y="2376"/>
                  </a:cubicBezTo>
                  <a:lnTo>
                    <a:pt x="5974" y="801"/>
                  </a:lnTo>
                  <a:cubicBezTo>
                    <a:pt x="5999" y="801"/>
                    <a:pt x="5999" y="801"/>
                    <a:pt x="5999" y="776"/>
                  </a:cubicBezTo>
                  <a:cubicBezTo>
                    <a:pt x="5999" y="776"/>
                    <a:pt x="5999" y="776"/>
                    <a:pt x="5999" y="751"/>
                  </a:cubicBezTo>
                  <a:lnTo>
                    <a:pt x="5999" y="726"/>
                  </a:lnTo>
                  <a:cubicBezTo>
                    <a:pt x="5999" y="726"/>
                    <a:pt x="5999" y="701"/>
                    <a:pt x="5999" y="701"/>
                  </a:cubicBezTo>
                  <a:lnTo>
                    <a:pt x="5974" y="701"/>
                  </a:lnTo>
                  <a:cubicBezTo>
                    <a:pt x="5949" y="676"/>
                    <a:pt x="5949" y="676"/>
                    <a:pt x="5924" y="676"/>
                  </a:cubicBezTo>
                  <a:lnTo>
                    <a:pt x="5774" y="676"/>
                  </a:lnTo>
                  <a:cubicBezTo>
                    <a:pt x="5749" y="676"/>
                    <a:pt x="5749" y="701"/>
                    <a:pt x="5724" y="701"/>
                  </a:cubicBezTo>
                  <a:lnTo>
                    <a:pt x="5699" y="701"/>
                  </a:lnTo>
                  <a:cubicBezTo>
                    <a:pt x="5699" y="726"/>
                    <a:pt x="5699" y="726"/>
                    <a:pt x="5699" y="726"/>
                  </a:cubicBezTo>
                  <a:lnTo>
                    <a:pt x="5224" y="2101"/>
                  </a:lnTo>
                  <a:lnTo>
                    <a:pt x="4749" y="726"/>
                  </a:lnTo>
                  <a:cubicBezTo>
                    <a:pt x="4749" y="726"/>
                    <a:pt x="4749" y="726"/>
                    <a:pt x="4749" y="701"/>
                  </a:cubicBezTo>
                  <a:lnTo>
                    <a:pt x="4699" y="701"/>
                  </a:lnTo>
                  <a:cubicBezTo>
                    <a:pt x="4699" y="701"/>
                    <a:pt x="4674" y="676"/>
                    <a:pt x="4649" y="676"/>
                  </a:cubicBezTo>
                  <a:close/>
                  <a:moveTo>
                    <a:pt x="8249" y="51"/>
                  </a:moveTo>
                  <a:cubicBezTo>
                    <a:pt x="8199" y="51"/>
                    <a:pt x="8174" y="76"/>
                    <a:pt x="8149" y="101"/>
                  </a:cubicBezTo>
                  <a:cubicBezTo>
                    <a:pt x="8124" y="101"/>
                    <a:pt x="8124" y="126"/>
                    <a:pt x="8124" y="176"/>
                  </a:cubicBezTo>
                  <a:lnTo>
                    <a:pt x="8124" y="2301"/>
                  </a:lnTo>
                  <a:cubicBezTo>
                    <a:pt x="8124" y="2351"/>
                    <a:pt x="8124" y="2376"/>
                    <a:pt x="8149" y="2401"/>
                  </a:cubicBezTo>
                  <a:cubicBezTo>
                    <a:pt x="8174" y="2426"/>
                    <a:pt x="8199" y="2426"/>
                    <a:pt x="8249" y="2426"/>
                  </a:cubicBezTo>
                  <a:lnTo>
                    <a:pt x="8749" y="2426"/>
                  </a:lnTo>
                  <a:cubicBezTo>
                    <a:pt x="8949" y="2426"/>
                    <a:pt x="9124" y="2401"/>
                    <a:pt x="9274" y="2351"/>
                  </a:cubicBezTo>
                  <a:cubicBezTo>
                    <a:pt x="9424" y="2301"/>
                    <a:pt x="9524" y="2226"/>
                    <a:pt x="9624" y="2126"/>
                  </a:cubicBezTo>
                  <a:cubicBezTo>
                    <a:pt x="9724" y="2026"/>
                    <a:pt x="9799" y="1901"/>
                    <a:pt x="9849" y="1751"/>
                  </a:cubicBezTo>
                  <a:cubicBezTo>
                    <a:pt x="9924" y="1601"/>
                    <a:pt x="9949" y="1401"/>
                    <a:pt x="9949" y="1201"/>
                  </a:cubicBezTo>
                  <a:cubicBezTo>
                    <a:pt x="9949" y="1026"/>
                    <a:pt x="9924" y="876"/>
                    <a:pt x="9874" y="726"/>
                  </a:cubicBezTo>
                  <a:cubicBezTo>
                    <a:pt x="9824" y="576"/>
                    <a:pt x="9749" y="476"/>
                    <a:pt x="9649" y="376"/>
                  </a:cubicBezTo>
                  <a:cubicBezTo>
                    <a:pt x="9549" y="276"/>
                    <a:pt x="9424" y="201"/>
                    <a:pt x="9299" y="126"/>
                  </a:cubicBezTo>
                  <a:cubicBezTo>
                    <a:pt x="9149" y="76"/>
                    <a:pt x="8974" y="51"/>
                    <a:pt x="8774" y="51"/>
                  </a:cubicBezTo>
                  <a:close/>
                  <a:moveTo>
                    <a:pt x="15673" y="651"/>
                  </a:moveTo>
                  <a:cubicBezTo>
                    <a:pt x="15648" y="651"/>
                    <a:pt x="15623" y="651"/>
                    <a:pt x="15573" y="676"/>
                  </a:cubicBezTo>
                  <a:cubicBezTo>
                    <a:pt x="15548" y="676"/>
                    <a:pt x="15498" y="701"/>
                    <a:pt x="15473" y="726"/>
                  </a:cubicBezTo>
                  <a:cubicBezTo>
                    <a:pt x="15448" y="726"/>
                    <a:pt x="15398" y="776"/>
                    <a:pt x="15348" y="801"/>
                  </a:cubicBezTo>
                  <a:cubicBezTo>
                    <a:pt x="15323" y="851"/>
                    <a:pt x="15273" y="901"/>
                    <a:pt x="15223" y="976"/>
                  </a:cubicBezTo>
                  <a:lnTo>
                    <a:pt x="15223" y="726"/>
                  </a:lnTo>
                  <a:cubicBezTo>
                    <a:pt x="15223" y="726"/>
                    <a:pt x="15223" y="726"/>
                    <a:pt x="15223" y="701"/>
                  </a:cubicBezTo>
                  <a:lnTo>
                    <a:pt x="15198" y="701"/>
                  </a:lnTo>
                  <a:cubicBezTo>
                    <a:pt x="15198" y="701"/>
                    <a:pt x="15173" y="676"/>
                    <a:pt x="15173" y="676"/>
                  </a:cubicBezTo>
                  <a:lnTo>
                    <a:pt x="15023" y="676"/>
                  </a:lnTo>
                  <a:cubicBezTo>
                    <a:pt x="14998" y="676"/>
                    <a:pt x="14998" y="701"/>
                    <a:pt x="14998" y="701"/>
                  </a:cubicBezTo>
                  <a:lnTo>
                    <a:pt x="14973" y="701"/>
                  </a:lnTo>
                  <a:cubicBezTo>
                    <a:pt x="14948" y="726"/>
                    <a:pt x="14948" y="726"/>
                    <a:pt x="14948" y="726"/>
                  </a:cubicBezTo>
                  <a:lnTo>
                    <a:pt x="14948" y="2376"/>
                  </a:lnTo>
                  <a:cubicBezTo>
                    <a:pt x="14948" y="2401"/>
                    <a:pt x="14948" y="2401"/>
                    <a:pt x="14973" y="2401"/>
                  </a:cubicBezTo>
                  <a:cubicBezTo>
                    <a:pt x="14973" y="2426"/>
                    <a:pt x="14973" y="2426"/>
                    <a:pt x="14998" y="2426"/>
                  </a:cubicBezTo>
                  <a:lnTo>
                    <a:pt x="15223" y="2426"/>
                  </a:lnTo>
                  <a:cubicBezTo>
                    <a:pt x="15248" y="2426"/>
                    <a:pt x="15248" y="2426"/>
                    <a:pt x="15248" y="2401"/>
                  </a:cubicBezTo>
                  <a:cubicBezTo>
                    <a:pt x="15248" y="2401"/>
                    <a:pt x="15248" y="2401"/>
                    <a:pt x="15248" y="2376"/>
                  </a:cubicBezTo>
                  <a:lnTo>
                    <a:pt x="15248" y="1301"/>
                  </a:lnTo>
                  <a:cubicBezTo>
                    <a:pt x="15298" y="1226"/>
                    <a:pt x="15348" y="1176"/>
                    <a:pt x="15373" y="1126"/>
                  </a:cubicBezTo>
                  <a:cubicBezTo>
                    <a:pt x="15423" y="1076"/>
                    <a:pt x="15448" y="1051"/>
                    <a:pt x="15473" y="1026"/>
                  </a:cubicBezTo>
                  <a:cubicBezTo>
                    <a:pt x="15523" y="976"/>
                    <a:pt x="15548" y="976"/>
                    <a:pt x="15573" y="951"/>
                  </a:cubicBezTo>
                  <a:lnTo>
                    <a:pt x="15723" y="951"/>
                  </a:lnTo>
                  <a:cubicBezTo>
                    <a:pt x="15748" y="951"/>
                    <a:pt x="15773" y="951"/>
                    <a:pt x="15798" y="976"/>
                  </a:cubicBezTo>
                  <a:lnTo>
                    <a:pt x="15898" y="976"/>
                  </a:lnTo>
                  <a:cubicBezTo>
                    <a:pt x="15898" y="976"/>
                    <a:pt x="15923" y="976"/>
                    <a:pt x="15923" y="951"/>
                  </a:cubicBezTo>
                  <a:cubicBezTo>
                    <a:pt x="15923" y="951"/>
                    <a:pt x="15923" y="926"/>
                    <a:pt x="15923" y="901"/>
                  </a:cubicBezTo>
                  <a:cubicBezTo>
                    <a:pt x="15923" y="901"/>
                    <a:pt x="15923" y="876"/>
                    <a:pt x="15923" y="851"/>
                  </a:cubicBezTo>
                  <a:cubicBezTo>
                    <a:pt x="15923" y="826"/>
                    <a:pt x="15923" y="801"/>
                    <a:pt x="15923" y="776"/>
                  </a:cubicBezTo>
                  <a:cubicBezTo>
                    <a:pt x="15923" y="751"/>
                    <a:pt x="15923" y="751"/>
                    <a:pt x="15923" y="751"/>
                  </a:cubicBezTo>
                  <a:cubicBezTo>
                    <a:pt x="15923" y="726"/>
                    <a:pt x="15923" y="726"/>
                    <a:pt x="15898" y="726"/>
                  </a:cubicBezTo>
                  <a:cubicBezTo>
                    <a:pt x="15898" y="701"/>
                    <a:pt x="15898" y="701"/>
                    <a:pt x="15898" y="701"/>
                  </a:cubicBezTo>
                  <a:cubicBezTo>
                    <a:pt x="15898" y="701"/>
                    <a:pt x="15873" y="676"/>
                    <a:pt x="15848" y="676"/>
                  </a:cubicBezTo>
                  <a:lnTo>
                    <a:pt x="15798" y="676"/>
                  </a:lnTo>
                  <a:cubicBezTo>
                    <a:pt x="15773" y="651"/>
                    <a:pt x="15748" y="651"/>
                    <a:pt x="15723" y="651"/>
                  </a:cubicBezTo>
                  <a:close/>
                  <a:moveTo>
                    <a:pt x="17272" y="51"/>
                  </a:moveTo>
                  <a:cubicBezTo>
                    <a:pt x="17247" y="51"/>
                    <a:pt x="17222" y="51"/>
                    <a:pt x="17222" y="76"/>
                  </a:cubicBezTo>
                  <a:lnTo>
                    <a:pt x="17197" y="76"/>
                  </a:lnTo>
                  <a:cubicBezTo>
                    <a:pt x="17197" y="76"/>
                    <a:pt x="17172" y="101"/>
                    <a:pt x="17172" y="101"/>
                  </a:cubicBezTo>
                  <a:lnTo>
                    <a:pt x="17172" y="2376"/>
                  </a:lnTo>
                  <a:cubicBezTo>
                    <a:pt x="17172" y="2401"/>
                    <a:pt x="17197" y="2401"/>
                    <a:pt x="17197" y="2401"/>
                  </a:cubicBezTo>
                  <a:cubicBezTo>
                    <a:pt x="17197" y="2426"/>
                    <a:pt x="17197" y="2426"/>
                    <a:pt x="17222" y="2426"/>
                  </a:cubicBezTo>
                  <a:lnTo>
                    <a:pt x="17472" y="2426"/>
                  </a:lnTo>
                  <a:cubicBezTo>
                    <a:pt x="17472" y="2426"/>
                    <a:pt x="17472" y="2426"/>
                    <a:pt x="17497" y="2401"/>
                  </a:cubicBezTo>
                  <a:cubicBezTo>
                    <a:pt x="17497" y="2401"/>
                    <a:pt x="17497" y="2401"/>
                    <a:pt x="17497" y="2376"/>
                  </a:cubicBezTo>
                  <a:lnTo>
                    <a:pt x="17497" y="1201"/>
                  </a:lnTo>
                  <a:lnTo>
                    <a:pt x="18372" y="2376"/>
                  </a:lnTo>
                  <a:cubicBezTo>
                    <a:pt x="18372" y="2401"/>
                    <a:pt x="18397" y="2401"/>
                    <a:pt x="18397" y="2426"/>
                  </a:cubicBezTo>
                  <a:lnTo>
                    <a:pt x="18697" y="2426"/>
                  </a:lnTo>
                  <a:cubicBezTo>
                    <a:pt x="18697" y="2426"/>
                    <a:pt x="18722" y="2401"/>
                    <a:pt x="18722" y="2401"/>
                  </a:cubicBezTo>
                  <a:cubicBezTo>
                    <a:pt x="18722" y="2401"/>
                    <a:pt x="18722" y="2376"/>
                    <a:pt x="18722" y="2376"/>
                  </a:cubicBezTo>
                  <a:cubicBezTo>
                    <a:pt x="18722" y="2376"/>
                    <a:pt x="18722" y="2351"/>
                    <a:pt x="18722" y="2351"/>
                  </a:cubicBezTo>
                  <a:cubicBezTo>
                    <a:pt x="18722" y="2326"/>
                    <a:pt x="18697" y="2326"/>
                    <a:pt x="18672" y="2276"/>
                  </a:cubicBezTo>
                  <a:lnTo>
                    <a:pt x="17847" y="1151"/>
                  </a:lnTo>
                  <a:lnTo>
                    <a:pt x="18622" y="226"/>
                  </a:lnTo>
                  <a:cubicBezTo>
                    <a:pt x="18647" y="201"/>
                    <a:pt x="18647" y="176"/>
                    <a:pt x="18672" y="151"/>
                  </a:cubicBezTo>
                  <a:cubicBezTo>
                    <a:pt x="18672" y="126"/>
                    <a:pt x="18672" y="126"/>
                    <a:pt x="18672" y="101"/>
                  </a:cubicBezTo>
                  <a:cubicBezTo>
                    <a:pt x="18672" y="101"/>
                    <a:pt x="18672" y="101"/>
                    <a:pt x="18672" y="76"/>
                  </a:cubicBezTo>
                  <a:lnTo>
                    <a:pt x="18647" y="76"/>
                  </a:lnTo>
                  <a:cubicBezTo>
                    <a:pt x="18647" y="51"/>
                    <a:pt x="18622" y="51"/>
                    <a:pt x="18597" y="51"/>
                  </a:cubicBezTo>
                  <a:lnTo>
                    <a:pt x="18447" y="51"/>
                  </a:lnTo>
                  <a:cubicBezTo>
                    <a:pt x="18422" y="51"/>
                    <a:pt x="18422" y="51"/>
                    <a:pt x="18397" y="76"/>
                  </a:cubicBezTo>
                  <a:lnTo>
                    <a:pt x="18372" y="76"/>
                  </a:lnTo>
                  <a:cubicBezTo>
                    <a:pt x="18347" y="76"/>
                    <a:pt x="18347" y="101"/>
                    <a:pt x="18347" y="101"/>
                  </a:cubicBezTo>
                  <a:lnTo>
                    <a:pt x="17497" y="1151"/>
                  </a:lnTo>
                  <a:lnTo>
                    <a:pt x="17497" y="101"/>
                  </a:lnTo>
                  <a:cubicBezTo>
                    <a:pt x="17497" y="101"/>
                    <a:pt x="17497" y="76"/>
                    <a:pt x="17497" y="76"/>
                  </a:cubicBezTo>
                  <a:lnTo>
                    <a:pt x="17472" y="76"/>
                  </a:lnTo>
                  <a:cubicBezTo>
                    <a:pt x="17447" y="51"/>
                    <a:pt x="17447" y="51"/>
                    <a:pt x="17422" y="51"/>
                  </a:cubicBezTo>
                  <a:close/>
                  <a:moveTo>
                    <a:pt x="19097" y="676"/>
                  </a:moveTo>
                  <a:cubicBezTo>
                    <a:pt x="19072" y="676"/>
                    <a:pt x="19072" y="701"/>
                    <a:pt x="19047" y="701"/>
                  </a:cubicBezTo>
                  <a:lnTo>
                    <a:pt x="19022" y="701"/>
                  </a:lnTo>
                  <a:cubicBezTo>
                    <a:pt x="19022" y="726"/>
                    <a:pt x="19022" y="726"/>
                    <a:pt x="19022" y="726"/>
                  </a:cubicBezTo>
                  <a:lnTo>
                    <a:pt x="19022" y="2376"/>
                  </a:lnTo>
                  <a:cubicBezTo>
                    <a:pt x="19022" y="2401"/>
                    <a:pt x="19022" y="2401"/>
                    <a:pt x="19022" y="2401"/>
                  </a:cubicBezTo>
                  <a:cubicBezTo>
                    <a:pt x="19022" y="2426"/>
                    <a:pt x="19047" y="2426"/>
                    <a:pt x="19047" y="2426"/>
                  </a:cubicBezTo>
                  <a:lnTo>
                    <a:pt x="19297" y="2426"/>
                  </a:lnTo>
                  <a:cubicBezTo>
                    <a:pt x="19297" y="2426"/>
                    <a:pt x="19297" y="2426"/>
                    <a:pt x="19322" y="2401"/>
                  </a:cubicBezTo>
                  <a:cubicBezTo>
                    <a:pt x="19322" y="2401"/>
                    <a:pt x="19322" y="2401"/>
                    <a:pt x="19322" y="2376"/>
                  </a:cubicBezTo>
                  <a:lnTo>
                    <a:pt x="19322" y="726"/>
                  </a:lnTo>
                  <a:cubicBezTo>
                    <a:pt x="19322" y="726"/>
                    <a:pt x="19322" y="726"/>
                    <a:pt x="19322" y="701"/>
                  </a:cubicBezTo>
                  <a:lnTo>
                    <a:pt x="19297" y="701"/>
                  </a:lnTo>
                  <a:cubicBezTo>
                    <a:pt x="19272" y="701"/>
                    <a:pt x="19272" y="676"/>
                    <a:pt x="19247" y="676"/>
                  </a:cubicBezTo>
                  <a:close/>
                  <a:moveTo>
                    <a:pt x="3150" y="651"/>
                  </a:moveTo>
                  <a:cubicBezTo>
                    <a:pt x="3025" y="651"/>
                    <a:pt x="2925" y="676"/>
                    <a:pt x="2825" y="726"/>
                  </a:cubicBezTo>
                  <a:cubicBezTo>
                    <a:pt x="2725" y="751"/>
                    <a:pt x="2625" y="826"/>
                    <a:pt x="2550" y="901"/>
                  </a:cubicBezTo>
                  <a:cubicBezTo>
                    <a:pt x="2500" y="976"/>
                    <a:pt x="2450" y="1076"/>
                    <a:pt x="2400" y="1176"/>
                  </a:cubicBezTo>
                  <a:cubicBezTo>
                    <a:pt x="2375" y="1301"/>
                    <a:pt x="2350" y="1426"/>
                    <a:pt x="2350" y="1576"/>
                  </a:cubicBezTo>
                  <a:cubicBezTo>
                    <a:pt x="2350" y="1726"/>
                    <a:pt x="2375" y="1851"/>
                    <a:pt x="2400" y="1951"/>
                  </a:cubicBezTo>
                  <a:cubicBezTo>
                    <a:pt x="2450" y="2076"/>
                    <a:pt x="2500" y="2151"/>
                    <a:pt x="2550" y="2226"/>
                  </a:cubicBezTo>
                  <a:cubicBezTo>
                    <a:pt x="2625" y="2301"/>
                    <a:pt x="2725" y="2376"/>
                    <a:pt x="2825" y="2401"/>
                  </a:cubicBezTo>
                  <a:cubicBezTo>
                    <a:pt x="2925" y="2451"/>
                    <a:pt x="3050" y="2451"/>
                    <a:pt x="3175" y="2451"/>
                  </a:cubicBezTo>
                  <a:lnTo>
                    <a:pt x="3400" y="2451"/>
                  </a:lnTo>
                  <a:cubicBezTo>
                    <a:pt x="3475" y="2426"/>
                    <a:pt x="3525" y="2426"/>
                    <a:pt x="3575" y="2401"/>
                  </a:cubicBezTo>
                  <a:cubicBezTo>
                    <a:pt x="3625" y="2401"/>
                    <a:pt x="3675" y="2376"/>
                    <a:pt x="3700" y="2376"/>
                  </a:cubicBezTo>
                  <a:cubicBezTo>
                    <a:pt x="3750" y="2351"/>
                    <a:pt x="3750" y="2326"/>
                    <a:pt x="3775" y="2326"/>
                  </a:cubicBezTo>
                  <a:cubicBezTo>
                    <a:pt x="3775" y="2326"/>
                    <a:pt x="3775" y="2301"/>
                    <a:pt x="3775" y="2301"/>
                  </a:cubicBezTo>
                  <a:cubicBezTo>
                    <a:pt x="3775" y="2301"/>
                    <a:pt x="3800" y="2301"/>
                    <a:pt x="3800" y="2276"/>
                  </a:cubicBezTo>
                  <a:cubicBezTo>
                    <a:pt x="3800" y="2276"/>
                    <a:pt x="3800" y="2251"/>
                    <a:pt x="3800" y="2251"/>
                  </a:cubicBezTo>
                  <a:cubicBezTo>
                    <a:pt x="3800" y="2251"/>
                    <a:pt x="3800" y="2226"/>
                    <a:pt x="3800" y="2201"/>
                  </a:cubicBezTo>
                  <a:cubicBezTo>
                    <a:pt x="3800" y="2201"/>
                    <a:pt x="3800" y="2176"/>
                    <a:pt x="3800" y="2151"/>
                  </a:cubicBezTo>
                  <a:cubicBezTo>
                    <a:pt x="3800" y="2151"/>
                    <a:pt x="3800" y="2126"/>
                    <a:pt x="3800" y="2126"/>
                  </a:cubicBezTo>
                  <a:cubicBezTo>
                    <a:pt x="3775" y="2101"/>
                    <a:pt x="3775" y="2101"/>
                    <a:pt x="3775" y="2101"/>
                  </a:cubicBezTo>
                  <a:lnTo>
                    <a:pt x="3675" y="2101"/>
                  </a:lnTo>
                  <a:cubicBezTo>
                    <a:pt x="3650" y="2126"/>
                    <a:pt x="3625" y="2151"/>
                    <a:pt x="3575" y="2151"/>
                  </a:cubicBezTo>
                  <a:cubicBezTo>
                    <a:pt x="3525" y="2176"/>
                    <a:pt x="3475" y="2176"/>
                    <a:pt x="3425" y="2201"/>
                  </a:cubicBezTo>
                  <a:cubicBezTo>
                    <a:pt x="3350" y="2201"/>
                    <a:pt x="3275" y="2226"/>
                    <a:pt x="3200" y="2226"/>
                  </a:cubicBezTo>
                  <a:cubicBezTo>
                    <a:pt x="3100" y="2226"/>
                    <a:pt x="3025" y="2201"/>
                    <a:pt x="2950" y="2176"/>
                  </a:cubicBezTo>
                  <a:cubicBezTo>
                    <a:pt x="2900" y="2151"/>
                    <a:pt x="2825" y="2101"/>
                    <a:pt x="2775" y="2051"/>
                  </a:cubicBezTo>
                  <a:cubicBezTo>
                    <a:pt x="2750" y="2001"/>
                    <a:pt x="2725" y="1951"/>
                    <a:pt x="2700" y="1876"/>
                  </a:cubicBezTo>
                  <a:cubicBezTo>
                    <a:pt x="2675" y="1801"/>
                    <a:pt x="2675" y="1701"/>
                    <a:pt x="2675" y="1626"/>
                  </a:cubicBezTo>
                  <a:lnTo>
                    <a:pt x="3750" y="1626"/>
                  </a:lnTo>
                  <a:cubicBezTo>
                    <a:pt x="3775" y="1626"/>
                    <a:pt x="3800" y="1601"/>
                    <a:pt x="3825" y="1601"/>
                  </a:cubicBezTo>
                  <a:cubicBezTo>
                    <a:pt x="3850" y="1576"/>
                    <a:pt x="3875" y="1526"/>
                    <a:pt x="3875" y="1476"/>
                  </a:cubicBezTo>
                  <a:lnTo>
                    <a:pt x="3875" y="1426"/>
                  </a:lnTo>
                  <a:cubicBezTo>
                    <a:pt x="3875" y="1326"/>
                    <a:pt x="3850" y="1226"/>
                    <a:pt x="3825" y="1126"/>
                  </a:cubicBezTo>
                  <a:cubicBezTo>
                    <a:pt x="3800" y="1026"/>
                    <a:pt x="3750" y="951"/>
                    <a:pt x="3700" y="876"/>
                  </a:cubicBezTo>
                  <a:cubicBezTo>
                    <a:pt x="3650" y="826"/>
                    <a:pt x="3575" y="751"/>
                    <a:pt x="3475" y="726"/>
                  </a:cubicBezTo>
                  <a:cubicBezTo>
                    <a:pt x="3375" y="676"/>
                    <a:pt x="3275" y="651"/>
                    <a:pt x="3150" y="651"/>
                  </a:cubicBezTo>
                  <a:close/>
                  <a:moveTo>
                    <a:pt x="6399" y="2026"/>
                  </a:moveTo>
                  <a:cubicBezTo>
                    <a:pt x="6324" y="2026"/>
                    <a:pt x="6274" y="2026"/>
                    <a:pt x="6249" y="2051"/>
                  </a:cubicBezTo>
                  <a:cubicBezTo>
                    <a:pt x="6224" y="2101"/>
                    <a:pt x="6199" y="2151"/>
                    <a:pt x="6199" y="2226"/>
                  </a:cubicBezTo>
                  <a:cubicBezTo>
                    <a:pt x="6199" y="2326"/>
                    <a:pt x="6224" y="2376"/>
                    <a:pt x="6249" y="2401"/>
                  </a:cubicBezTo>
                  <a:cubicBezTo>
                    <a:pt x="6274" y="2426"/>
                    <a:pt x="6324" y="2451"/>
                    <a:pt x="6399" y="2451"/>
                  </a:cubicBezTo>
                  <a:cubicBezTo>
                    <a:pt x="6474" y="2451"/>
                    <a:pt x="6524" y="2426"/>
                    <a:pt x="6549" y="2401"/>
                  </a:cubicBezTo>
                  <a:cubicBezTo>
                    <a:pt x="6574" y="2376"/>
                    <a:pt x="6599" y="2326"/>
                    <a:pt x="6599" y="2226"/>
                  </a:cubicBezTo>
                  <a:cubicBezTo>
                    <a:pt x="6599" y="2151"/>
                    <a:pt x="6574" y="2076"/>
                    <a:pt x="6549" y="2051"/>
                  </a:cubicBezTo>
                  <a:cubicBezTo>
                    <a:pt x="6524" y="2026"/>
                    <a:pt x="6474" y="2026"/>
                    <a:pt x="6399" y="2026"/>
                  </a:cubicBezTo>
                  <a:close/>
                  <a:moveTo>
                    <a:pt x="11298" y="651"/>
                  </a:moveTo>
                  <a:cubicBezTo>
                    <a:pt x="11173" y="651"/>
                    <a:pt x="11048" y="676"/>
                    <a:pt x="10948" y="726"/>
                  </a:cubicBezTo>
                  <a:cubicBezTo>
                    <a:pt x="10823" y="776"/>
                    <a:pt x="10748" y="826"/>
                    <a:pt x="10673" y="901"/>
                  </a:cubicBezTo>
                  <a:cubicBezTo>
                    <a:pt x="10598" y="1001"/>
                    <a:pt x="10548" y="1101"/>
                    <a:pt x="10523" y="1201"/>
                  </a:cubicBezTo>
                  <a:cubicBezTo>
                    <a:pt x="10498" y="1326"/>
                    <a:pt x="10473" y="1451"/>
                    <a:pt x="10473" y="1576"/>
                  </a:cubicBezTo>
                  <a:cubicBezTo>
                    <a:pt x="10473" y="1726"/>
                    <a:pt x="10498" y="1851"/>
                    <a:pt x="10523" y="1951"/>
                  </a:cubicBezTo>
                  <a:cubicBezTo>
                    <a:pt x="10548" y="2051"/>
                    <a:pt x="10598" y="2151"/>
                    <a:pt x="10673" y="2226"/>
                  </a:cubicBezTo>
                  <a:cubicBezTo>
                    <a:pt x="10723" y="2301"/>
                    <a:pt x="10823" y="2351"/>
                    <a:pt x="10923" y="2401"/>
                  </a:cubicBezTo>
                  <a:cubicBezTo>
                    <a:pt x="11023" y="2451"/>
                    <a:pt x="11148" y="2451"/>
                    <a:pt x="11273" y="2451"/>
                  </a:cubicBezTo>
                  <a:cubicBezTo>
                    <a:pt x="11423" y="2451"/>
                    <a:pt x="11548" y="2451"/>
                    <a:pt x="11648" y="2401"/>
                  </a:cubicBezTo>
                  <a:cubicBezTo>
                    <a:pt x="11748" y="2351"/>
                    <a:pt x="11823" y="2276"/>
                    <a:pt x="11898" y="2201"/>
                  </a:cubicBezTo>
                  <a:cubicBezTo>
                    <a:pt x="11973" y="2126"/>
                    <a:pt x="12023" y="2026"/>
                    <a:pt x="12073" y="1901"/>
                  </a:cubicBezTo>
                  <a:cubicBezTo>
                    <a:pt x="12098" y="1801"/>
                    <a:pt x="12123" y="1676"/>
                    <a:pt x="12123" y="1551"/>
                  </a:cubicBezTo>
                  <a:cubicBezTo>
                    <a:pt x="12123" y="1401"/>
                    <a:pt x="12098" y="1276"/>
                    <a:pt x="12073" y="1176"/>
                  </a:cubicBezTo>
                  <a:cubicBezTo>
                    <a:pt x="12023" y="1051"/>
                    <a:pt x="11973" y="976"/>
                    <a:pt x="11923" y="901"/>
                  </a:cubicBezTo>
                  <a:cubicBezTo>
                    <a:pt x="11848" y="801"/>
                    <a:pt x="11773" y="751"/>
                    <a:pt x="11673" y="726"/>
                  </a:cubicBezTo>
                  <a:cubicBezTo>
                    <a:pt x="11573" y="676"/>
                    <a:pt x="11448" y="651"/>
                    <a:pt x="11298" y="651"/>
                  </a:cubicBezTo>
                  <a:close/>
                  <a:moveTo>
                    <a:pt x="13373" y="651"/>
                  </a:moveTo>
                  <a:cubicBezTo>
                    <a:pt x="13298" y="651"/>
                    <a:pt x="13248" y="651"/>
                    <a:pt x="13173" y="676"/>
                  </a:cubicBezTo>
                  <a:cubicBezTo>
                    <a:pt x="13123" y="676"/>
                    <a:pt x="13048" y="701"/>
                    <a:pt x="12998" y="726"/>
                  </a:cubicBezTo>
                  <a:cubicBezTo>
                    <a:pt x="12948" y="726"/>
                    <a:pt x="12898" y="751"/>
                    <a:pt x="12873" y="776"/>
                  </a:cubicBezTo>
                  <a:cubicBezTo>
                    <a:pt x="12823" y="801"/>
                    <a:pt x="12798" y="801"/>
                    <a:pt x="12773" y="826"/>
                  </a:cubicBezTo>
                  <a:cubicBezTo>
                    <a:pt x="12773" y="851"/>
                    <a:pt x="12748" y="851"/>
                    <a:pt x="12748" y="876"/>
                  </a:cubicBezTo>
                  <a:cubicBezTo>
                    <a:pt x="12748" y="901"/>
                    <a:pt x="12748" y="926"/>
                    <a:pt x="12748" y="951"/>
                  </a:cubicBezTo>
                  <a:cubicBezTo>
                    <a:pt x="12748" y="976"/>
                    <a:pt x="12748" y="976"/>
                    <a:pt x="12748" y="1001"/>
                  </a:cubicBezTo>
                  <a:cubicBezTo>
                    <a:pt x="12748" y="1026"/>
                    <a:pt x="12748" y="1026"/>
                    <a:pt x="12748" y="1026"/>
                  </a:cubicBezTo>
                  <a:cubicBezTo>
                    <a:pt x="12773" y="1051"/>
                    <a:pt x="12773" y="1051"/>
                    <a:pt x="12773" y="1051"/>
                  </a:cubicBezTo>
                  <a:cubicBezTo>
                    <a:pt x="12773" y="1076"/>
                    <a:pt x="12798" y="1076"/>
                    <a:pt x="12798" y="1076"/>
                  </a:cubicBezTo>
                  <a:cubicBezTo>
                    <a:pt x="12823" y="1076"/>
                    <a:pt x="12848" y="1051"/>
                    <a:pt x="12873" y="1051"/>
                  </a:cubicBezTo>
                  <a:cubicBezTo>
                    <a:pt x="12898" y="1026"/>
                    <a:pt x="12923" y="1001"/>
                    <a:pt x="12973" y="976"/>
                  </a:cubicBezTo>
                  <a:cubicBezTo>
                    <a:pt x="13023" y="951"/>
                    <a:pt x="13073" y="951"/>
                    <a:pt x="13148" y="926"/>
                  </a:cubicBezTo>
                  <a:cubicBezTo>
                    <a:pt x="13198" y="901"/>
                    <a:pt x="13273" y="901"/>
                    <a:pt x="13348" y="901"/>
                  </a:cubicBezTo>
                  <a:cubicBezTo>
                    <a:pt x="13398" y="901"/>
                    <a:pt x="13473" y="901"/>
                    <a:pt x="13523" y="926"/>
                  </a:cubicBezTo>
                  <a:cubicBezTo>
                    <a:pt x="13573" y="951"/>
                    <a:pt x="13598" y="976"/>
                    <a:pt x="13623" y="1001"/>
                  </a:cubicBezTo>
                  <a:cubicBezTo>
                    <a:pt x="13648" y="1026"/>
                    <a:pt x="13673" y="1076"/>
                    <a:pt x="13698" y="1126"/>
                  </a:cubicBezTo>
                  <a:cubicBezTo>
                    <a:pt x="13698" y="1176"/>
                    <a:pt x="13723" y="1226"/>
                    <a:pt x="13723" y="1276"/>
                  </a:cubicBezTo>
                  <a:lnTo>
                    <a:pt x="13723" y="1401"/>
                  </a:lnTo>
                  <a:lnTo>
                    <a:pt x="13498" y="1401"/>
                  </a:lnTo>
                  <a:cubicBezTo>
                    <a:pt x="13348" y="1401"/>
                    <a:pt x="13248" y="1426"/>
                    <a:pt x="13148" y="1451"/>
                  </a:cubicBezTo>
                  <a:cubicBezTo>
                    <a:pt x="13023" y="1476"/>
                    <a:pt x="12948" y="1501"/>
                    <a:pt x="12873" y="1551"/>
                  </a:cubicBezTo>
                  <a:cubicBezTo>
                    <a:pt x="12798" y="1601"/>
                    <a:pt x="12748" y="1651"/>
                    <a:pt x="12723" y="1726"/>
                  </a:cubicBezTo>
                  <a:cubicBezTo>
                    <a:pt x="12673" y="1801"/>
                    <a:pt x="12673" y="1876"/>
                    <a:pt x="12673" y="1951"/>
                  </a:cubicBezTo>
                  <a:cubicBezTo>
                    <a:pt x="12673" y="2051"/>
                    <a:pt x="12673" y="2101"/>
                    <a:pt x="12698" y="2176"/>
                  </a:cubicBezTo>
                  <a:cubicBezTo>
                    <a:pt x="12723" y="2226"/>
                    <a:pt x="12773" y="2301"/>
                    <a:pt x="12823" y="2326"/>
                  </a:cubicBezTo>
                  <a:cubicBezTo>
                    <a:pt x="12873" y="2376"/>
                    <a:pt x="12923" y="2401"/>
                    <a:pt x="12998" y="2426"/>
                  </a:cubicBezTo>
                  <a:cubicBezTo>
                    <a:pt x="13073" y="2451"/>
                    <a:pt x="13148" y="2451"/>
                    <a:pt x="13223" y="2451"/>
                  </a:cubicBezTo>
                  <a:cubicBezTo>
                    <a:pt x="13323" y="2451"/>
                    <a:pt x="13423" y="2451"/>
                    <a:pt x="13523" y="2401"/>
                  </a:cubicBezTo>
                  <a:cubicBezTo>
                    <a:pt x="13598" y="2351"/>
                    <a:pt x="13673" y="2301"/>
                    <a:pt x="13748" y="2226"/>
                  </a:cubicBezTo>
                  <a:lnTo>
                    <a:pt x="13748" y="2376"/>
                  </a:lnTo>
                  <a:cubicBezTo>
                    <a:pt x="13748" y="2401"/>
                    <a:pt x="13748" y="2401"/>
                    <a:pt x="13773" y="2426"/>
                  </a:cubicBezTo>
                  <a:lnTo>
                    <a:pt x="13998" y="2426"/>
                  </a:lnTo>
                  <a:cubicBezTo>
                    <a:pt x="13998" y="2401"/>
                    <a:pt x="14023" y="2401"/>
                    <a:pt x="14023" y="2376"/>
                  </a:cubicBezTo>
                  <a:lnTo>
                    <a:pt x="14023" y="1276"/>
                  </a:lnTo>
                  <a:cubicBezTo>
                    <a:pt x="14023" y="1176"/>
                    <a:pt x="13998" y="1076"/>
                    <a:pt x="13973" y="1001"/>
                  </a:cubicBezTo>
                  <a:cubicBezTo>
                    <a:pt x="13948" y="926"/>
                    <a:pt x="13923" y="876"/>
                    <a:pt x="13873" y="801"/>
                  </a:cubicBezTo>
                  <a:cubicBezTo>
                    <a:pt x="13823" y="751"/>
                    <a:pt x="13748" y="726"/>
                    <a:pt x="13673" y="701"/>
                  </a:cubicBezTo>
                  <a:cubicBezTo>
                    <a:pt x="13573" y="676"/>
                    <a:pt x="13473" y="651"/>
                    <a:pt x="13373" y="651"/>
                  </a:cubicBezTo>
                  <a:close/>
                  <a:moveTo>
                    <a:pt x="20497" y="226"/>
                  </a:moveTo>
                  <a:cubicBezTo>
                    <a:pt x="20472" y="226"/>
                    <a:pt x="20447" y="226"/>
                    <a:pt x="20422" y="251"/>
                  </a:cubicBezTo>
                  <a:lnTo>
                    <a:pt x="20372" y="251"/>
                  </a:lnTo>
                  <a:cubicBezTo>
                    <a:pt x="20372" y="251"/>
                    <a:pt x="20347" y="276"/>
                    <a:pt x="20347" y="276"/>
                  </a:cubicBezTo>
                  <a:cubicBezTo>
                    <a:pt x="20347" y="276"/>
                    <a:pt x="20347" y="276"/>
                    <a:pt x="20347" y="301"/>
                  </a:cubicBezTo>
                  <a:lnTo>
                    <a:pt x="20347" y="676"/>
                  </a:lnTo>
                  <a:lnTo>
                    <a:pt x="20122" y="676"/>
                  </a:lnTo>
                  <a:cubicBezTo>
                    <a:pt x="20097" y="676"/>
                    <a:pt x="20097" y="701"/>
                    <a:pt x="20072" y="701"/>
                  </a:cubicBezTo>
                  <a:cubicBezTo>
                    <a:pt x="20072" y="701"/>
                    <a:pt x="20072" y="701"/>
                    <a:pt x="20072" y="726"/>
                  </a:cubicBezTo>
                  <a:cubicBezTo>
                    <a:pt x="20072" y="726"/>
                    <a:pt x="20047" y="726"/>
                    <a:pt x="20047" y="751"/>
                  </a:cubicBezTo>
                  <a:cubicBezTo>
                    <a:pt x="20047" y="776"/>
                    <a:pt x="20047" y="801"/>
                    <a:pt x="20047" y="801"/>
                  </a:cubicBezTo>
                  <a:cubicBezTo>
                    <a:pt x="20047" y="851"/>
                    <a:pt x="20047" y="901"/>
                    <a:pt x="20072" y="901"/>
                  </a:cubicBezTo>
                  <a:cubicBezTo>
                    <a:pt x="20072" y="926"/>
                    <a:pt x="20097" y="951"/>
                    <a:pt x="20122" y="951"/>
                  </a:cubicBezTo>
                  <a:lnTo>
                    <a:pt x="20347" y="951"/>
                  </a:lnTo>
                  <a:lnTo>
                    <a:pt x="20347" y="1901"/>
                  </a:lnTo>
                  <a:cubicBezTo>
                    <a:pt x="20347" y="2001"/>
                    <a:pt x="20347" y="2076"/>
                    <a:pt x="20372" y="2151"/>
                  </a:cubicBezTo>
                  <a:cubicBezTo>
                    <a:pt x="20397" y="2226"/>
                    <a:pt x="20422" y="2276"/>
                    <a:pt x="20447" y="2326"/>
                  </a:cubicBezTo>
                  <a:cubicBezTo>
                    <a:pt x="20497" y="2376"/>
                    <a:pt x="20547" y="2401"/>
                    <a:pt x="20597" y="2426"/>
                  </a:cubicBezTo>
                  <a:cubicBezTo>
                    <a:pt x="20672" y="2451"/>
                    <a:pt x="20747" y="2451"/>
                    <a:pt x="20822" y="2451"/>
                  </a:cubicBezTo>
                  <a:lnTo>
                    <a:pt x="20897" y="2451"/>
                  </a:lnTo>
                  <a:cubicBezTo>
                    <a:pt x="20947" y="2451"/>
                    <a:pt x="20972" y="2451"/>
                    <a:pt x="20997" y="2426"/>
                  </a:cubicBezTo>
                  <a:lnTo>
                    <a:pt x="21047" y="2426"/>
                  </a:lnTo>
                  <a:cubicBezTo>
                    <a:pt x="21072" y="2401"/>
                    <a:pt x="21097" y="2401"/>
                    <a:pt x="21097" y="2401"/>
                  </a:cubicBezTo>
                  <a:cubicBezTo>
                    <a:pt x="21097" y="2376"/>
                    <a:pt x="21122" y="2376"/>
                    <a:pt x="21122" y="2351"/>
                  </a:cubicBezTo>
                  <a:cubicBezTo>
                    <a:pt x="21122" y="2326"/>
                    <a:pt x="21122" y="2301"/>
                    <a:pt x="21122" y="2251"/>
                  </a:cubicBezTo>
                  <a:cubicBezTo>
                    <a:pt x="21122" y="2251"/>
                    <a:pt x="21122" y="2226"/>
                    <a:pt x="21122" y="2201"/>
                  </a:cubicBezTo>
                  <a:cubicBezTo>
                    <a:pt x="21122" y="2201"/>
                    <a:pt x="21122" y="2176"/>
                    <a:pt x="21122" y="2176"/>
                  </a:cubicBezTo>
                  <a:cubicBezTo>
                    <a:pt x="21122" y="2176"/>
                    <a:pt x="21122" y="2151"/>
                    <a:pt x="21097" y="2151"/>
                  </a:cubicBezTo>
                  <a:lnTo>
                    <a:pt x="21047" y="2151"/>
                  </a:lnTo>
                  <a:cubicBezTo>
                    <a:pt x="21047" y="2151"/>
                    <a:pt x="21022" y="2176"/>
                    <a:pt x="20997" y="2176"/>
                  </a:cubicBezTo>
                  <a:cubicBezTo>
                    <a:pt x="20997" y="2176"/>
                    <a:pt x="20972" y="2176"/>
                    <a:pt x="20947" y="2201"/>
                  </a:cubicBezTo>
                  <a:lnTo>
                    <a:pt x="20872" y="2201"/>
                  </a:lnTo>
                  <a:cubicBezTo>
                    <a:pt x="20797" y="2201"/>
                    <a:pt x="20722" y="2176"/>
                    <a:pt x="20697" y="2126"/>
                  </a:cubicBezTo>
                  <a:cubicBezTo>
                    <a:pt x="20672" y="2051"/>
                    <a:pt x="20647" y="1976"/>
                    <a:pt x="20647" y="1851"/>
                  </a:cubicBezTo>
                  <a:lnTo>
                    <a:pt x="20647" y="951"/>
                  </a:lnTo>
                  <a:lnTo>
                    <a:pt x="21072" y="951"/>
                  </a:lnTo>
                  <a:cubicBezTo>
                    <a:pt x="21097" y="951"/>
                    <a:pt x="21097" y="926"/>
                    <a:pt x="21097" y="901"/>
                  </a:cubicBezTo>
                  <a:cubicBezTo>
                    <a:pt x="21122" y="901"/>
                    <a:pt x="21122" y="851"/>
                    <a:pt x="21122" y="801"/>
                  </a:cubicBezTo>
                  <a:cubicBezTo>
                    <a:pt x="21122" y="801"/>
                    <a:pt x="21122" y="776"/>
                    <a:pt x="21122" y="751"/>
                  </a:cubicBezTo>
                  <a:cubicBezTo>
                    <a:pt x="21122" y="726"/>
                    <a:pt x="21122" y="726"/>
                    <a:pt x="21097" y="726"/>
                  </a:cubicBezTo>
                  <a:cubicBezTo>
                    <a:pt x="21097" y="701"/>
                    <a:pt x="21097" y="701"/>
                    <a:pt x="21097" y="701"/>
                  </a:cubicBezTo>
                  <a:cubicBezTo>
                    <a:pt x="21097" y="701"/>
                    <a:pt x="21072" y="676"/>
                    <a:pt x="21072" y="676"/>
                  </a:cubicBezTo>
                  <a:lnTo>
                    <a:pt x="20647" y="676"/>
                  </a:lnTo>
                  <a:lnTo>
                    <a:pt x="20647" y="301"/>
                  </a:lnTo>
                  <a:cubicBezTo>
                    <a:pt x="20647" y="276"/>
                    <a:pt x="20647" y="276"/>
                    <a:pt x="20647" y="276"/>
                  </a:cubicBezTo>
                  <a:cubicBezTo>
                    <a:pt x="20622" y="276"/>
                    <a:pt x="20622" y="251"/>
                    <a:pt x="20622" y="251"/>
                  </a:cubicBezTo>
                  <a:lnTo>
                    <a:pt x="20572" y="251"/>
                  </a:lnTo>
                  <a:cubicBezTo>
                    <a:pt x="20547" y="226"/>
                    <a:pt x="20522" y="226"/>
                    <a:pt x="20497" y="226"/>
                  </a:cubicBezTo>
                  <a:close/>
                  <a:moveTo>
                    <a:pt x="22021" y="651"/>
                  </a:moveTo>
                  <a:cubicBezTo>
                    <a:pt x="21921" y="651"/>
                    <a:pt x="21846" y="676"/>
                    <a:pt x="21771" y="701"/>
                  </a:cubicBezTo>
                  <a:cubicBezTo>
                    <a:pt x="21696" y="726"/>
                    <a:pt x="21622" y="751"/>
                    <a:pt x="21572" y="801"/>
                  </a:cubicBezTo>
                  <a:cubicBezTo>
                    <a:pt x="21522" y="851"/>
                    <a:pt x="21497" y="901"/>
                    <a:pt x="21472" y="951"/>
                  </a:cubicBezTo>
                  <a:cubicBezTo>
                    <a:pt x="21447" y="1001"/>
                    <a:pt x="21422" y="1076"/>
                    <a:pt x="21422" y="1151"/>
                  </a:cubicBezTo>
                  <a:cubicBezTo>
                    <a:pt x="21422" y="1226"/>
                    <a:pt x="21447" y="1276"/>
                    <a:pt x="21472" y="1326"/>
                  </a:cubicBezTo>
                  <a:cubicBezTo>
                    <a:pt x="21497" y="1376"/>
                    <a:pt x="21522" y="1426"/>
                    <a:pt x="21547" y="1476"/>
                  </a:cubicBezTo>
                  <a:cubicBezTo>
                    <a:pt x="21597" y="1501"/>
                    <a:pt x="21647" y="1526"/>
                    <a:pt x="21696" y="1551"/>
                  </a:cubicBezTo>
                  <a:cubicBezTo>
                    <a:pt x="21746" y="1576"/>
                    <a:pt x="21796" y="1601"/>
                    <a:pt x="21846" y="1626"/>
                  </a:cubicBezTo>
                  <a:cubicBezTo>
                    <a:pt x="21896" y="1651"/>
                    <a:pt x="21946" y="1676"/>
                    <a:pt x="21996" y="1701"/>
                  </a:cubicBezTo>
                  <a:cubicBezTo>
                    <a:pt x="22046" y="1701"/>
                    <a:pt x="22096" y="1726"/>
                    <a:pt x="22121" y="1751"/>
                  </a:cubicBezTo>
                  <a:cubicBezTo>
                    <a:pt x="22171" y="1776"/>
                    <a:pt x="22196" y="1801"/>
                    <a:pt x="22221" y="1851"/>
                  </a:cubicBezTo>
                  <a:cubicBezTo>
                    <a:pt x="22246" y="1876"/>
                    <a:pt x="22246" y="1901"/>
                    <a:pt x="22246" y="1951"/>
                  </a:cubicBezTo>
                  <a:cubicBezTo>
                    <a:pt x="22246" y="2001"/>
                    <a:pt x="22246" y="2051"/>
                    <a:pt x="22221" y="2076"/>
                  </a:cubicBezTo>
                  <a:cubicBezTo>
                    <a:pt x="22221" y="2101"/>
                    <a:pt x="22196" y="2126"/>
                    <a:pt x="22146" y="2151"/>
                  </a:cubicBezTo>
                  <a:cubicBezTo>
                    <a:pt x="22121" y="2176"/>
                    <a:pt x="22096" y="2201"/>
                    <a:pt x="22046" y="2201"/>
                  </a:cubicBezTo>
                  <a:cubicBezTo>
                    <a:pt x="22021" y="2226"/>
                    <a:pt x="21971" y="2226"/>
                    <a:pt x="21921" y="2226"/>
                  </a:cubicBezTo>
                  <a:cubicBezTo>
                    <a:pt x="21846" y="2226"/>
                    <a:pt x="21796" y="2226"/>
                    <a:pt x="21721" y="2201"/>
                  </a:cubicBezTo>
                  <a:cubicBezTo>
                    <a:pt x="21671" y="2176"/>
                    <a:pt x="21647" y="2151"/>
                    <a:pt x="21597" y="2151"/>
                  </a:cubicBezTo>
                  <a:cubicBezTo>
                    <a:pt x="21547" y="2126"/>
                    <a:pt x="21522" y="2101"/>
                    <a:pt x="21497" y="2076"/>
                  </a:cubicBezTo>
                  <a:cubicBezTo>
                    <a:pt x="21472" y="2076"/>
                    <a:pt x="21447" y="2051"/>
                    <a:pt x="21447" y="2051"/>
                  </a:cubicBezTo>
                  <a:cubicBezTo>
                    <a:pt x="21422" y="2051"/>
                    <a:pt x="21422" y="2076"/>
                    <a:pt x="21422" y="2076"/>
                  </a:cubicBezTo>
                  <a:cubicBezTo>
                    <a:pt x="21422" y="2076"/>
                    <a:pt x="21397" y="2076"/>
                    <a:pt x="21397" y="2101"/>
                  </a:cubicBezTo>
                  <a:cubicBezTo>
                    <a:pt x="21397" y="2101"/>
                    <a:pt x="21397" y="2126"/>
                    <a:pt x="21397" y="2126"/>
                  </a:cubicBezTo>
                  <a:cubicBezTo>
                    <a:pt x="21397" y="2151"/>
                    <a:pt x="21397" y="2176"/>
                    <a:pt x="21397" y="2201"/>
                  </a:cubicBezTo>
                  <a:cubicBezTo>
                    <a:pt x="21397" y="2226"/>
                    <a:pt x="21397" y="2251"/>
                    <a:pt x="21397" y="2276"/>
                  </a:cubicBezTo>
                  <a:cubicBezTo>
                    <a:pt x="21397" y="2301"/>
                    <a:pt x="21422" y="2326"/>
                    <a:pt x="21422" y="2326"/>
                  </a:cubicBezTo>
                  <a:cubicBezTo>
                    <a:pt x="21447" y="2351"/>
                    <a:pt x="21472" y="2351"/>
                    <a:pt x="21497" y="2376"/>
                  </a:cubicBezTo>
                  <a:cubicBezTo>
                    <a:pt x="21522" y="2376"/>
                    <a:pt x="21547" y="2401"/>
                    <a:pt x="21597" y="2426"/>
                  </a:cubicBezTo>
                  <a:cubicBezTo>
                    <a:pt x="21647" y="2426"/>
                    <a:pt x="21696" y="2451"/>
                    <a:pt x="21746" y="2451"/>
                  </a:cubicBezTo>
                  <a:lnTo>
                    <a:pt x="21921" y="2451"/>
                  </a:lnTo>
                  <a:cubicBezTo>
                    <a:pt x="21996" y="2451"/>
                    <a:pt x="22096" y="2451"/>
                    <a:pt x="22171" y="2426"/>
                  </a:cubicBezTo>
                  <a:cubicBezTo>
                    <a:pt x="22246" y="2401"/>
                    <a:pt x="22321" y="2376"/>
                    <a:pt x="22371" y="2326"/>
                  </a:cubicBezTo>
                  <a:cubicBezTo>
                    <a:pt x="22421" y="2276"/>
                    <a:pt x="22471" y="2226"/>
                    <a:pt x="22496" y="2151"/>
                  </a:cubicBezTo>
                  <a:cubicBezTo>
                    <a:pt x="22546" y="2101"/>
                    <a:pt x="22546" y="2026"/>
                    <a:pt x="22546" y="1926"/>
                  </a:cubicBezTo>
                  <a:cubicBezTo>
                    <a:pt x="22546" y="1876"/>
                    <a:pt x="22546" y="1801"/>
                    <a:pt x="22521" y="1751"/>
                  </a:cubicBezTo>
                  <a:cubicBezTo>
                    <a:pt x="22496" y="1701"/>
                    <a:pt x="22471" y="1651"/>
                    <a:pt x="22421" y="1626"/>
                  </a:cubicBezTo>
                  <a:cubicBezTo>
                    <a:pt x="22396" y="1576"/>
                    <a:pt x="22346" y="1551"/>
                    <a:pt x="22296" y="1526"/>
                  </a:cubicBezTo>
                  <a:cubicBezTo>
                    <a:pt x="22246" y="1501"/>
                    <a:pt x="22196" y="1476"/>
                    <a:pt x="22146" y="1451"/>
                  </a:cubicBezTo>
                  <a:cubicBezTo>
                    <a:pt x="22096" y="1426"/>
                    <a:pt x="22046" y="1401"/>
                    <a:pt x="21971" y="1401"/>
                  </a:cubicBezTo>
                  <a:cubicBezTo>
                    <a:pt x="21921" y="1376"/>
                    <a:pt x="21896" y="1351"/>
                    <a:pt x="21846" y="1326"/>
                  </a:cubicBezTo>
                  <a:cubicBezTo>
                    <a:pt x="21821" y="1301"/>
                    <a:pt x="21771" y="1276"/>
                    <a:pt x="21746" y="1251"/>
                  </a:cubicBezTo>
                  <a:cubicBezTo>
                    <a:pt x="21721" y="1226"/>
                    <a:pt x="21721" y="1176"/>
                    <a:pt x="21721" y="1126"/>
                  </a:cubicBezTo>
                  <a:cubicBezTo>
                    <a:pt x="21721" y="1101"/>
                    <a:pt x="21721" y="1051"/>
                    <a:pt x="21746" y="1026"/>
                  </a:cubicBezTo>
                  <a:cubicBezTo>
                    <a:pt x="21746" y="1001"/>
                    <a:pt x="21771" y="976"/>
                    <a:pt x="21796" y="951"/>
                  </a:cubicBezTo>
                  <a:cubicBezTo>
                    <a:pt x="21821" y="926"/>
                    <a:pt x="21846" y="926"/>
                    <a:pt x="21896" y="901"/>
                  </a:cubicBezTo>
                  <a:cubicBezTo>
                    <a:pt x="21921" y="901"/>
                    <a:pt x="21971" y="876"/>
                    <a:pt x="22021" y="876"/>
                  </a:cubicBezTo>
                  <a:cubicBezTo>
                    <a:pt x="22096" y="876"/>
                    <a:pt x="22146" y="901"/>
                    <a:pt x="22171" y="901"/>
                  </a:cubicBezTo>
                  <a:cubicBezTo>
                    <a:pt x="22221" y="926"/>
                    <a:pt x="22271" y="926"/>
                    <a:pt x="22296" y="951"/>
                  </a:cubicBezTo>
                  <a:cubicBezTo>
                    <a:pt x="22321" y="976"/>
                    <a:pt x="22346" y="976"/>
                    <a:pt x="22371" y="1001"/>
                  </a:cubicBezTo>
                  <a:lnTo>
                    <a:pt x="22446" y="1001"/>
                  </a:lnTo>
                  <a:cubicBezTo>
                    <a:pt x="22446" y="1001"/>
                    <a:pt x="22446" y="1001"/>
                    <a:pt x="22446" y="976"/>
                  </a:cubicBezTo>
                  <a:cubicBezTo>
                    <a:pt x="22471" y="976"/>
                    <a:pt x="22471" y="951"/>
                    <a:pt x="22471" y="951"/>
                  </a:cubicBezTo>
                  <a:cubicBezTo>
                    <a:pt x="22471" y="926"/>
                    <a:pt x="22471" y="926"/>
                    <a:pt x="22471" y="901"/>
                  </a:cubicBezTo>
                  <a:cubicBezTo>
                    <a:pt x="22471" y="876"/>
                    <a:pt x="22471" y="851"/>
                    <a:pt x="22471" y="851"/>
                  </a:cubicBezTo>
                  <a:cubicBezTo>
                    <a:pt x="22471" y="826"/>
                    <a:pt x="22471" y="826"/>
                    <a:pt x="22471" y="801"/>
                  </a:cubicBezTo>
                  <a:cubicBezTo>
                    <a:pt x="22471" y="801"/>
                    <a:pt x="22446" y="801"/>
                    <a:pt x="22446" y="776"/>
                  </a:cubicBezTo>
                  <a:cubicBezTo>
                    <a:pt x="22446" y="776"/>
                    <a:pt x="22446" y="776"/>
                    <a:pt x="22421" y="751"/>
                  </a:cubicBezTo>
                  <a:cubicBezTo>
                    <a:pt x="22421" y="751"/>
                    <a:pt x="22396" y="726"/>
                    <a:pt x="22371" y="726"/>
                  </a:cubicBezTo>
                  <a:cubicBezTo>
                    <a:pt x="22346" y="701"/>
                    <a:pt x="22321" y="701"/>
                    <a:pt x="22271" y="701"/>
                  </a:cubicBezTo>
                  <a:cubicBezTo>
                    <a:pt x="22246" y="676"/>
                    <a:pt x="22196" y="676"/>
                    <a:pt x="22146" y="676"/>
                  </a:cubicBezTo>
                  <a:cubicBezTo>
                    <a:pt x="22121" y="651"/>
                    <a:pt x="22071" y="651"/>
                    <a:pt x="22021" y="6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1277925" y="3170550"/>
              <a:ext cx="626175" cy="65025"/>
            </a:xfrm>
            <a:custGeom>
              <a:rect b="b" l="l" r="r" t="t"/>
              <a:pathLst>
                <a:path extrusionOk="0" h="2601" w="25047">
                  <a:moveTo>
                    <a:pt x="20747" y="126"/>
                  </a:moveTo>
                  <a:cubicBezTo>
                    <a:pt x="20672" y="126"/>
                    <a:pt x="20622" y="151"/>
                    <a:pt x="20597" y="176"/>
                  </a:cubicBezTo>
                  <a:cubicBezTo>
                    <a:pt x="20572" y="201"/>
                    <a:pt x="20547" y="251"/>
                    <a:pt x="20547" y="326"/>
                  </a:cubicBezTo>
                  <a:cubicBezTo>
                    <a:pt x="20547" y="401"/>
                    <a:pt x="20572" y="426"/>
                    <a:pt x="20597" y="476"/>
                  </a:cubicBezTo>
                  <a:cubicBezTo>
                    <a:pt x="20622" y="501"/>
                    <a:pt x="20672" y="501"/>
                    <a:pt x="20722" y="501"/>
                  </a:cubicBezTo>
                  <a:cubicBezTo>
                    <a:pt x="20797" y="501"/>
                    <a:pt x="20847" y="501"/>
                    <a:pt x="20872" y="476"/>
                  </a:cubicBezTo>
                  <a:cubicBezTo>
                    <a:pt x="20897" y="426"/>
                    <a:pt x="20922" y="401"/>
                    <a:pt x="20922" y="326"/>
                  </a:cubicBezTo>
                  <a:cubicBezTo>
                    <a:pt x="20922" y="251"/>
                    <a:pt x="20897" y="201"/>
                    <a:pt x="20872" y="176"/>
                  </a:cubicBezTo>
                  <a:cubicBezTo>
                    <a:pt x="20847" y="151"/>
                    <a:pt x="20797" y="126"/>
                    <a:pt x="20747" y="126"/>
                  </a:cubicBezTo>
                  <a:close/>
                  <a:moveTo>
                    <a:pt x="18123" y="1"/>
                  </a:moveTo>
                  <a:cubicBezTo>
                    <a:pt x="18098" y="1"/>
                    <a:pt x="18098" y="1"/>
                    <a:pt x="18073" y="26"/>
                  </a:cubicBezTo>
                  <a:cubicBezTo>
                    <a:pt x="18073" y="26"/>
                    <a:pt x="18048" y="26"/>
                    <a:pt x="18048" y="51"/>
                  </a:cubicBezTo>
                  <a:cubicBezTo>
                    <a:pt x="18023" y="51"/>
                    <a:pt x="18023" y="51"/>
                    <a:pt x="18023" y="76"/>
                  </a:cubicBezTo>
                  <a:lnTo>
                    <a:pt x="17748" y="501"/>
                  </a:lnTo>
                  <a:cubicBezTo>
                    <a:pt x="17748" y="501"/>
                    <a:pt x="17723" y="526"/>
                    <a:pt x="17723" y="526"/>
                  </a:cubicBezTo>
                  <a:cubicBezTo>
                    <a:pt x="17723" y="526"/>
                    <a:pt x="17723" y="551"/>
                    <a:pt x="17748" y="551"/>
                  </a:cubicBezTo>
                  <a:cubicBezTo>
                    <a:pt x="17748" y="551"/>
                    <a:pt x="17748" y="551"/>
                    <a:pt x="17773" y="576"/>
                  </a:cubicBezTo>
                  <a:lnTo>
                    <a:pt x="17898" y="576"/>
                  </a:lnTo>
                  <a:cubicBezTo>
                    <a:pt x="17923" y="576"/>
                    <a:pt x="17923" y="576"/>
                    <a:pt x="17948" y="551"/>
                  </a:cubicBezTo>
                  <a:lnTo>
                    <a:pt x="17973" y="551"/>
                  </a:lnTo>
                  <a:cubicBezTo>
                    <a:pt x="17973" y="526"/>
                    <a:pt x="17973" y="526"/>
                    <a:pt x="17998" y="501"/>
                  </a:cubicBezTo>
                  <a:lnTo>
                    <a:pt x="18323" y="76"/>
                  </a:lnTo>
                  <a:cubicBezTo>
                    <a:pt x="18348" y="76"/>
                    <a:pt x="18348" y="76"/>
                    <a:pt x="18348" y="51"/>
                  </a:cubicBezTo>
                  <a:cubicBezTo>
                    <a:pt x="18348" y="51"/>
                    <a:pt x="18348" y="26"/>
                    <a:pt x="18323" y="26"/>
                  </a:cubicBezTo>
                  <a:cubicBezTo>
                    <a:pt x="18323" y="26"/>
                    <a:pt x="18298" y="1"/>
                    <a:pt x="18298" y="1"/>
                  </a:cubicBezTo>
                  <a:close/>
                  <a:moveTo>
                    <a:pt x="8699" y="451"/>
                  </a:moveTo>
                  <a:cubicBezTo>
                    <a:pt x="8774" y="451"/>
                    <a:pt x="8824" y="451"/>
                    <a:pt x="8849" y="476"/>
                  </a:cubicBezTo>
                  <a:lnTo>
                    <a:pt x="8949" y="476"/>
                  </a:lnTo>
                  <a:cubicBezTo>
                    <a:pt x="9049" y="501"/>
                    <a:pt x="9124" y="551"/>
                    <a:pt x="9174" y="626"/>
                  </a:cubicBezTo>
                  <a:cubicBezTo>
                    <a:pt x="9199" y="676"/>
                    <a:pt x="9224" y="751"/>
                    <a:pt x="9224" y="851"/>
                  </a:cubicBezTo>
                  <a:cubicBezTo>
                    <a:pt x="9224" y="901"/>
                    <a:pt x="9224" y="976"/>
                    <a:pt x="9199" y="1026"/>
                  </a:cubicBezTo>
                  <a:cubicBezTo>
                    <a:pt x="9174" y="1076"/>
                    <a:pt x="9149" y="1101"/>
                    <a:pt x="9099" y="1151"/>
                  </a:cubicBezTo>
                  <a:cubicBezTo>
                    <a:pt x="9074" y="1176"/>
                    <a:pt x="9024" y="1201"/>
                    <a:pt x="8949" y="1226"/>
                  </a:cubicBezTo>
                  <a:cubicBezTo>
                    <a:pt x="8899" y="1251"/>
                    <a:pt x="8824" y="1251"/>
                    <a:pt x="8749" y="1251"/>
                  </a:cubicBezTo>
                  <a:lnTo>
                    <a:pt x="8424" y="1251"/>
                  </a:lnTo>
                  <a:lnTo>
                    <a:pt x="8424" y="451"/>
                  </a:lnTo>
                  <a:close/>
                  <a:moveTo>
                    <a:pt x="3125" y="1026"/>
                  </a:moveTo>
                  <a:cubicBezTo>
                    <a:pt x="3275" y="1026"/>
                    <a:pt x="3375" y="1076"/>
                    <a:pt x="3450" y="1176"/>
                  </a:cubicBezTo>
                  <a:cubicBezTo>
                    <a:pt x="3525" y="1251"/>
                    <a:pt x="3575" y="1376"/>
                    <a:pt x="3575" y="1525"/>
                  </a:cubicBezTo>
                  <a:lnTo>
                    <a:pt x="2675" y="1525"/>
                  </a:lnTo>
                  <a:cubicBezTo>
                    <a:pt x="2675" y="1475"/>
                    <a:pt x="2675" y="1401"/>
                    <a:pt x="2700" y="1351"/>
                  </a:cubicBezTo>
                  <a:cubicBezTo>
                    <a:pt x="2725" y="1276"/>
                    <a:pt x="2750" y="1226"/>
                    <a:pt x="2800" y="1176"/>
                  </a:cubicBezTo>
                  <a:cubicBezTo>
                    <a:pt x="2825" y="1126"/>
                    <a:pt x="2875" y="1101"/>
                    <a:pt x="2925" y="1076"/>
                  </a:cubicBezTo>
                  <a:cubicBezTo>
                    <a:pt x="3000" y="1051"/>
                    <a:pt x="3050" y="1026"/>
                    <a:pt x="3125" y="1026"/>
                  </a:cubicBezTo>
                  <a:close/>
                  <a:moveTo>
                    <a:pt x="10949" y="1026"/>
                  </a:moveTo>
                  <a:cubicBezTo>
                    <a:pt x="11099" y="1026"/>
                    <a:pt x="11199" y="1076"/>
                    <a:pt x="11274" y="1176"/>
                  </a:cubicBezTo>
                  <a:cubicBezTo>
                    <a:pt x="11349" y="1251"/>
                    <a:pt x="11374" y="1376"/>
                    <a:pt x="11374" y="1525"/>
                  </a:cubicBezTo>
                  <a:lnTo>
                    <a:pt x="10474" y="1525"/>
                  </a:lnTo>
                  <a:cubicBezTo>
                    <a:pt x="10474" y="1475"/>
                    <a:pt x="10499" y="1401"/>
                    <a:pt x="10524" y="1351"/>
                  </a:cubicBezTo>
                  <a:cubicBezTo>
                    <a:pt x="10549" y="1276"/>
                    <a:pt x="10574" y="1226"/>
                    <a:pt x="10599" y="1176"/>
                  </a:cubicBezTo>
                  <a:cubicBezTo>
                    <a:pt x="10649" y="1126"/>
                    <a:pt x="10699" y="1101"/>
                    <a:pt x="10749" y="1076"/>
                  </a:cubicBezTo>
                  <a:cubicBezTo>
                    <a:pt x="10799" y="1051"/>
                    <a:pt x="10874" y="1026"/>
                    <a:pt x="10949" y="1026"/>
                  </a:cubicBezTo>
                  <a:close/>
                  <a:moveTo>
                    <a:pt x="626" y="451"/>
                  </a:moveTo>
                  <a:cubicBezTo>
                    <a:pt x="801" y="451"/>
                    <a:pt x="926" y="476"/>
                    <a:pt x="1026" y="526"/>
                  </a:cubicBezTo>
                  <a:cubicBezTo>
                    <a:pt x="1151" y="576"/>
                    <a:pt x="1226" y="626"/>
                    <a:pt x="1300" y="726"/>
                  </a:cubicBezTo>
                  <a:cubicBezTo>
                    <a:pt x="1350" y="801"/>
                    <a:pt x="1400" y="901"/>
                    <a:pt x="1450" y="1001"/>
                  </a:cubicBezTo>
                  <a:cubicBezTo>
                    <a:pt x="1475" y="1101"/>
                    <a:pt x="1500" y="1226"/>
                    <a:pt x="1500" y="1351"/>
                  </a:cubicBezTo>
                  <a:cubicBezTo>
                    <a:pt x="1500" y="1525"/>
                    <a:pt x="1475" y="1650"/>
                    <a:pt x="1425" y="1775"/>
                  </a:cubicBezTo>
                  <a:cubicBezTo>
                    <a:pt x="1400" y="1900"/>
                    <a:pt x="1350" y="2000"/>
                    <a:pt x="1276" y="2075"/>
                  </a:cubicBezTo>
                  <a:cubicBezTo>
                    <a:pt x="1201" y="2150"/>
                    <a:pt x="1126" y="2200"/>
                    <a:pt x="1026" y="2250"/>
                  </a:cubicBezTo>
                  <a:cubicBezTo>
                    <a:pt x="926" y="2275"/>
                    <a:pt x="776" y="2300"/>
                    <a:pt x="626" y="2300"/>
                  </a:cubicBezTo>
                  <a:lnTo>
                    <a:pt x="301" y="2300"/>
                  </a:lnTo>
                  <a:lnTo>
                    <a:pt x="301" y="451"/>
                  </a:lnTo>
                  <a:close/>
                  <a:moveTo>
                    <a:pt x="17848" y="1051"/>
                  </a:moveTo>
                  <a:cubicBezTo>
                    <a:pt x="17948" y="1051"/>
                    <a:pt x="18048" y="1051"/>
                    <a:pt x="18098" y="1101"/>
                  </a:cubicBezTo>
                  <a:cubicBezTo>
                    <a:pt x="18173" y="1126"/>
                    <a:pt x="18223" y="1176"/>
                    <a:pt x="18248" y="1251"/>
                  </a:cubicBezTo>
                  <a:cubicBezTo>
                    <a:pt x="18298" y="1301"/>
                    <a:pt x="18323" y="1376"/>
                    <a:pt x="18348" y="1451"/>
                  </a:cubicBezTo>
                  <a:cubicBezTo>
                    <a:pt x="18348" y="1525"/>
                    <a:pt x="18373" y="1600"/>
                    <a:pt x="18373" y="1700"/>
                  </a:cubicBezTo>
                  <a:cubicBezTo>
                    <a:pt x="18373" y="1800"/>
                    <a:pt x="18348" y="1875"/>
                    <a:pt x="18323" y="1950"/>
                  </a:cubicBezTo>
                  <a:cubicBezTo>
                    <a:pt x="18323" y="2050"/>
                    <a:pt x="18273" y="2100"/>
                    <a:pt x="18248" y="2175"/>
                  </a:cubicBezTo>
                  <a:cubicBezTo>
                    <a:pt x="18198" y="2225"/>
                    <a:pt x="18148" y="2275"/>
                    <a:pt x="18073" y="2300"/>
                  </a:cubicBezTo>
                  <a:cubicBezTo>
                    <a:pt x="18023" y="2325"/>
                    <a:pt x="17948" y="2350"/>
                    <a:pt x="17848" y="2350"/>
                  </a:cubicBezTo>
                  <a:cubicBezTo>
                    <a:pt x="17748" y="2350"/>
                    <a:pt x="17673" y="2325"/>
                    <a:pt x="17598" y="2300"/>
                  </a:cubicBezTo>
                  <a:cubicBezTo>
                    <a:pt x="17548" y="2275"/>
                    <a:pt x="17498" y="2225"/>
                    <a:pt x="17448" y="2150"/>
                  </a:cubicBezTo>
                  <a:cubicBezTo>
                    <a:pt x="17423" y="2100"/>
                    <a:pt x="17398" y="2025"/>
                    <a:pt x="17373" y="1950"/>
                  </a:cubicBezTo>
                  <a:cubicBezTo>
                    <a:pt x="17348" y="1875"/>
                    <a:pt x="17348" y="1775"/>
                    <a:pt x="17348" y="1700"/>
                  </a:cubicBezTo>
                  <a:cubicBezTo>
                    <a:pt x="17348" y="1600"/>
                    <a:pt x="17348" y="1525"/>
                    <a:pt x="17373" y="1426"/>
                  </a:cubicBezTo>
                  <a:cubicBezTo>
                    <a:pt x="17398" y="1351"/>
                    <a:pt x="17423" y="1276"/>
                    <a:pt x="17473" y="1226"/>
                  </a:cubicBezTo>
                  <a:cubicBezTo>
                    <a:pt x="17523" y="1176"/>
                    <a:pt x="17573" y="1126"/>
                    <a:pt x="17623" y="1101"/>
                  </a:cubicBezTo>
                  <a:cubicBezTo>
                    <a:pt x="17698" y="1051"/>
                    <a:pt x="17773" y="1051"/>
                    <a:pt x="17848" y="1051"/>
                  </a:cubicBezTo>
                  <a:close/>
                  <a:moveTo>
                    <a:pt x="22547" y="1051"/>
                  </a:moveTo>
                  <a:cubicBezTo>
                    <a:pt x="22647" y="1051"/>
                    <a:pt x="22722" y="1051"/>
                    <a:pt x="22797" y="1101"/>
                  </a:cubicBezTo>
                  <a:cubicBezTo>
                    <a:pt x="22847" y="1126"/>
                    <a:pt x="22897" y="1176"/>
                    <a:pt x="22947" y="1251"/>
                  </a:cubicBezTo>
                  <a:cubicBezTo>
                    <a:pt x="22972" y="1301"/>
                    <a:pt x="22997" y="1376"/>
                    <a:pt x="23022" y="1451"/>
                  </a:cubicBezTo>
                  <a:cubicBezTo>
                    <a:pt x="23047" y="1525"/>
                    <a:pt x="23047" y="1600"/>
                    <a:pt x="23047" y="1700"/>
                  </a:cubicBezTo>
                  <a:cubicBezTo>
                    <a:pt x="23047" y="1800"/>
                    <a:pt x="23047" y="1875"/>
                    <a:pt x="23022" y="1950"/>
                  </a:cubicBezTo>
                  <a:cubicBezTo>
                    <a:pt x="22997" y="2050"/>
                    <a:pt x="22972" y="2100"/>
                    <a:pt x="22922" y="2175"/>
                  </a:cubicBezTo>
                  <a:cubicBezTo>
                    <a:pt x="22897" y="2225"/>
                    <a:pt x="22822" y="2275"/>
                    <a:pt x="22772" y="2300"/>
                  </a:cubicBezTo>
                  <a:cubicBezTo>
                    <a:pt x="22697" y="2325"/>
                    <a:pt x="22622" y="2350"/>
                    <a:pt x="22547" y="2350"/>
                  </a:cubicBezTo>
                  <a:cubicBezTo>
                    <a:pt x="22447" y="2350"/>
                    <a:pt x="22372" y="2325"/>
                    <a:pt x="22297" y="2300"/>
                  </a:cubicBezTo>
                  <a:cubicBezTo>
                    <a:pt x="22222" y="2275"/>
                    <a:pt x="22172" y="2225"/>
                    <a:pt x="22147" y="2150"/>
                  </a:cubicBezTo>
                  <a:cubicBezTo>
                    <a:pt x="22097" y="2100"/>
                    <a:pt x="22072" y="2025"/>
                    <a:pt x="22072" y="1950"/>
                  </a:cubicBezTo>
                  <a:cubicBezTo>
                    <a:pt x="22047" y="1875"/>
                    <a:pt x="22047" y="1775"/>
                    <a:pt x="22047" y="1700"/>
                  </a:cubicBezTo>
                  <a:cubicBezTo>
                    <a:pt x="22047" y="1600"/>
                    <a:pt x="22047" y="1525"/>
                    <a:pt x="22072" y="1426"/>
                  </a:cubicBezTo>
                  <a:cubicBezTo>
                    <a:pt x="22097" y="1351"/>
                    <a:pt x="22122" y="1276"/>
                    <a:pt x="22147" y="1226"/>
                  </a:cubicBezTo>
                  <a:cubicBezTo>
                    <a:pt x="22197" y="1176"/>
                    <a:pt x="22247" y="1126"/>
                    <a:pt x="22322" y="1101"/>
                  </a:cubicBezTo>
                  <a:cubicBezTo>
                    <a:pt x="22372" y="1051"/>
                    <a:pt x="22447" y="1051"/>
                    <a:pt x="22547" y="1051"/>
                  </a:cubicBezTo>
                  <a:close/>
                  <a:moveTo>
                    <a:pt x="14648" y="1775"/>
                  </a:moveTo>
                  <a:lnTo>
                    <a:pt x="14648" y="2125"/>
                  </a:lnTo>
                  <a:cubicBezTo>
                    <a:pt x="14573" y="2200"/>
                    <a:pt x="14498" y="2275"/>
                    <a:pt x="14423" y="2300"/>
                  </a:cubicBezTo>
                  <a:cubicBezTo>
                    <a:pt x="14373" y="2350"/>
                    <a:pt x="14298" y="2375"/>
                    <a:pt x="14223" y="2375"/>
                  </a:cubicBezTo>
                  <a:cubicBezTo>
                    <a:pt x="14123" y="2375"/>
                    <a:pt x="14048" y="2350"/>
                    <a:pt x="13998" y="2300"/>
                  </a:cubicBezTo>
                  <a:cubicBezTo>
                    <a:pt x="13923" y="2250"/>
                    <a:pt x="13898" y="2175"/>
                    <a:pt x="13898" y="2075"/>
                  </a:cubicBezTo>
                  <a:cubicBezTo>
                    <a:pt x="13898" y="2025"/>
                    <a:pt x="13923" y="2000"/>
                    <a:pt x="13948" y="1950"/>
                  </a:cubicBezTo>
                  <a:cubicBezTo>
                    <a:pt x="13948" y="1925"/>
                    <a:pt x="13998" y="1875"/>
                    <a:pt x="14023" y="1850"/>
                  </a:cubicBezTo>
                  <a:cubicBezTo>
                    <a:pt x="14073" y="1825"/>
                    <a:pt x="14123" y="1800"/>
                    <a:pt x="14173" y="1800"/>
                  </a:cubicBezTo>
                  <a:cubicBezTo>
                    <a:pt x="14248" y="1775"/>
                    <a:pt x="14298" y="1775"/>
                    <a:pt x="14398" y="1775"/>
                  </a:cubicBezTo>
                  <a:close/>
                  <a:moveTo>
                    <a:pt x="126" y="201"/>
                  </a:moveTo>
                  <a:cubicBezTo>
                    <a:pt x="76" y="201"/>
                    <a:pt x="51" y="201"/>
                    <a:pt x="26" y="226"/>
                  </a:cubicBezTo>
                  <a:cubicBezTo>
                    <a:pt x="1" y="251"/>
                    <a:pt x="1" y="276"/>
                    <a:pt x="1" y="326"/>
                  </a:cubicBezTo>
                  <a:lnTo>
                    <a:pt x="1" y="2450"/>
                  </a:lnTo>
                  <a:cubicBezTo>
                    <a:pt x="1" y="2475"/>
                    <a:pt x="1" y="2525"/>
                    <a:pt x="26" y="2550"/>
                  </a:cubicBezTo>
                  <a:cubicBezTo>
                    <a:pt x="51" y="2550"/>
                    <a:pt x="76" y="2575"/>
                    <a:pt x="126" y="2575"/>
                  </a:cubicBezTo>
                  <a:lnTo>
                    <a:pt x="626" y="2575"/>
                  </a:lnTo>
                  <a:cubicBezTo>
                    <a:pt x="826" y="2575"/>
                    <a:pt x="1001" y="2550"/>
                    <a:pt x="1151" y="2500"/>
                  </a:cubicBezTo>
                  <a:cubicBezTo>
                    <a:pt x="1300" y="2450"/>
                    <a:pt x="1400" y="2375"/>
                    <a:pt x="1500" y="2275"/>
                  </a:cubicBezTo>
                  <a:cubicBezTo>
                    <a:pt x="1600" y="2175"/>
                    <a:pt x="1675" y="2025"/>
                    <a:pt x="1725" y="1875"/>
                  </a:cubicBezTo>
                  <a:cubicBezTo>
                    <a:pt x="1800" y="1725"/>
                    <a:pt x="1825" y="1550"/>
                    <a:pt x="1825" y="1351"/>
                  </a:cubicBezTo>
                  <a:cubicBezTo>
                    <a:pt x="1825" y="1176"/>
                    <a:pt x="1800" y="1001"/>
                    <a:pt x="1750" y="876"/>
                  </a:cubicBezTo>
                  <a:cubicBezTo>
                    <a:pt x="1700" y="726"/>
                    <a:pt x="1625" y="601"/>
                    <a:pt x="1525" y="501"/>
                  </a:cubicBezTo>
                  <a:cubicBezTo>
                    <a:pt x="1425" y="401"/>
                    <a:pt x="1300" y="326"/>
                    <a:pt x="1176" y="276"/>
                  </a:cubicBezTo>
                  <a:cubicBezTo>
                    <a:pt x="1026" y="226"/>
                    <a:pt x="851" y="201"/>
                    <a:pt x="651" y="201"/>
                  </a:cubicBezTo>
                  <a:close/>
                  <a:moveTo>
                    <a:pt x="4450" y="826"/>
                  </a:moveTo>
                  <a:cubicBezTo>
                    <a:pt x="4450" y="826"/>
                    <a:pt x="4450" y="826"/>
                    <a:pt x="4425" y="851"/>
                  </a:cubicBezTo>
                  <a:cubicBezTo>
                    <a:pt x="4425" y="851"/>
                    <a:pt x="4425" y="851"/>
                    <a:pt x="4425" y="876"/>
                  </a:cubicBezTo>
                  <a:cubicBezTo>
                    <a:pt x="4425" y="901"/>
                    <a:pt x="4425" y="901"/>
                    <a:pt x="4425" y="901"/>
                  </a:cubicBezTo>
                  <a:cubicBezTo>
                    <a:pt x="4450" y="926"/>
                    <a:pt x="4450" y="926"/>
                    <a:pt x="4450" y="951"/>
                  </a:cubicBezTo>
                  <a:lnTo>
                    <a:pt x="5000" y="2525"/>
                  </a:lnTo>
                  <a:cubicBezTo>
                    <a:pt x="5025" y="2525"/>
                    <a:pt x="5025" y="2525"/>
                    <a:pt x="5025" y="2550"/>
                  </a:cubicBezTo>
                  <a:cubicBezTo>
                    <a:pt x="5050" y="2550"/>
                    <a:pt x="5050" y="2550"/>
                    <a:pt x="5050" y="2575"/>
                  </a:cubicBezTo>
                  <a:lnTo>
                    <a:pt x="5375" y="2575"/>
                  </a:lnTo>
                  <a:cubicBezTo>
                    <a:pt x="5375" y="2550"/>
                    <a:pt x="5400" y="2550"/>
                    <a:pt x="5400" y="2550"/>
                  </a:cubicBezTo>
                  <a:cubicBezTo>
                    <a:pt x="5425" y="2550"/>
                    <a:pt x="5425" y="2525"/>
                    <a:pt x="5425" y="2525"/>
                  </a:cubicBezTo>
                  <a:lnTo>
                    <a:pt x="5975" y="951"/>
                  </a:lnTo>
                  <a:cubicBezTo>
                    <a:pt x="6000" y="926"/>
                    <a:pt x="6000" y="926"/>
                    <a:pt x="6000" y="926"/>
                  </a:cubicBezTo>
                  <a:cubicBezTo>
                    <a:pt x="6000" y="926"/>
                    <a:pt x="6000" y="901"/>
                    <a:pt x="6000" y="901"/>
                  </a:cubicBezTo>
                  <a:lnTo>
                    <a:pt x="6000" y="876"/>
                  </a:lnTo>
                  <a:cubicBezTo>
                    <a:pt x="6000" y="851"/>
                    <a:pt x="6000" y="851"/>
                    <a:pt x="6000" y="851"/>
                  </a:cubicBezTo>
                  <a:cubicBezTo>
                    <a:pt x="6000" y="826"/>
                    <a:pt x="5975" y="826"/>
                    <a:pt x="5975" y="826"/>
                  </a:cubicBezTo>
                  <a:lnTo>
                    <a:pt x="5725" y="826"/>
                  </a:lnTo>
                  <a:cubicBezTo>
                    <a:pt x="5725" y="826"/>
                    <a:pt x="5725" y="851"/>
                    <a:pt x="5700" y="851"/>
                  </a:cubicBezTo>
                  <a:cubicBezTo>
                    <a:pt x="5700" y="851"/>
                    <a:pt x="5700" y="876"/>
                    <a:pt x="5700" y="876"/>
                  </a:cubicBezTo>
                  <a:lnTo>
                    <a:pt x="5225" y="2225"/>
                  </a:lnTo>
                  <a:lnTo>
                    <a:pt x="4750" y="876"/>
                  </a:lnTo>
                  <a:cubicBezTo>
                    <a:pt x="4750" y="876"/>
                    <a:pt x="4750" y="851"/>
                    <a:pt x="4750" y="851"/>
                  </a:cubicBezTo>
                  <a:cubicBezTo>
                    <a:pt x="4725" y="851"/>
                    <a:pt x="4725" y="826"/>
                    <a:pt x="4700" y="826"/>
                  </a:cubicBezTo>
                  <a:close/>
                  <a:moveTo>
                    <a:pt x="6400" y="2150"/>
                  </a:moveTo>
                  <a:cubicBezTo>
                    <a:pt x="6325" y="2150"/>
                    <a:pt x="6275" y="2175"/>
                    <a:pt x="6250" y="2200"/>
                  </a:cubicBezTo>
                  <a:cubicBezTo>
                    <a:pt x="6225" y="2225"/>
                    <a:pt x="6200" y="2300"/>
                    <a:pt x="6200" y="2375"/>
                  </a:cubicBezTo>
                  <a:cubicBezTo>
                    <a:pt x="6200" y="2450"/>
                    <a:pt x="6225" y="2525"/>
                    <a:pt x="6250" y="2550"/>
                  </a:cubicBezTo>
                  <a:cubicBezTo>
                    <a:pt x="6275" y="2575"/>
                    <a:pt x="6325" y="2575"/>
                    <a:pt x="6400" y="2575"/>
                  </a:cubicBezTo>
                  <a:cubicBezTo>
                    <a:pt x="6475" y="2575"/>
                    <a:pt x="6525" y="2575"/>
                    <a:pt x="6550" y="2550"/>
                  </a:cubicBezTo>
                  <a:cubicBezTo>
                    <a:pt x="6575" y="2525"/>
                    <a:pt x="6600" y="2450"/>
                    <a:pt x="6600" y="2375"/>
                  </a:cubicBezTo>
                  <a:cubicBezTo>
                    <a:pt x="6600" y="2275"/>
                    <a:pt x="6575" y="2225"/>
                    <a:pt x="6550" y="2200"/>
                  </a:cubicBezTo>
                  <a:cubicBezTo>
                    <a:pt x="6525" y="2175"/>
                    <a:pt x="6475" y="2150"/>
                    <a:pt x="6400" y="2150"/>
                  </a:cubicBezTo>
                  <a:close/>
                  <a:moveTo>
                    <a:pt x="8249" y="201"/>
                  </a:moveTo>
                  <a:cubicBezTo>
                    <a:pt x="8199" y="201"/>
                    <a:pt x="8174" y="201"/>
                    <a:pt x="8149" y="226"/>
                  </a:cubicBezTo>
                  <a:cubicBezTo>
                    <a:pt x="8124" y="251"/>
                    <a:pt x="8124" y="276"/>
                    <a:pt x="8124" y="326"/>
                  </a:cubicBezTo>
                  <a:lnTo>
                    <a:pt x="8124" y="2525"/>
                  </a:lnTo>
                  <a:cubicBezTo>
                    <a:pt x="8124" y="2525"/>
                    <a:pt x="8124" y="2550"/>
                    <a:pt x="8124" y="2550"/>
                  </a:cubicBezTo>
                  <a:cubicBezTo>
                    <a:pt x="8124" y="2550"/>
                    <a:pt x="8149" y="2550"/>
                    <a:pt x="8149" y="2575"/>
                  </a:cubicBezTo>
                  <a:lnTo>
                    <a:pt x="8399" y="2575"/>
                  </a:lnTo>
                  <a:cubicBezTo>
                    <a:pt x="8424" y="2550"/>
                    <a:pt x="8424" y="2550"/>
                    <a:pt x="8424" y="2550"/>
                  </a:cubicBezTo>
                  <a:cubicBezTo>
                    <a:pt x="8424" y="2550"/>
                    <a:pt x="8424" y="2525"/>
                    <a:pt x="8424" y="2525"/>
                  </a:cubicBezTo>
                  <a:lnTo>
                    <a:pt x="8424" y="1525"/>
                  </a:lnTo>
                  <a:lnTo>
                    <a:pt x="8649" y="1525"/>
                  </a:lnTo>
                  <a:cubicBezTo>
                    <a:pt x="8724" y="1525"/>
                    <a:pt x="8774" y="1525"/>
                    <a:pt x="8824" y="1550"/>
                  </a:cubicBezTo>
                  <a:cubicBezTo>
                    <a:pt x="8874" y="1575"/>
                    <a:pt x="8924" y="1600"/>
                    <a:pt x="8974" y="1625"/>
                  </a:cubicBezTo>
                  <a:cubicBezTo>
                    <a:pt x="8999" y="1675"/>
                    <a:pt x="9024" y="1725"/>
                    <a:pt x="9049" y="1775"/>
                  </a:cubicBezTo>
                  <a:cubicBezTo>
                    <a:pt x="9099" y="1825"/>
                    <a:pt x="9124" y="1875"/>
                    <a:pt x="9149" y="1950"/>
                  </a:cubicBezTo>
                  <a:lnTo>
                    <a:pt x="9349" y="2500"/>
                  </a:lnTo>
                  <a:cubicBezTo>
                    <a:pt x="9374" y="2525"/>
                    <a:pt x="9374" y="2525"/>
                    <a:pt x="9374" y="2550"/>
                  </a:cubicBezTo>
                  <a:cubicBezTo>
                    <a:pt x="9374" y="2550"/>
                    <a:pt x="9399" y="2550"/>
                    <a:pt x="9399" y="2575"/>
                  </a:cubicBezTo>
                  <a:lnTo>
                    <a:pt x="9674" y="2575"/>
                  </a:lnTo>
                  <a:cubicBezTo>
                    <a:pt x="9674" y="2550"/>
                    <a:pt x="9699" y="2550"/>
                    <a:pt x="9699" y="2550"/>
                  </a:cubicBezTo>
                  <a:cubicBezTo>
                    <a:pt x="9699" y="2550"/>
                    <a:pt x="9699" y="2525"/>
                    <a:pt x="9699" y="2525"/>
                  </a:cubicBezTo>
                  <a:cubicBezTo>
                    <a:pt x="9699" y="2500"/>
                    <a:pt x="9699" y="2500"/>
                    <a:pt x="9699" y="2475"/>
                  </a:cubicBezTo>
                  <a:cubicBezTo>
                    <a:pt x="9699" y="2450"/>
                    <a:pt x="9674" y="2425"/>
                    <a:pt x="9649" y="2375"/>
                  </a:cubicBezTo>
                  <a:lnTo>
                    <a:pt x="9449" y="1875"/>
                  </a:lnTo>
                  <a:cubicBezTo>
                    <a:pt x="9424" y="1800"/>
                    <a:pt x="9399" y="1750"/>
                    <a:pt x="9374" y="1700"/>
                  </a:cubicBezTo>
                  <a:cubicBezTo>
                    <a:pt x="9349" y="1650"/>
                    <a:pt x="9324" y="1600"/>
                    <a:pt x="9299" y="1575"/>
                  </a:cubicBezTo>
                  <a:cubicBezTo>
                    <a:pt x="9274" y="1550"/>
                    <a:pt x="9249" y="1500"/>
                    <a:pt x="9199" y="1475"/>
                  </a:cubicBezTo>
                  <a:cubicBezTo>
                    <a:pt x="9174" y="1451"/>
                    <a:pt x="9149" y="1426"/>
                    <a:pt x="9099" y="1426"/>
                  </a:cubicBezTo>
                  <a:cubicBezTo>
                    <a:pt x="9174" y="1401"/>
                    <a:pt x="9224" y="1376"/>
                    <a:pt x="9299" y="1326"/>
                  </a:cubicBezTo>
                  <a:cubicBezTo>
                    <a:pt x="9349" y="1301"/>
                    <a:pt x="9399" y="1251"/>
                    <a:pt x="9424" y="1201"/>
                  </a:cubicBezTo>
                  <a:cubicBezTo>
                    <a:pt x="9474" y="1151"/>
                    <a:pt x="9499" y="1101"/>
                    <a:pt x="9524" y="1051"/>
                  </a:cubicBezTo>
                  <a:cubicBezTo>
                    <a:pt x="9549" y="976"/>
                    <a:pt x="9549" y="901"/>
                    <a:pt x="9549" y="826"/>
                  </a:cubicBezTo>
                  <a:cubicBezTo>
                    <a:pt x="9549" y="751"/>
                    <a:pt x="9549" y="676"/>
                    <a:pt x="9524" y="601"/>
                  </a:cubicBezTo>
                  <a:cubicBezTo>
                    <a:pt x="9499" y="526"/>
                    <a:pt x="9474" y="476"/>
                    <a:pt x="9424" y="426"/>
                  </a:cubicBezTo>
                  <a:cubicBezTo>
                    <a:pt x="9374" y="376"/>
                    <a:pt x="9299" y="326"/>
                    <a:pt x="9224" y="301"/>
                  </a:cubicBezTo>
                  <a:cubicBezTo>
                    <a:pt x="9174" y="251"/>
                    <a:pt x="9099" y="226"/>
                    <a:pt x="8999" y="226"/>
                  </a:cubicBezTo>
                  <a:cubicBezTo>
                    <a:pt x="8974" y="201"/>
                    <a:pt x="8924" y="201"/>
                    <a:pt x="8899" y="201"/>
                  </a:cubicBezTo>
                  <a:close/>
                  <a:moveTo>
                    <a:pt x="12499" y="26"/>
                  </a:moveTo>
                  <a:cubicBezTo>
                    <a:pt x="12474" y="26"/>
                    <a:pt x="12474" y="51"/>
                    <a:pt x="12474" y="51"/>
                  </a:cubicBezTo>
                  <a:cubicBezTo>
                    <a:pt x="12449" y="51"/>
                    <a:pt x="12449" y="76"/>
                    <a:pt x="12449" y="76"/>
                  </a:cubicBezTo>
                  <a:lnTo>
                    <a:pt x="12449" y="2525"/>
                  </a:lnTo>
                  <a:cubicBezTo>
                    <a:pt x="12449" y="2525"/>
                    <a:pt x="12449" y="2550"/>
                    <a:pt x="12474" y="2550"/>
                  </a:cubicBezTo>
                  <a:cubicBezTo>
                    <a:pt x="12474" y="2550"/>
                    <a:pt x="12474" y="2550"/>
                    <a:pt x="12499" y="2575"/>
                  </a:cubicBezTo>
                  <a:lnTo>
                    <a:pt x="12723" y="2575"/>
                  </a:lnTo>
                  <a:cubicBezTo>
                    <a:pt x="12748" y="2550"/>
                    <a:pt x="12748" y="2550"/>
                    <a:pt x="12748" y="2550"/>
                  </a:cubicBezTo>
                  <a:cubicBezTo>
                    <a:pt x="12748" y="2550"/>
                    <a:pt x="12748" y="2525"/>
                    <a:pt x="12748" y="2525"/>
                  </a:cubicBezTo>
                  <a:lnTo>
                    <a:pt x="12748" y="76"/>
                  </a:lnTo>
                  <a:cubicBezTo>
                    <a:pt x="12748" y="76"/>
                    <a:pt x="12748" y="51"/>
                    <a:pt x="12748" y="51"/>
                  </a:cubicBezTo>
                  <a:cubicBezTo>
                    <a:pt x="12748" y="51"/>
                    <a:pt x="12748" y="26"/>
                    <a:pt x="12723" y="26"/>
                  </a:cubicBezTo>
                  <a:close/>
                  <a:moveTo>
                    <a:pt x="19947" y="801"/>
                  </a:moveTo>
                  <a:cubicBezTo>
                    <a:pt x="19922" y="826"/>
                    <a:pt x="19872" y="826"/>
                    <a:pt x="19847" y="851"/>
                  </a:cubicBezTo>
                  <a:cubicBezTo>
                    <a:pt x="19822" y="876"/>
                    <a:pt x="19772" y="901"/>
                    <a:pt x="19722" y="951"/>
                  </a:cubicBezTo>
                  <a:cubicBezTo>
                    <a:pt x="19697" y="1001"/>
                    <a:pt x="19647" y="1051"/>
                    <a:pt x="19597" y="1101"/>
                  </a:cubicBezTo>
                  <a:lnTo>
                    <a:pt x="19597" y="876"/>
                  </a:lnTo>
                  <a:cubicBezTo>
                    <a:pt x="19597" y="876"/>
                    <a:pt x="19597" y="851"/>
                    <a:pt x="19597" y="851"/>
                  </a:cubicBezTo>
                  <a:cubicBezTo>
                    <a:pt x="19597" y="851"/>
                    <a:pt x="19597" y="826"/>
                    <a:pt x="19572" y="826"/>
                  </a:cubicBezTo>
                  <a:lnTo>
                    <a:pt x="19372" y="826"/>
                  </a:lnTo>
                  <a:cubicBezTo>
                    <a:pt x="19347" y="826"/>
                    <a:pt x="19347" y="851"/>
                    <a:pt x="19347" y="851"/>
                  </a:cubicBezTo>
                  <a:cubicBezTo>
                    <a:pt x="19322" y="851"/>
                    <a:pt x="19322" y="876"/>
                    <a:pt x="19322" y="876"/>
                  </a:cubicBezTo>
                  <a:lnTo>
                    <a:pt x="19322" y="2525"/>
                  </a:lnTo>
                  <a:cubicBezTo>
                    <a:pt x="19322" y="2525"/>
                    <a:pt x="19322" y="2550"/>
                    <a:pt x="19347" y="2550"/>
                  </a:cubicBezTo>
                  <a:cubicBezTo>
                    <a:pt x="19347" y="2550"/>
                    <a:pt x="19347" y="2550"/>
                    <a:pt x="19372" y="2575"/>
                  </a:cubicBezTo>
                  <a:lnTo>
                    <a:pt x="19597" y="2575"/>
                  </a:lnTo>
                  <a:cubicBezTo>
                    <a:pt x="19622" y="2550"/>
                    <a:pt x="19622" y="2550"/>
                    <a:pt x="19622" y="2550"/>
                  </a:cubicBezTo>
                  <a:cubicBezTo>
                    <a:pt x="19622" y="2550"/>
                    <a:pt x="19622" y="2525"/>
                    <a:pt x="19622" y="2525"/>
                  </a:cubicBezTo>
                  <a:lnTo>
                    <a:pt x="19622" y="1451"/>
                  </a:lnTo>
                  <a:cubicBezTo>
                    <a:pt x="19672" y="1376"/>
                    <a:pt x="19722" y="1326"/>
                    <a:pt x="19747" y="1276"/>
                  </a:cubicBezTo>
                  <a:cubicBezTo>
                    <a:pt x="19797" y="1226"/>
                    <a:pt x="19822" y="1176"/>
                    <a:pt x="19847" y="1151"/>
                  </a:cubicBezTo>
                  <a:cubicBezTo>
                    <a:pt x="19897" y="1126"/>
                    <a:pt x="19922" y="1101"/>
                    <a:pt x="19947" y="1101"/>
                  </a:cubicBezTo>
                  <a:cubicBezTo>
                    <a:pt x="19972" y="1076"/>
                    <a:pt x="19997" y="1076"/>
                    <a:pt x="20047" y="1076"/>
                  </a:cubicBezTo>
                  <a:cubicBezTo>
                    <a:pt x="20072" y="1076"/>
                    <a:pt x="20097" y="1076"/>
                    <a:pt x="20097" y="1101"/>
                  </a:cubicBezTo>
                  <a:lnTo>
                    <a:pt x="20172" y="1101"/>
                  </a:lnTo>
                  <a:cubicBezTo>
                    <a:pt x="20197" y="1101"/>
                    <a:pt x="20197" y="1101"/>
                    <a:pt x="20222" y="1126"/>
                  </a:cubicBezTo>
                  <a:lnTo>
                    <a:pt x="20272" y="1126"/>
                  </a:lnTo>
                  <a:cubicBezTo>
                    <a:pt x="20272" y="1101"/>
                    <a:pt x="20297" y="1101"/>
                    <a:pt x="20297" y="1101"/>
                  </a:cubicBezTo>
                  <a:cubicBezTo>
                    <a:pt x="20297" y="1076"/>
                    <a:pt x="20297" y="1076"/>
                    <a:pt x="20297" y="1051"/>
                  </a:cubicBezTo>
                  <a:cubicBezTo>
                    <a:pt x="20297" y="1026"/>
                    <a:pt x="20297" y="1001"/>
                    <a:pt x="20297" y="976"/>
                  </a:cubicBezTo>
                  <a:cubicBezTo>
                    <a:pt x="20297" y="951"/>
                    <a:pt x="20297" y="926"/>
                    <a:pt x="20297" y="926"/>
                  </a:cubicBezTo>
                  <a:cubicBezTo>
                    <a:pt x="20297" y="901"/>
                    <a:pt x="20297" y="876"/>
                    <a:pt x="20297" y="876"/>
                  </a:cubicBezTo>
                  <a:cubicBezTo>
                    <a:pt x="20297" y="876"/>
                    <a:pt x="20297" y="851"/>
                    <a:pt x="20272" y="851"/>
                  </a:cubicBezTo>
                  <a:cubicBezTo>
                    <a:pt x="20272" y="826"/>
                    <a:pt x="20247" y="826"/>
                    <a:pt x="20222" y="826"/>
                  </a:cubicBezTo>
                  <a:cubicBezTo>
                    <a:pt x="20222" y="826"/>
                    <a:pt x="20197" y="801"/>
                    <a:pt x="20172" y="801"/>
                  </a:cubicBezTo>
                  <a:close/>
                  <a:moveTo>
                    <a:pt x="20622" y="826"/>
                  </a:moveTo>
                  <a:cubicBezTo>
                    <a:pt x="20597" y="826"/>
                    <a:pt x="20597" y="851"/>
                    <a:pt x="20597" y="851"/>
                  </a:cubicBezTo>
                  <a:cubicBezTo>
                    <a:pt x="20572" y="851"/>
                    <a:pt x="20572" y="876"/>
                    <a:pt x="20572" y="876"/>
                  </a:cubicBezTo>
                  <a:lnTo>
                    <a:pt x="20572" y="2525"/>
                  </a:lnTo>
                  <a:cubicBezTo>
                    <a:pt x="20572" y="2525"/>
                    <a:pt x="20572" y="2550"/>
                    <a:pt x="20597" y="2550"/>
                  </a:cubicBezTo>
                  <a:cubicBezTo>
                    <a:pt x="20597" y="2550"/>
                    <a:pt x="20597" y="2550"/>
                    <a:pt x="20622" y="2575"/>
                  </a:cubicBezTo>
                  <a:lnTo>
                    <a:pt x="20847" y="2575"/>
                  </a:lnTo>
                  <a:cubicBezTo>
                    <a:pt x="20872" y="2550"/>
                    <a:pt x="20872" y="2550"/>
                    <a:pt x="20872" y="2550"/>
                  </a:cubicBezTo>
                  <a:cubicBezTo>
                    <a:pt x="20872" y="2550"/>
                    <a:pt x="20872" y="2525"/>
                    <a:pt x="20872" y="2525"/>
                  </a:cubicBezTo>
                  <a:lnTo>
                    <a:pt x="20872" y="876"/>
                  </a:lnTo>
                  <a:cubicBezTo>
                    <a:pt x="20872" y="876"/>
                    <a:pt x="20872" y="851"/>
                    <a:pt x="20872" y="851"/>
                  </a:cubicBezTo>
                  <a:cubicBezTo>
                    <a:pt x="20872" y="851"/>
                    <a:pt x="20872" y="826"/>
                    <a:pt x="20847" y="826"/>
                  </a:cubicBezTo>
                  <a:close/>
                  <a:moveTo>
                    <a:pt x="3150" y="801"/>
                  </a:moveTo>
                  <a:cubicBezTo>
                    <a:pt x="3025" y="801"/>
                    <a:pt x="2925" y="801"/>
                    <a:pt x="2825" y="851"/>
                  </a:cubicBezTo>
                  <a:cubicBezTo>
                    <a:pt x="2725" y="901"/>
                    <a:pt x="2625" y="951"/>
                    <a:pt x="2550" y="1026"/>
                  </a:cubicBezTo>
                  <a:cubicBezTo>
                    <a:pt x="2500" y="1101"/>
                    <a:pt x="2450" y="1201"/>
                    <a:pt x="2400" y="1326"/>
                  </a:cubicBezTo>
                  <a:cubicBezTo>
                    <a:pt x="2375" y="1426"/>
                    <a:pt x="2350" y="1575"/>
                    <a:pt x="2350" y="1700"/>
                  </a:cubicBezTo>
                  <a:cubicBezTo>
                    <a:pt x="2350" y="1850"/>
                    <a:pt x="2375" y="1975"/>
                    <a:pt x="2400" y="2100"/>
                  </a:cubicBezTo>
                  <a:cubicBezTo>
                    <a:pt x="2450" y="2200"/>
                    <a:pt x="2500" y="2300"/>
                    <a:pt x="2550" y="2375"/>
                  </a:cubicBezTo>
                  <a:cubicBezTo>
                    <a:pt x="2625" y="2450"/>
                    <a:pt x="2725" y="2500"/>
                    <a:pt x="2825" y="2550"/>
                  </a:cubicBezTo>
                  <a:cubicBezTo>
                    <a:pt x="2925" y="2575"/>
                    <a:pt x="3050" y="2600"/>
                    <a:pt x="3175" y="2600"/>
                  </a:cubicBezTo>
                  <a:cubicBezTo>
                    <a:pt x="3250" y="2600"/>
                    <a:pt x="3325" y="2600"/>
                    <a:pt x="3400" y="2575"/>
                  </a:cubicBezTo>
                  <a:cubicBezTo>
                    <a:pt x="3475" y="2575"/>
                    <a:pt x="3525" y="2550"/>
                    <a:pt x="3575" y="2550"/>
                  </a:cubicBezTo>
                  <a:cubicBezTo>
                    <a:pt x="3625" y="2525"/>
                    <a:pt x="3675" y="2525"/>
                    <a:pt x="3700" y="2500"/>
                  </a:cubicBezTo>
                  <a:cubicBezTo>
                    <a:pt x="3750" y="2500"/>
                    <a:pt x="3750" y="2475"/>
                    <a:pt x="3775" y="2475"/>
                  </a:cubicBezTo>
                  <a:cubicBezTo>
                    <a:pt x="3775" y="2450"/>
                    <a:pt x="3775" y="2450"/>
                    <a:pt x="3775" y="2450"/>
                  </a:cubicBezTo>
                  <a:cubicBezTo>
                    <a:pt x="3775" y="2450"/>
                    <a:pt x="3800" y="2425"/>
                    <a:pt x="3800" y="2425"/>
                  </a:cubicBezTo>
                  <a:cubicBezTo>
                    <a:pt x="3800" y="2400"/>
                    <a:pt x="3800" y="2400"/>
                    <a:pt x="3800" y="2400"/>
                  </a:cubicBezTo>
                  <a:cubicBezTo>
                    <a:pt x="3800" y="2375"/>
                    <a:pt x="3800" y="2375"/>
                    <a:pt x="3800" y="2350"/>
                  </a:cubicBezTo>
                  <a:cubicBezTo>
                    <a:pt x="3800" y="2325"/>
                    <a:pt x="3800" y="2300"/>
                    <a:pt x="3800" y="2300"/>
                  </a:cubicBezTo>
                  <a:cubicBezTo>
                    <a:pt x="3800" y="2275"/>
                    <a:pt x="3800" y="2275"/>
                    <a:pt x="3800" y="2250"/>
                  </a:cubicBezTo>
                  <a:lnTo>
                    <a:pt x="3775" y="2250"/>
                  </a:lnTo>
                  <a:cubicBezTo>
                    <a:pt x="3775" y="2225"/>
                    <a:pt x="3750" y="2225"/>
                    <a:pt x="3750" y="2225"/>
                  </a:cubicBezTo>
                  <a:cubicBezTo>
                    <a:pt x="3725" y="2225"/>
                    <a:pt x="3725" y="2225"/>
                    <a:pt x="3675" y="2250"/>
                  </a:cubicBezTo>
                  <a:cubicBezTo>
                    <a:pt x="3650" y="2275"/>
                    <a:pt x="3625" y="2275"/>
                    <a:pt x="3575" y="2300"/>
                  </a:cubicBezTo>
                  <a:cubicBezTo>
                    <a:pt x="3525" y="2300"/>
                    <a:pt x="3475" y="2325"/>
                    <a:pt x="3425" y="2350"/>
                  </a:cubicBezTo>
                  <a:lnTo>
                    <a:pt x="3200" y="2350"/>
                  </a:lnTo>
                  <a:cubicBezTo>
                    <a:pt x="3100" y="2350"/>
                    <a:pt x="3025" y="2350"/>
                    <a:pt x="2950" y="2325"/>
                  </a:cubicBezTo>
                  <a:cubicBezTo>
                    <a:pt x="2900" y="2300"/>
                    <a:pt x="2825" y="2250"/>
                    <a:pt x="2775" y="2200"/>
                  </a:cubicBezTo>
                  <a:cubicBezTo>
                    <a:pt x="2750" y="2150"/>
                    <a:pt x="2725" y="2075"/>
                    <a:pt x="2700" y="2000"/>
                  </a:cubicBezTo>
                  <a:cubicBezTo>
                    <a:pt x="2675" y="1925"/>
                    <a:pt x="2675" y="1850"/>
                    <a:pt x="2675" y="1750"/>
                  </a:cubicBezTo>
                  <a:lnTo>
                    <a:pt x="3750" y="1750"/>
                  </a:lnTo>
                  <a:cubicBezTo>
                    <a:pt x="3775" y="1750"/>
                    <a:pt x="3800" y="1750"/>
                    <a:pt x="3825" y="1725"/>
                  </a:cubicBezTo>
                  <a:cubicBezTo>
                    <a:pt x="3850" y="1700"/>
                    <a:pt x="3875" y="1675"/>
                    <a:pt x="3875" y="1625"/>
                  </a:cubicBezTo>
                  <a:lnTo>
                    <a:pt x="3875" y="1575"/>
                  </a:lnTo>
                  <a:cubicBezTo>
                    <a:pt x="3875" y="1475"/>
                    <a:pt x="3850" y="1376"/>
                    <a:pt x="3825" y="1276"/>
                  </a:cubicBezTo>
                  <a:cubicBezTo>
                    <a:pt x="3800" y="1176"/>
                    <a:pt x="3750" y="1101"/>
                    <a:pt x="3700" y="1026"/>
                  </a:cubicBezTo>
                  <a:cubicBezTo>
                    <a:pt x="3650" y="951"/>
                    <a:pt x="3575" y="901"/>
                    <a:pt x="3475" y="851"/>
                  </a:cubicBezTo>
                  <a:cubicBezTo>
                    <a:pt x="3375" y="801"/>
                    <a:pt x="3275" y="801"/>
                    <a:pt x="3150" y="801"/>
                  </a:cubicBezTo>
                  <a:close/>
                  <a:moveTo>
                    <a:pt x="10949" y="801"/>
                  </a:moveTo>
                  <a:cubicBezTo>
                    <a:pt x="10824" y="801"/>
                    <a:pt x="10724" y="801"/>
                    <a:pt x="10624" y="851"/>
                  </a:cubicBezTo>
                  <a:cubicBezTo>
                    <a:pt x="10524" y="901"/>
                    <a:pt x="10449" y="951"/>
                    <a:pt x="10374" y="1026"/>
                  </a:cubicBezTo>
                  <a:cubicBezTo>
                    <a:pt x="10299" y="1101"/>
                    <a:pt x="10249" y="1201"/>
                    <a:pt x="10224" y="1326"/>
                  </a:cubicBezTo>
                  <a:cubicBezTo>
                    <a:pt x="10174" y="1426"/>
                    <a:pt x="10174" y="1575"/>
                    <a:pt x="10174" y="1700"/>
                  </a:cubicBezTo>
                  <a:cubicBezTo>
                    <a:pt x="10174" y="1850"/>
                    <a:pt x="10174" y="1975"/>
                    <a:pt x="10224" y="2100"/>
                  </a:cubicBezTo>
                  <a:cubicBezTo>
                    <a:pt x="10249" y="2200"/>
                    <a:pt x="10299" y="2300"/>
                    <a:pt x="10374" y="2375"/>
                  </a:cubicBezTo>
                  <a:cubicBezTo>
                    <a:pt x="10449" y="2450"/>
                    <a:pt x="10524" y="2500"/>
                    <a:pt x="10624" y="2550"/>
                  </a:cubicBezTo>
                  <a:cubicBezTo>
                    <a:pt x="10724" y="2575"/>
                    <a:pt x="10849" y="2600"/>
                    <a:pt x="10999" y="2600"/>
                  </a:cubicBezTo>
                  <a:cubicBezTo>
                    <a:pt x="11074" y="2600"/>
                    <a:pt x="11149" y="2600"/>
                    <a:pt x="11199" y="2575"/>
                  </a:cubicBezTo>
                  <a:cubicBezTo>
                    <a:pt x="11274" y="2575"/>
                    <a:pt x="11349" y="2550"/>
                    <a:pt x="11399" y="2550"/>
                  </a:cubicBezTo>
                  <a:cubicBezTo>
                    <a:pt x="11449" y="2525"/>
                    <a:pt x="11474" y="2525"/>
                    <a:pt x="11524" y="2500"/>
                  </a:cubicBezTo>
                  <a:cubicBezTo>
                    <a:pt x="11549" y="2500"/>
                    <a:pt x="11574" y="2475"/>
                    <a:pt x="11574" y="2475"/>
                  </a:cubicBezTo>
                  <a:cubicBezTo>
                    <a:pt x="11574" y="2450"/>
                    <a:pt x="11599" y="2450"/>
                    <a:pt x="11599" y="2450"/>
                  </a:cubicBezTo>
                  <a:cubicBezTo>
                    <a:pt x="11599" y="2450"/>
                    <a:pt x="11599" y="2425"/>
                    <a:pt x="11599" y="2425"/>
                  </a:cubicBezTo>
                  <a:cubicBezTo>
                    <a:pt x="11599" y="2400"/>
                    <a:pt x="11599" y="2400"/>
                    <a:pt x="11599" y="2400"/>
                  </a:cubicBezTo>
                  <a:cubicBezTo>
                    <a:pt x="11599" y="2375"/>
                    <a:pt x="11599" y="2375"/>
                    <a:pt x="11599" y="2350"/>
                  </a:cubicBezTo>
                  <a:cubicBezTo>
                    <a:pt x="11599" y="2325"/>
                    <a:pt x="11599" y="2300"/>
                    <a:pt x="11599" y="2300"/>
                  </a:cubicBezTo>
                  <a:cubicBezTo>
                    <a:pt x="11599" y="2275"/>
                    <a:pt x="11599" y="2275"/>
                    <a:pt x="11599" y="2250"/>
                  </a:cubicBezTo>
                  <a:lnTo>
                    <a:pt x="11574" y="2250"/>
                  </a:lnTo>
                  <a:cubicBezTo>
                    <a:pt x="11574" y="2225"/>
                    <a:pt x="11574" y="2225"/>
                    <a:pt x="11549" y="2225"/>
                  </a:cubicBezTo>
                  <a:cubicBezTo>
                    <a:pt x="11549" y="2225"/>
                    <a:pt x="11524" y="2225"/>
                    <a:pt x="11499" y="2250"/>
                  </a:cubicBezTo>
                  <a:cubicBezTo>
                    <a:pt x="11474" y="2275"/>
                    <a:pt x="11424" y="2275"/>
                    <a:pt x="11374" y="2300"/>
                  </a:cubicBezTo>
                  <a:cubicBezTo>
                    <a:pt x="11349" y="2300"/>
                    <a:pt x="11299" y="2325"/>
                    <a:pt x="11224" y="2350"/>
                  </a:cubicBezTo>
                  <a:lnTo>
                    <a:pt x="11024" y="2350"/>
                  </a:lnTo>
                  <a:cubicBezTo>
                    <a:pt x="10924" y="2350"/>
                    <a:pt x="10849" y="2350"/>
                    <a:pt x="10774" y="2325"/>
                  </a:cubicBezTo>
                  <a:cubicBezTo>
                    <a:pt x="10699" y="2300"/>
                    <a:pt x="10649" y="2250"/>
                    <a:pt x="10599" y="2200"/>
                  </a:cubicBezTo>
                  <a:cubicBezTo>
                    <a:pt x="10549" y="2150"/>
                    <a:pt x="10524" y="2075"/>
                    <a:pt x="10499" y="2000"/>
                  </a:cubicBezTo>
                  <a:cubicBezTo>
                    <a:pt x="10499" y="1925"/>
                    <a:pt x="10474" y="1850"/>
                    <a:pt x="10474" y="1750"/>
                  </a:cubicBezTo>
                  <a:lnTo>
                    <a:pt x="11549" y="1750"/>
                  </a:lnTo>
                  <a:cubicBezTo>
                    <a:pt x="11599" y="1750"/>
                    <a:pt x="11624" y="1750"/>
                    <a:pt x="11649" y="1725"/>
                  </a:cubicBezTo>
                  <a:cubicBezTo>
                    <a:pt x="11674" y="1700"/>
                    <a:pt x="11674" y="1675"/>
                    <a:pt x="11674" y="1625"/>
                  </a:cubicBezTo>
                  <a:lnTo>
                    <a:pt x="11674" y="1575"/>
                  </a:lnTo>
                  <a:cubicBezTo>
                    <a:pt x="11674" y="1475"/>
                    <a:pt x="11674" y="1376"/>
                    <a:pt x="11649" y="1276"/>
                  </a:cubicBezTo>
                  <a:cubicBezTo>
                    <a:pt x="11624" y="1176"/>
                    <a:pt x="11574" y="1101"/>
                    <a:pt x="11499" y="1026"/>
                  </a:cubicBezTo>
                  <a:cubicBezTo>
                    <a:pt x="11449" y="951"/>
                    <a:pt x="11374" y="901"/>
                    <a:pt x="11299" y="851"/>
                  </a:cubicBezTo>
                  <a:cubicBezTo>
                    <a:pt x="11199" y="801"/>
                    <a:pt x="11074" y="801"/>
                    <a:pt x="10949" y="801"/>
                  </a:cubicBezTo>
                  <a:close/>
                  <a:moveTo>
                    <a:pt x="14123" y="801"/>
                  </a:moveTo>
                  <a:cubicBezTo>
                    <a:pt x="14048" y="826"/>
                    <a:pt x="13998" y="826"/>
                    <a:pt x="13948" y="851"/>
                  </a:cubicBezTo>
                  <a:cubicBezTo>
                    <a:pt x="13898" y="876"/>
                    <a:pt x="13848" y="901"/>
                    <a:pt x="13798" y="901"/>
                  </a:cubicBezTo>
                  <a:cubicBezTo>
                    <a:pt x="13773" y="926"/>
                    <a:pt x="13723" y="951"/>
                    <a:pt x="13723" y="976"/>
                  </a:cubicBezTo>
                  <a:cubicBezTo>
                    <a:pt x="13698" y="976"/>
                    <a:pt x="13698" y="1001"/>
                    <a:pt x="13673" y="1026"/>
                  </a:cubicBezTo>
                  <a:cubicBezTo>
                    <a:pt x="13673" y="1026"/>
                    <a:pt x="13673" y="1051"/>
                    <a:pt x="13673" y="1101"/>
                  </a:cubicBezTo>
                  <a:cubicBezTo>
                    <a:pt x="13673" y="1101"/>
                    <a:pt x="13673" y="1126"/>
                    <a:pt x="13673" y="1151"/>
                  </a:cubicBezTo>
                  <a:cubicBezTo>
                    <a:pt x="13698" y="1151"/>
                    <a:pt x="13698" y="1176"/>
                    <a:pt x="13698" y="1176"/>
                  </a:cubicBezTo>
                  <a:cubicBezTo>
                    <a:pt x="13698" y="1176"/>
                    <a:pt x="13698" y="1201"/>
                    <a:pt x="13723" y="1201"/>
                  </a:cubicBezTo>
                  <a:lnTo>
                    <a:pt x="13748" y="1201"/>
                  </a:lnTo>
                  <a:cubicBezTo>
                    <a:pt x="13748" y="1201"/>
                    <a:pt x="13773" y="1201"/>
                    <a:pt x="13798" y="1176"/>
                  </a:cubicBezTo>
                  <a:cubicBezTo>
                    <a:pt x="13823" y="1151"/>
                    <a:pt x="13873" y="1151"/>
                    <a:pt x="13923" y="1126"/>
                  </a:cubicBezTo>
                  <a:cubicBezTo>
                    <a:pt x="13973" y="1101"/>
                    <a:pt x="14023" y="1076"/>
                    <a:pt x="14073" y="1076"/>
                  </a:cubicBezTo>
                  <a:cubicBezTo>
                    <a:pt x="14123" y="1051"/>
                    <a:pt x="14198" y="1026"/>
                    <a:pt x="14273" y="1026"/>
                  </a:cubicBezTo>
                  <a:cubicBezTo>
                    <a:pt x="14348" y="1026"/>
                    <a:pt x="14398" y="1051"/>
                    <a:pt x="14448" y="1076"/>
                  </a:cubicBezTo>
                  <a:cubicBezTo>
                    <a:pt x="14498" y="1076"/>
                    <a:pt x="14548" y="1101"/>
                    <a:pt x="14573" y="1126"/>
                  </a:cubicBezTo>
                  <a:cubicBezTo>
                    <a:pt x="14598" y="1176"/>
                    <a:pt x="14623" y="1201"/>
                    <a:pt x="14623" y="1251"/>
                  </a:cubicBezTo>
                  <a:cubicBezTo>
                    <a:pt x="14648" y="1301"/>
                    <a:pt x="14648" y="1351"/>
                    <a:pt x="14648" y="1426"/>
                  </a:cubicBezTo>
                  <a:lnTo>
                    <a:pt x="14648" y="1550"/>
                  </a:lnTo>
                  <a:lnTo>
                    <a:pt x="14423" y="1550"/>
                  </a:lnTo>
                  <a:cubicBezTo>
                    <a:pt x="14298" y="1550"/>
                    <a:pt x="14173" y="1575"/>
                    <a:pt x="14073" y="1575"/>
                  </a:cubicBezTo>
                  <a:cubicBezTo>
                    <a:pt x="13973" y="1600"/>
                    <a:pt x="13898" y="1650"/>
                    <a:pt x="13823" y="1700"/>
                  </a:cubicBezTo>
                  <a:cubicBezTo>
                    <a:pt x="13748" y="1725"/>
                    <a:pt x="13698" y="1800"/>
                    <a:pt x="13648" y="1850"/>
                  </a:cubicBezTo>
                  <a:cubicBezTo>
                    <a:pt x="13623" y="1925"/>
                    <a:pt x="13598" y="2000"/>
                    <a:pt x="13598" y="2100"/>
                  </a:cubicBezTo>
                  <a:cubicBezTo>
                    <a:pt x="13598" y="2175"/>
                    <a:pt x="13623" y="2250"/>
                    <a:pt x="13648" y="2325"/>
                  </a:cubicBezTo>
                  <a:cubicBezTo>
                    <a:pt x="13673" y="2375"/>
                    <a:pt x="13698" y="2425"/>
                    <a:pt x="13748" y="2475"/>
                  </a:cubicBezTo>
                  <a:cubicBezTo>
                    <a:pt x="13798" y="2500"/>
                    <a:pt x="13873" y="2550"/>
                    <a:pt x="13923" y="2575"/>
                  </a:cubicBezTo>
                  <a:cubicBezTo>
                    <a:pt x="13998" y="2600"/>
                    <a:pt x="14073" y="2600"/>
                    <a:pt x="14173" y="2600"/>
                  </a:cubicBezTo>
                  <a:cubicBezTo>
                    <a:pt x="14273" y="2600"/>
                    <a:pt x="14373" y="2575"/>
                    <a:pt x="14448" y="2550"/>
                  </a:cubicBezTo>
                  <a:cubicBezTo>
                    <a:pt x="14548" y="2500"/>
                    <a:pt x="14623" y="2425"/>
                    <a:pt x="14698" y="2350"/>
                  </a:cubicBezTo>
                  <a:lnTo>
                    <a:pt x="14698" y="2525"/>
                  </a:lnTo>
                  <a:cubicBezTo>
                    <a:pt x="14698" y="2525"/>
                    <a:pt x="14698" y="2550"/>
                    <a:pt x="14698" y="2550"/>
                  </a:cubicBezTo>
                  <a:cubicBezTo>
                    <a:pt x="14723" y="2575"/>
                    <a:pt x="14723" y="2575"/>
                    <a:pt x="14748" y="2575"/>
                  </a:cubicBezTo>
                  <a:lnTo>
                    <a:pt x="14898" y="2575"/>
                  </a:lnTo>
                  <a:cubicBezTo>
                    <a:pt x="14923" y="2575"/>
                    <a:pt x="14923" y="2575"/>
                    <a:pt x="14948" y="2550"/>
                  </a:cubicBezTo>
                  <a:cubicBezTo>
                    <a:pt x="14948" y="2550"/>
                    <a:pt x="14948" y="2525"/>
                    <a:pt x="14948" y="2525"/>
                  </a:cubicBezTo>
                  <a:lnTo>
                    <a:pt x="14948" y="1401"/>
                  </a:lnTo>
                  <a:cubicBezTo>
                    <a:pt x="14948" y="1301"/>
                    <a:pt x="14948" y="1226"/>
                    <a:pt x="14923" y="1151"/>
                  </a:cubicBezTo>
                  <a:cubicBezTo>
                    <a:pt x="14898" y="1076"/>
                    <a:pt x="14848" y="1001"/>
                    <a:pt x="14798" y="951"/>
                  </a:cubicBezTo>
                  <a:cubicBezTo>
                    <a:pt x="14748" y="901"/>
                    <a:pt x="14698" y="851"/>
                    <a:pt x="14598" y="826"/>
                  </a:cubicBezTo>
                  <a:cubicBezTo>
                    <a:pt x="14523" y="801"/>
                    <a:pt x="14423" y="801"/>
                    <a:pt x="14298" y="801"/>
                  </a:cubicBezTo>
                  <a:close/>
                  <a:moveTo>
                    <a:pt x="16048" y="376"/>
                  </a:moveTo>
                  <a:cubicBezTo>
                    <a:pt x="16023" y="376"/>
                    <a:pt x="16023" y="401"/>
                    <a:pt x="15998" y="401"/>
                  </a:cubicBezTo>
                  <a:lnTo>
                    <a:pt x="15973" y="401"/>
                  </a:lnTo>
                  <a:cubicBezTo>
                    <a:pt x="15973" y="426"/>
                    <a:pt x="15973" y="426"/>
                    <a:pt x="15973" y="426"/>
                  </a:cubicBezTo>
                  <a:lnTo>
                    <a:pt x="15973" y="826"/>
                  </a:lnTo>
                  <a:lnTo>
                    <a:pt x="15698" y="826"/>
                  </a:lnTo>
                  <a:cubicBezTo>
                    <a:pt x="15698" y="826"/>
                    <a:pt x="15698" y="851"/>
                    <a:pt x="15698" y="851"/>
                  </a:cubicBezTo>
                  <a:cubicBezTo>
                    <a:pt x="15698" y="876"/>
                    <a:pt x="15673" y="876"/>
                    <a:pt x="15673" y="901"/>
                  </a:cubicBezTo>
                  <a:cubicBezTo>
                    <a:pt x="15673" y="901"/>
                    <a:pt x="15673" y="926"/>
                    <a:pt x="15673" y="951"/>
                  </a:cubicBezTo>
                  <a:cubicBezTo>
                    <a:pt x="15673" y="1001"/>
                    <a:pt x="15673" y="1026"/>
                    <a:pt x="15698" y="1051"/>
                  </a:cubicBezTo>
                  <a:cubicBezTo>
                    <a:pt x="15698" y="1076"/>
                    <a:pt x="15723" y="1076"/>
                    <a:pt x="15748" y="1076"/>
                  </a:cubicBezTo>
                  <a:lnTo>
                    <a:pt x="15973" y="1076"/>
                  </a:lnTo>
                  <a:lnTo>
                    <a:pt x="15973" y="2050"/>
                  </a:lnTo>
                  <a:cubicBezTo>
                    <a:pt x="15973" y="2125"/>
                    <a:pt x="15973" y="2225"/>
                    <a:pt x="15998" y="2300"/>
                  </a:cubicBezTo>
                  <a:cubicBezTo>
                    <a:pt x="16023" y="2350"/>
                    <a:pt x="16048" y="2425"/>
                    <a:pt x="16073" y="2450"/>
                  </a:cubicBezTo>
                  <a:cubicBezTo>
                    <a:pt x="16123" y="2500"/>
                    <a:pt x="16173" y="2550"/>
                    <a:pt x="16223" y="2575"/>
                  </a:cubicBezTo>
                  <a:cubicBezTo>
                    <a:pt x="16298" y="2575"/>
                    <a:pt x="16373" y="2600"/>
                    <a:pt x="16448" y="2600"/>
                  </a:cubicBezTo>
                  <a:lnTo>
                    <a:pt x="16523" y="2600"/>
                  </a:lnTo>
                  <a:cubicBezTo>
                    <a:pt x="16573" y="2600"/>
                    <a:pt x="16598" y="2575"/>
                    <a:pt x="16623" y="2575"/>
                  </a:cubicBezTo>
                  <a:cubicBezTo>
                    <a:pt x="16648" y="2575"/>
                    <a:pt x="16673" y="2575"/>
                    <a:pt x="16673" y="2550"/>
                  </a:cubicBezTo>
                  <a:cubicBezTo>
                    <a:pt x="16698" y="2550"/>
                    <a:pt x="16723" y="2550"/>
                    <a:pt x="16723" y="2525"/>
                  </a:cubicBezTo>
                  <a:cubicBezTo>
                    <a:pt x="16723" y="2525"/>
                    <a:pt x="16748" y="2500"/>
                    <a:pt x="16748" y="2475"/>
                  </a:cubicBezTo>
                  <a:cubicBezTo>
                    <a:pt x="16748" y="2475"/>
                    <a:pt x="16748" y="2425"/>
                    <a:pt x="16748" y="2400"/>
                  </a:cubicBezTo>
                  <a:cubicBezTo>
                    <a:pt x="16748" y="2375"/>
                    <a:pt x="16748" y="2350"/>
                    <a:pt x="16748" y="2350"/>
                  </a:cubicBezTo>
                  <a:cubicBezTo>
                    <a:pt x="16748" y="2325"/>
                    <a:pt x="16748" y="2325"/>
                    <a:pt x="16748" y="2325"/>
                  </a:cubicBezTo>
                  <a:cubicBezTo>
                    <a:pt x="16748" y="2300"/>
                    <a:pt x="16748" y="2300"/>
                    <a:pt x="16723" y="2300"/>
                  </a:cubicBezTo>
                  <a:lnTo>
                    <a:pt x="16673" y="2300"/>
                  </a:lnTo>
                  <a:cubicBezTo>
                    <a:pt x="16673" y="2300"/>
                    <a:pt x="16648" y="2300"/>
                    <a:pt x="16623" y="2325"/>
                  </a:cubicBezTo>
                  <a:lnTo>
                    <a:pt x="16573" y="2325"/>
                  </a:lnTo>
                  <a:cubicBezTo>
                    <a:pt x="16548" y="2325"/>
                    <a:pt x="16523" y="2350"/>
                    <a:pt x="16498" y="2350"/>
                  </a:cubicBezTo>
                  <a:cubicBezTo>
                    <a:pt x="16423" y="2350"/>
                    <a:pt x="16348" y="2300"/>
                    <a:pt x="16323" y="2250"/>
                  </a:cubicBezTo>
                  <a:cubicBezTo>
                    <a:pt x="16298" y="2200"/>
                    <a:pt x="16273" y="2100"/>
                    <a:pt x="16273" y="2000"/>
                  </a:cubicBezTo>
                  <a:lnTo>
                    <a:pt x="16273" y="1076"/>
                  </a:lnTo>
                  <a:lnTo>
                    <a:pt x="16698" y="1076"/>
                  </a:lnTo>
                  <a:cubicBezTo>
                    <a:pt x="16723" y="1076"/>
                    <a:pt x="16723" y="1076"/>
                    <a:pt x="16723" y="1051"/>
                  </a:cubicBezTo>
                  <a:cubicBezTo>
                    <a:pt x="16748" y="1026"/>
                    <a:pt x="16748" y="1001"/>
                    <a:pt x="16748" y="951"/>
                  </a:cubicBezTo>
                  <a:cubicBezTo>
                    <a:pt x="16748" y="926"/>
                    <a:pt x="16748" y="901"/>
                    <a:pt x="16748" y="901"/>
                  </a:cubicBezTo>
                  <a:cubicBezTo>
                    <a:pt x="16748" y="876"/>
                    <a:pt x="16748" y="876"/>
                    <a:pt x="16723" y="851"/>
                  </a:cubicBezTo>
                  <a:cubicBezTo>
                    <a:pt x="16723" y="851"/>
                    <a:pt x="16723" y="826"/>
                    <a:pt x="16723" y="826"/>
                  </a:cubicBezTo>
                  <a:lnTo>
                    <a:pt x="16273" y="826"/>
                  </a:lnTo>
                  <a:lnTo>
                    <a:pt x="16273" y="426"/>
                  </a:lnTo>
                  <a:cubicBezTo>
                    <a:pt x="16273" y="426"/>
                    <a:pt x="16273" y="426"/>
                    <a:pt x="16273" y="401"/>
                  </a:cubicBezTo>
                  <a:lnTo>
                    <a:pt x="16248" y="401"/>
                  </a:lnTo>
                  <a:cubicBezTo>
                    <a:pt x="16223" y="401"/>
                    <a:pt x="16223" y="376"/>
                    <a:pt x="16198" y="376"/>
                  </a:cubicBezTo>
                  <a:close/>
                  <a:moveTo>
                    <a:pt x="17873" y="801"/>
                  </a:moveTo>
                  <a:cubicBezTo>
                    <a:pt x="17723" y="801"/>
                    <a:pt x="17598" y="826"/>
                    <a:pt x="17498" y="851"/>
                  </a:cubicBezTo>
                  <a:cubicBezTo>
                    <a:pt x="17398" y="901"/>
                    <a:pt x="17298" y="976"/>
                    <a:pt x="17248" y="1051"/>
                  </a:cubicBezTo>
                  <a:cubicBezTo>
                    <a:pt x="17173" y="1126"/>
                    <a:pt x="17123" y="1226"/>
                    <a:pt x="17073" y="1351"/>
                  </a:cubicBezTo>
                  <a:cubicBezTo>
                    <a:pt x="17048" y="1451"/>
                    <a:pt x="17023" y="1575"/>
                    <a:pt x="17023" y="1725"/>
                  </a:cubicBezTo>
                  <a:cubicBezTo>
                    <a:pt x="17023" y="1850"/>
                    <a:pt x="17048" y="1975"/>
                    <a:pt x="17073" y="2100"/>
                  </a:cubicBezTo>
                  <a:cubicBezTo>
                    <a:pt x="17123" y="2200"/>
                    <a:pt x="17173" y="2300"/>
                    <a:pt x="17223" y="2375"/>
                  </a:cubicBezTo>
                  <a:cubicBezTo>
                    <a:pt x="17298" y="2450"/>
                    <a:pt x="17373" y="2500"/>
                    <a:pt x="17473" y="2550"/>
                  </a:cubicBezTo>
                  <a:cubicBezTo>
                    <a:pt x="17573" y="2575"/>
                    <a:pt x="17698" y="2600"/>
                    <a:pt x="17848" y="2600"/>
                  </a:cubicBezTo>
                  <a:cubicBezTo>
                    <a:pt x="17973" y="2600"/>
                    <a:pt x="18098" y="2575"/>
                    <a:pt x="18198" y="2525"/>
                  </a:cubicBezTo>
                  <a:cubicBezTo>
                    <a:pt x="18298" y="2500"/>
                    <a:pt x="18398" y="2425"/>
                    <a:pt x="18472" y="2350"/>
                  </a:cubicBezTo>
                  <a:cubicBezTo>
                    <a:pt x="18547" y="2250"/>
                    <a:pt x="18597" y="2175"/>
                    <a:pt x="18622" y="2050"/>
                  </a:cubicBezTo>
                  <a:cubicBezTo>
                    <a:pt x="18647" y="1925"/>
                    <a:pt x="18672" y="1800"/>
                    <a:pt x="18672" y="1675"/>
                  </a:cubicBezTo>
                  <a:cubicBezTo>
                    <a:pt x="18672" y="1550"/>
                    <a:pt x="18672" y="1426"/>
                    <a:pt x="18622" y="1301"/>
                  </a:cubicBezTo>
                  <a:cubicBezTo>
                    <a:pt x="18597" y="1201"/>
                    <a:pt x="18547" y="1101"/>
                    <a:pt x="18472" y="1026"/>
                  </a:cubicBezTo>
                  <a:cubicBezTo>
                    <a:pt x="18398" y="951"/>
                    <a:pt x="18323" y="901"/>
                    <a:pt x="18223" y="851"/>
                  </a:cubicBezTo>
                  <a:cubicBezTo>
                    <a:pt x="18123" y="801"/>
                    <a:pt x="17998" y="801"/>
                    <a:pt x="17873" y="801"/>
                  </a:cubicBezTo>
                  <a:close/>
                  <a:moveTo>
                    <a:pt x="22547" y="801"/>
                  </a:moveTo>
                  <a:cubicBezTo>
                    <a:pt x="22422" y="801"/>
                    <a:pt x="22297" y="826"/>
                    <a:pt x="22197" y="851"/>
                  </a:cubicBezTo>
                  <a:cubicBezTo>
                    <a:pt x="22072" y="901"/>
                    <a:pt x="21997" y="976"/>
                    <a:pt x="21922" y="1051"/>
                  </a:cubicBezTo>
                  <a:cubicBezTo>
                    <a:pt x="21847" y="1126"/>
                    <a:pt x="21797" y="1226"/>
                    <a:pt x="21772" y="1351"/>
                  </a:cubicBezTo>
                  <a:cubicBezTo>
                    <a:pt x="21747" y="1451"/>
                    <a:pt x="21722" y="1575"/>
                    <a:pt x="21722" y="1725"/>
                  </a:cubicBezTo>
                  <a:cubicBezTo>
                    <a:pt x="21722" y="1850"/>
                    <a:pt x="21747" y="1975"/>
                    <a:pt x="21772" y="2100"/>
                  </a:cubicBezTo>
                  <a:cubicBezTo>
                    <a:pt x="21797" y="2200"/>
                    <a:pt x="21847" y="2300"/>
                    <a:pt x="21922" y="2375"/>
                  </a:cubicBezTo>
                  <a:cubicBezTo>
                    <a:pt x="21972" y="2450"/>
                    <a:pt x="22072" y="2500"/>
                    <a:pt x="22172" y="2550"/>
                  </a:cubicBezTo>
                  <a:cubicBezTo>
                    <a:pt x="22272" y="2575"/>
                    <a:pt x="22397" y="2600"/>
                    <a:pt x="22522" y="2600"/>
                  </a:cubicBezTo>
                  <a:cubicBezTo>
                    <a:pt x="22672" y="2600"/>
                    <a:pt x="22797" y="2575"/>
                    <a:pt x="22897" y="2525"/>
                  </a:cubicBezTo>
                  <a:cubicBezTo>
                    <a:pt x="22997" y="2500"/>
                    <a:pt x="23072" y="2425"/>
                    <a:pt x="23147" y="2350"/>
                  </a:cubicBezTo>
                  <a:cubicBezTo>
                    <a:pt x="23222" y="2250"/>
                    <a:pt x="23272" y="2175"/>
                    <a:pt x="23322" y="2050"/>
                  </a:cubicBezTo>
                  <a:cubicBezTo>
                    <a:pt x="23347" y="1925"/>
                    <a:pt x="23372" y="1800"/>
                    <a:pt x="23372" y="1675"/>
                  </a:cubicBezTo>
                  <a:cubicBezTo>
                    <a:pt x="23372" y="1550"/>
                    <a:pt x="23347" y="1426"/>
                    <a:pt x="23322" y="1301"/>
                  </a:cubicBezTo>
                  <a:cubicBezTo>
                    <a:pt x="23272" y="1201"/>
                    <a:pt x="23222" y="1101"/>
                    <a:pt x="23172" y="1026"/>
                  </a:cubicBezTo>
                  <a:cubicBezTo>
                    <a:pt x="23097" y="951"/>
                    <a:pt x="23022" y="901"/>
                    <a:pt x="22922" y="851"/>
                  </a:cubicBezTo>
                  <a:cubicBezTo>
                    <a:pt x="22822" y="801"/>
                    <a:pt x="22697" y="801"/>
                    <a:pt x="22547" y="801"/>
                  </a:cubicBezTo>
                  <a:close/>
                  <a:moveTo>
                    <a:pt x="24521" y="801"/>
                  </a:moveTo>
                  <a:cubicBezTo>
                    <a:pt x="24421" y="801"/>
                    <a:pt x="24346" y="801"/>
                    <a:pt x="24271" y="826"/>
                  </a:cubicBezTo>
                  <a:cubicBezTo>
                    <a:pt x="24196" y="851"/>
                    <a:pt x="24122" y="901"/>
                    <a:pt x="24072" y="951"/>
                  </a:cubicBezTo>
                  <a:cubicBezTo>
                    <a:pt x="24022" y="976"/>
                    <a:pt x="23997" y="1026"/>
                    <a:pt x="23972" y="1101"/>
                  </a:cubicBezTo>
                  <a:cubicBezTo>
                    <a:pt x="23947" y="1151"/>
                    <a:pt x="23922" y="1226"/>
                    <a:pt x="23922" y="1276"/>
                  </a:cubicBezTo>
                  <a:cubicBezTo>
                    <a:pt x="23922" y="1351"/>
                    <a:pt x="23947" y="1426"/>
                    <a:pt x="23972" y="1475"/>
                  </a:cubicBezTo>
                  <a:cubicBezTo>
                    <a:pt x="23997" y="1525"/>
                    <a:pt x="24022" y="1575"/>
                    <a:pt x="24047" y="1600"/>
                  </a:cubicBezTo>
                  <a:cubicBezTo>
                    <a:pt x="24097" y="1650"/>
                    <a:pt x="24147" y="1675"/>
                    <a:pt x="24196" y="1700"/>
                  </a:cubicBezTo>
                  <a:cubicBezTo>
                    <a:pt x="24246" y="1725"/>
                    <a:pt x="24296" y="1750"/>
                    <a:pt x="24346" y="1775"/>
                  </a:cubicBezTo>
                  <a:cubicBezTo>
                    <a:pt x="24396" y="1800"/>
                    <a:pt x="24446" y="1800"/>
                    <a:pt x="24496" y="1825"/>
                  </a:cubicBezTo>
                  <a:cubicBezTo>
                    <a:pt x="24546" y="1850"/>
                    <a:pt x="24596" y="1875"/>
                    <a:pt x="24621" y="1900"/>
                  </a:cubicBezTo>
                  <a:cubicBezTo>
                    <a:pt x="24671" y="1925"/>
                    <a:pt x="24696" y="1950"/>
                    <a:pt x="24721" y="1975"/>
                  </a:cubicBezTo>
                  <a:cubicBezTo>
                    <a:pt x="24746" y="2000"/>
                    <a:pt x="24746" y="2050"/>
                    <a:pt x="24746" y="2100"/>
                  </a:cubicBezTo>
                  <a:cubicBezTo>
                    <a:pt x="24746" y="2150"/>
                    <a:pt x="24746" y="2175"/>
                    <a:pt x="24721" y="2225"/>
                  </a:cubicBezTo>
                  <a:cubicBezTo>
                    <a:pt x="24721" y="2250"/>
                    <a:pt x="24696" y="2275"/>
                    <a:pt x="24646" y="2300"/>
                  </a:cubicBezTo>
                  <a:cubicBezTo>
                    <a:pt x="24621" y="2325"/>
                    <a:pt x="24596" y="2325"/>
                    <a:pt x="24546" y="2350"/>
                  </a:cubicBezTo>
                  <a:lnTo>
                    <a:pt x="24221" y="2350"/>
                  </a:lnTo>
                  <a:cubicBezTo>
                    <a:pt x="24171" y="2325"/>
                    <a:pt x="24147" y="2300"/>
                    <a:pt x="24097" y="2275"/>
                  </a:cubicBezTo>
                  <a:cubicBezTo>
                    <a:pt x="24047" y="2250"/>
                    <a:pt x="24022" y="2250"/>
                    <a:pt x="23997" y="2225"/>
                  </a:cubicBezTo>
                  <a:cubicBezTo>
                    <a:pt x="23972" y="2200"/>
                    <a:pt x="23947" y="2200"/>
                    <a:pt x="23947" y="2200"/>
                  </a:cubicBezTo>
                  <a:lnTo>
                    <a:pt x="23922" y="2200"/>
                  </a:lnTo>
                  <a:cubicBezTo>
                    <a:pt x="23922" y="2225"/>
                    <a:pt x="23897" y="2225"/>
                    <a:pt x="23897" y="2225"/>
                  </a:cubicBezTo>
                  <a:cubicBezTo>
                    <a:pt x="23897" y="2250"/>
                    <a:pt x="23897" y="2250"/>
                    <a:pt x="23897" y="2275"/>
                  </a:cubicBezTo>
                  <a:cubicBezTo>
                    <a:pt x="23897" y="2275"/>
                    <a:pt x="23897" y="2300"/>
                    <a:pt x="23897" y="2325"/>
                  </a:cubicBezTo>
                  <a:cubicBezTo>
                    <a:pt x="23897" y="2375"/>
                    <a:pt x="23897" y="2400"/>
                    <a:pt x="23897" y="2425"/>
                  </a:cubicBezTo>
                  <a:cubicBezTo>
                    <a:pt x="23897" y="2450"/>
                    <a:pt x="23922" y="2450"/>
                    <a:pt x="23922" y="2475"/>
                  </a:cubicBezTo>
                  <a:cubicBezTo>
                    <a:pt x="23947" y="2475"/>
                    <a:pt x="23972" y="2500"/>
                    <a:pt x="23997" y="2500"/>
                  </a:cubicBezTo>
                  <a:cubicBezTo>
                    <a:pt x="24022" y="2525"/>
                    <a:pt x="24047" y="2550"/>
                    <a:pt x="24097" y="2550"/>
                  </a:cubicBezTo>
                  <a:cubicBezTo>
                    <a:pt x="24147" y="2575"/>
                    <a:pt x="24196" y="2575"/>
                    <a:pt x="24246" y="2575"/>
                  </a:cubicBezTo>
                  <a:cubicBezTo>
                    <a:pt x="24296" y="2600"/>
                    <a:pt x="24346" y="2600"/>
                    <a:pt x="24421" y="2600"/>
                  </a:cubicBezTo>
                  <a:cubicBezTo>
                    <a:pt x="24496" y="2600"/>
                    <a:pt x="24596" y="2600"/>
                    <a:pt x="24671" y="2575"/>
                  </a:cubicBezTo>
                  <a:cubicBezTo>
                    <a:pt x="24746" y="2550"/>
                    <a:pt x="24821" y="2500"/>
                    <a:pt x="24871" y="2475"/>
                  </a:cubicBezTo>
                  <a:cubicBezTo>
                    <a:pt x="24921" y="2425"/>
                    <a:pt x="24971" y="2375"/>
                    <a:pt x="24996" y="2300"/>
                  </a:cubicBezTo>
                  <a:cubicBezTo>
                    <a:pt x="25046" y="2225"/>
                    <a:pt x="25046" y="2150"/>
                    <a:pt x="25046" y="2075"/>
                  </a:cubicBezTo>
                  <a:cubicBezTo>
                    <a:pt x="25046" y="2000"/>
                    <a:pt x="25046" y="1950"/>
                    <a:pt x="25021" y="1900"/>
                  </a:cubicBezTo>
                  <a:cubicBezTo>
                    <a:pt x="24996" y="1825"/>
                    <a:pt x="24971" y="1800"/>
                    <a:pt x="24921" y="1750"/>
                  </a:cubicBezTo>
                  <a:cubicBezTo>
                    <a:pt x="24896" y="1725"/>
                    <a:pt x="24846" y="1700"/>
                    <a:pt x="24796" y="1675"/>
                  </a:cubicBezTo>
                  <a:cubicBezTo>
                    <a:pt x="24746" y="1650"/>
                    <a:pt x="24696" y="1625"/>
                    <a:pt x="24646" y="1600"/>
                  </a:cubicBezTo>
                  <a:cubicBezTo>
                    <a:pt x="24596" y="1575"/>
                    <a:pt x="24546" y="1550"/>
                    <a:pt x="24471" y="1525"/>
                  </a:cubicBezTo>
                  <a:cubicBezTo>
                    <a:pt x="24421" y="1525"/>
                    <a:pt x="24396" y="1500"/>
                    <a:pt x="24346" y="1475"/>
                  </a:cubicBezTo>
                  <a:cubicBezTo>
                    <a:pt x="24321" y="1451"/>
                    <a:pt x="24271" y="1426"/>
                    <a:pt x="24246" y="1376"/>
                  </a:cubicBezTo>
                  <a:cubicBezTo>
                    <a:pt x="24221" y="1351"/>
                    <a:pt x="24221" y="1326"/>
                    <a:pt x="24221" y="1276"/>
                  </a:cubicBezTo>
                  <a:cubicBezTo>
                    <a:pt x="24221" y="1226"/>
                    <a:pt x="24221" y="1201"/>
                    <a:pt x="24246" y="1176"/>
                  </a:cubicBezTo>
                  <a:cubicBezTo>
                    <a:pt x="24246" y="1126"/>
                    <a:pt x="24271" y="1101"/>
                    <a:pt x="24296" y="1101"/>
                  </a:cubicBezTo>
                  <a:cubicBezTo>
                    <a:pt x="24321" y="1076"/>
                    <a:pt x="24346" y="1051"/>
                    <a:pt x="24396" y="1051"/>
                  </a:cubicBezTo>
                  <a:cubicBezTo>
                    <a:pt x="24421" y="1026"/>
                    <a:pt x="24471" y="1026"/>
                    <a:pt x="24521" y="1026"/>
                  </a:cubicBezTo>
                  <a:cubicBezTo>
                    <a:pt x="24596" y="1026"/>
                    <a:pt x="24646" y="1026"/>
                    <a:pt x="24671" y="1051"/>
                  </a:cubicBezTo>
                  <a:cubicBezTo>
                    <a:pt x="24721" y="1051"/>
                    <a:pt x="24771" y="1076"/>
                    <a:pt x="24796" y="1101"/>
                  </a:cubicBezTo>
                  <a:cubicBezTo>
                    <a:pt x="24821" y="1101"/>
                    <a:pt x="24846" y="1126"/>
                    <a:pt x="24871" y="1126"/>
                  </a:cubicBezTo>
                  <a:cubicBezTo>
                    <a:pt x="24896" y="1151"/>
                    <a:pt x="24921" y="1151"/>
                    <a:pt x="24921" y="1151"/>
                  </a:cubicBezTo>
                  <a:lnTo>
                    <a:pt x="24946" y="1151"/>
                  </a:lnTo>
                  <a:cubicBezTo>
                    <a:pt x="24946" y="1151"/>
                    <a:pt x="24946" y="1126"/>
                    <a:pt x="24946" y="1126"/>
                  </a:cubicBezTo>
                  <a:cubicBezTo>
                    <a:pt x="24971" y="1101"/>
                    <a:pt x="24971" y="1101"/>
                    <a:pt x="24971" y="1101"/>
                  </a:cubicBezTo>
                  <a:cubicBezTo>
                    <a:pt x="24971" y="1076"/>
                    <a:pt x="24971" y="1051"/>
                    <a:pt x="24971" y="1026"/>
                  </a:cubicBezTo>
                  <a:cubicBezTo>
                    <a:pt x="24971" y="1026"/>
                    <a:pt x="24971" y="1001"/>
                    <a:pt x="24971" y="976"/>
                  </a:cubicBezTo>
                  <a:cubicBezTo>
                    <a:pt x="24971" y="976"/>
                    <a:pt x="24971" y="951"/>
                    <a:pt x="24971" y="951"/>
                  </a:cubicBezTo>
                  <a:cubicBezTo>
                    <a:pt x="24971" y="951"/>
                    <a:pt x="24946" y="926"/>
                    <a:pt x="24946" y="926"/>
                  </a:cubicBezTo>
                  <a:cubicBezTo>
                    <a:pt x="24946" y="926"/>
                    <a:pt x="24946" y="901"/>
                    <a:pt x="24921" y="901"/>
                  </a:cubicBezTo>
                  <a:cubicBezTo>
                    <a:pt x="24921" y="901"/>
                    <a:pt x="24896" y="876"/>
                    <a:pt x="24871" y="876"/>
                  </a:cubicBezTo>
                  <a:cubicBezTo>
                    <a:pt x="24846" y="851"/>
                    <a:pt x="24821" y="851"/>
                    <a:pt x="24771" y="826"/>
                  </a:cubicBezTo>
                  <a:cubicBezTo>
                    <a:pt x="24746" y="826"/>
                    <a:pt x="24696" y="801"/>
                    <a:pt x="24646" y="8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1001100" y="3339900"/>
              <a:ext cx="908000" cy="80625"/>
            </a:xfrm>
            <a:custGeom>
              <a:rect b="b" l="l" r="r" t="t"/>
              <a:pathLst>
                <a:path extrusionOk="0" h="3225" w="36320">
                  <a:moveTo>
                    <a:pt x="32895" y="76"/>
                  </a:moveTo>
                  <a:cubicBezTo>
                    <a:pt x="32795" y="76"/>
                    <a:pt x="32695" y="126"/>
                    <a:pt x="32645" y="176"/>
                  </a:cubicBezTo>
                  <a:cubicBezTo>
                    <a:pt x="32570" y="251"/>
                    <a:pt x="32545" y="350"/>
                    <a:pt x="32545" y="475"/>
                  </a:cubicBezTo>
                  <a:cubicBezTo>
                    <a:pt x="32545" y="500"/>
                    <a:pt x="32545" y="500"/>
                    <a:pt x="32545" y="500"/>
                  </a:cubicBezTo>
                  <a:cubicBezTo>
                    <a:pt x="32570" y="525"/>
                    <a:pt x="32570" y="525"/>
                    <a:pt x="32570" y="525"/>
                  </a:cubicBezTo>
                  <a:cubicBezTo>
                    <a:pt x="32570" y="550"/>
                    <a:pt x="32595" y="550"/>
                    <a:pt x="32595" y="550"/>
                  </a:cubicBezTo>
                  <a:lnTo>
                    <a:pt x="32745" y="550"/>
                  </a:lnTo>
                  <a:cubicBezTo>
                    <a:pt x="32745" y="550"/>
                    <a:pt x="32770" y="525"/>
                    <a:pt x="32770" y="525"/>
                  </a:cubicBezTo>
                  <a:cubicBezTo>
                    <a:pt x="32770" y="525"/>
                    <a:pt x="32770" y="500"/>
                    <a:pt x="32770" y="500"/>
                  </a:cubicBezTo>
                  <a:cubicBezTo>
                    <a:pt x="32770" y="450"/>
                    <a:pt x="32770" y="400"/>
                    <a:pt x="32795" y="350"/>
                  </a:cubicBezTo>
                  <a:cubicBezTo>
                    <a:pt x="32820" y="325"/>
                    <a:pt x="32845" y="300"/>
                    <a:pt x="32895" y="300"/>
                  </a:cubicBezTo>
                  <a:cubicBezTo>
                    <a:pt x="32920" y="300"/>
                    <a:pt x="32945" y="325"/>
                    <a:pt x="32970" y="325"/>
                  </a:cubicBezTo>
                  <a:cubicBezTo>
                    <a:pt x="32995" y="350"/>
                    <a:pt x="33020" y="350"/>
                    <a:pt x="33045" y="375"/>
                  </a:cubicBezTo>
                  <a:cubicBezTo>
                    <a:pt x="33070" y="400"/>
                    <a:pt x="33095" y="400"/>
                    <a:pt x="33120" y="425"/>
                  </a:cubicBezTo>
                  <a:cubicBezTo>
                    <a:pt x="33145" y="450"/>
                    <a:pt x="33170" y="475"/>
                    <a:pt x="33195" y="500"/>
                  </a:cubicBezTo>
                  <a:cubicBezTo>
                    <a:pt x="33220" y="500"/>
                    <a:pt x="33270" y="525"/>
                    <a:pt x="33295" y="525"/>
                  </a:cubicBezTo>
                  <a:cubicBezTo>
                    <a:pt x="33320" y="550"/>
                    <a:pt x="33370" y="550"/>
                    <a:pt x="33420" y="550"/>
                  </a:cubicBezTo>
                  <a:cubicBezTo>
                    <a:pt x="33520" y="550"/>
                    <a:pt x="33620" y="525"/>
                    <a:pt x="33670" y="450"/>
                  </a:cubicBezTo>
                  <a:cubicBezTo>
                    <a:pt x="33745" y="375"/>
                    <a:pt x="33770" y="276"/>
                    <a:pt x="33770" y="151"/>
                  </a:cubicBezTo>
                  <a:cubicBezTo>
                    <a:pt x="33770" y="126"/>
                    <a:pt x="33770" y="101"/>
                    <a:pt x="33745" y="101"/>
                  </a:cubicBezTo>
                  <a:cubicBezTo>
                    <a:pt x="33720" y="76"/>
                    <a:pt x="33695" y="76"/>
                    <a:pt x="33645" y="76"/>
                  </a:cubicBezTo>
                  <a:lnTo>
                    <a:pt x="33570" y="76"/>
                  </a:lnTo>
                  <a:cubicBezTo>
                    <a:pt x="33570" y="101"/>
                    <a:pt x="33545" y="101"/>
                    <a:pt x="33545" y="126"/>
                  </a:cubicBezTo>
                  <a:cubicBezTo>
                    <a:pt x="33545" y="201"/>
                    <a:pt x="33545" y="226"/>
                    <a:pt x="33520" y="276"/>
                  </a:cubicBezTo>
                  <a:cubicBezTo>
                    <a:pt x="33495" y="300"/>
                    <a:pt x="33470" y="325"/>
                    <a:pt x="33420" y="325"/>
                  </a:cubicBezTo>
                  <a:cubicBezTo>
                    <a:pt x="33395" y="325"/>
                    <a:pt x="33345" y="300"/>
                    <a:pt x="33320" y="276"/>
                  </a:cubicBezTo>
                  <a:cubicBezTo>
                    <a:pt x="33270" y="251"/>
                    <a:pt x="33245" y="226"/>
                    <a:pt x="33195" y="201"/>
                  </a:cubicBezTo>
                  <a:cubicBezTo>
                    <a:pt x="33170" y="176"/>
                    <a:pt x="33120" y="151"/>
                    <a:pt x="33070" y="126"/>
                  </a:cubicBezTo>
                  <a:cubicBezTo>
                    <a:pt x="33020" y="101"/>
                    <a:pt x="32970" y="76"/>
                    <a:pt x="32895" y="76"/>
                  </a:cubicBezTo>
                  <a:close/>
                  <a:moveTo>
                    <a:pt x="12948" y="1025"/>
                  </a:moveTo>
                  <a:cubicBezTo>
                    <a:pt x="13098" y="1025"/>
                    <a:pt x="13198" y="1075"/>
                    <a:pt x="13273" y="1150"/>
                  </a:cubicBezTo>
                  <a:cubicBezTo>
                    <a:pt x="13348" y="1250"/>
                    <a:pt x="13398" y="1375"/>
                    <a:pt x="13398" y="1525"/>
                  </a:cubicBezTo>
                  <a:lnTo>
                    <a:pt x="12498" y="1525"/>
                  </a:lnTo>
                  <a:cubicBezTo>
                    <a:pt x="12498" y="1450"/>
                    <a:pt x="12498" y="1400"/>
                    <a:pt x="12523" y="1325"/>
                  </a:cubicBezTo>
                  <a:cubicBezTo>
                    <a:pt x="12548" y="1275"/>
                    <a:pt x="12573" y="1225"/>
                    <a:pt x="12623" y="1175"/>
                  </a:cubicBezTo>
                  <a:cubicBezTo>
                    <a:pt x="12648" y="1125"/>
                    <a:pt x="12698" y="1100"/>
                    <a:pt x="12748" y="1075"/>
                  </a:cubicBezTo>
                  <a:cubicBezTo>
                    <a:pt x="12823" y="1025"/>
                    <a:pt x="12873" y="1025"/>
                    <a:pt x="12948" y="1025"/>
                  </a:cubicBezTo>
                  <a:close/>
                  <a:moveTo>
                    <a:pt x="18272" y="1025"/>
                  </a:moveTo>
                  <a:cubicBezTo>
                    <a:pt x="18422" y="1025"/>
                    <a:pt x="18522" y="1075"/>
                    <a:pt x="18597" y="1150"/>
                  </a:cubicBezTo>
                  <a:cubicBezTo>
                    <a:pt x="18672" y="1250"/>
                    <a:pt x="18697" y="1375"/>
                    <a:pt x="18697" y="1525"/>
                  </a:cubicBezTo>
                  <a:lnTo>
                    <a:pt x="17798" y="1525"/>
                  </a:lnTo>
                  <a:cubicBezTo>
                    <a:pt x="17798" y="1450"/>
                    <a:pt x="17823" y="1400"/>
                    <a:pt x="17848" y="1325"/>
                  </a:cubicBezTo>
                  <a:cubicBezTo>
                    <a:pt x="17873" y="1275"/>
                    <a:pt x="17898" y="1225"/>
                    <a:pt x="17923" y="1175"/>
                  </a:cubicBezTo>
                  <a:cubicBezTo>
                    <a:pt x="17973" y="1125"/>
                    <a:pt x="18023" y="1100"/>
                    <a:pt x="18072" y="1075"/>
                  </a:cubicBezTo>
                  <a:cubicBezTo>
                    <a:pt x="18122" y="1025"/>
                    <a:pt x="18197" y="1025"/>
                    <a:pt x="18272" y="1025"/>
                  </a:cubicBezTo>
                  <a:close/>
                  <a:moveTo>
                    <a:pt x="26071" y="1025"/>
                  </a:moveTo>
                  <a:cubicBezTo>
                    <a:pt x="26221" y="1025"/>
                    <a:pt x="26321" y="1075"/>
                    <a:pt x="26396" y="1150"/>
                  </a:cubicBezTo>
                  <a:cubicBezTo>
                    <a:pt x="26471" y="1250"/>
                    <a:pt x="26521" y="1375"/>
                    <a:pt x="26521" y="1525"/>
                  </a:cubicBezTo>
                  <a:lnTo>
                    <a:pt x="25621" y="1525"/>
                  </a:lnTo>
                  <a:cubicBezTo>
                    <a:pt x="25621" y="1450"/>
                    <a:pt x="25621" y="1400"/>
                    <a:pt x="25646" y="1325"/>
                  </a:cubicBezTo>
                  <a:cubicBezTo>
                    <a:pt x="25671" y="1275"/>
                    <a:pt x="25696" y="1225"/>
                    <a:pt x="25746" y="1175"/>
                  </a:cubicBezTo>
                  <a:cubicBezTo>
                    <a:pt x="25771" y="1125"/>
                    <a:pt x="25821" y="1100"/>
                    <a:pt x="25871" y="1075"/>
                  </a:cubicBezTo>
                  <a:cubicBezTo>
                    <a:pt x="25946" y="1025"/>
                    <a:pt x="25996" y="1025"/>
                    <a:pt x="26071" y="1025"/>
                  </a:cubicBezTo>
                  <a:close/>
                  <a:moveTo>
                    <a:pt x="21522" y="500"/>
                  </a:moveTo>
                  <a:lnTo>
                    <a:pt x="21922" y="1675"/>
                  </a:lnTo>
                  <a:lnTo>
                    <a:pt x="21097" y="1675"/>
                  </a:lnTo>
                  <a:lnTo>
                    <a:pt x="21522" y="500"/>
                  </a:lnTo>
                  <a:close/>
                  <a:moveTo>
                    <a:pt x="16048" y="1050"/>
                  </a:moveTo>
                  <a:cubicBezTo>
                    <a:pt x="16123" y="1050"/>
                    <a:pt x="16198" y="1075"/>
                    <a:pt x="16273" y="1125"/>
                  </a:cubicBezTo>
                  <a:cubicBezTo>
                    <a:pt x="16348" y="1175"/>
                    <a:pt x="16423" y="1250"/>
                    <a:pt x="16523" y="1350"/>
                  </a:cubicBezTo>
                  <a:lnTo>
                    <a:pt x="16523" y="2000"/>
                  </a:lnTo>
                  <a:cubicBezTo>
                    <a:pt x="16473" y="2075"/>
                    <a:pt x="16423" y="2125"/>
                    <a:pt x="16373" y="2175"/>
                  </a:cubicBezTo>
                  <a:cubicBezTo>
                    <a:pt x="16348" y="2200"/>
                    <a:pt x="16298" y="2250"/>
                    <a:pt x="16248" y="2275"/>
                  </a:cubicBezTo>
                  <a:cubicBezTo>
                    <a:pt x="16223" y="2275"/>
                    <a:pt x="16173" y="2300"/>
                    <a:pt x="16148" y="2325"/>
                  </a:cubicBezTo>
                  <a:lnTo>
                    <a:pt x="16023" y="2325"/>
                  </a:lnTo>
                  <a:cubicBezTo>
                    <a:pt x="15948" y="2325"/>
                    <a:pt x="15873" y="2325"/>
                    <a:pt x="15823" y="2275"/>
                  </a:cubicBezTo>
                  <a:cubicBezTo>
                    <a:pt x="15773" y="2250"/>
                    <a:pt x="15748" y="2200"/>
                    <a:pt x="15698" y="2125"/>
                  </a:cubicBezTo>
                  <a:cubicBezTo>
                    <a:pt x="15673" y="2075"/>
                    <a:pt x="15648" y="2000"/>
                    <a:pt x="15648" y="1925"/>
                  </a:cubicBezTo>
                  <a:cubicBezTo>
                    <a:pt x="15623" y="1850"/>
                    <a:pt x="15623" y="1750"/>
                    <a:pt x="15623" y="1675"/>
                  </a:cubicBezTo>
                  <a:cubicBezTo>
                    <a:pt x="15623" y="1600"/>
                    <a:pt x="15623" y="1525"/>
                    <a:pt x="15648" y="1450"/>
                  </a:cubicBezTo>
                  <a:cubicBezTo>
                    <a:pt x="15648" y="1375"/>
                    <a:pt x="15673" y="1300"/>
                    <a:pt x="15723" y="1250"/>
                  </a:cubicBezTo>
                  <a:cubicBezTo>
                    <a:pt x="15748" y="1175"/>
                    <a:pt x="15798" y="1125"/>
                    <a:pt x="15848" y="1100"/>
                  </a:cubicBezTo>
                  <a:cubicBezTo>
                    <a:pt x="15898" y="1050"/>
                    <a:pt x="15973" y="1050"/>
                    <a:pt x="16048" y="1050"/>
                  </a:cubicBezTo>
                  <a:close/>
                  <a:moveTo>
                    <a:pt x="2675" y="1025"/>
                  </a:moveTo>
                  <a:cubicBezTo>
                    <a:pt x="2775" y="1025"/>
                    <a:pt x="2875" y="1050"/>
                    <a:pt x="2925" y="1100"/>
                  </a:cubicBezTo>
                  <a:cubicBezTo>
                    <a:pt x="3000" y="1125"/>
                    <a:pt x="3050" y="1175"/>
                    <a:pt x="3075" y="1225"/>
                  </a:cubicBezTo>
                  <a:cubicBezTo>
                    <a:pt x="3125" y="1300"/>
                    <a:pt x="3150" y="1350"/>
                    <a:pt x="3175" y="1450"/>
                  </a:cubicBezTo>
                  <a:cubicBezTo>
                    <a:pt x="3175" y="1525"/>
                    <a:pt x="3200" y="1600"/>
                    <a:pt x="3200" y="1700"/>
                  </a:cubicBezTo>
                  <a:cubicBezTo>
                    <a:pt x="3200" y="1775"/>
                    <a:pt x="3175" y="1875"/>
                    <a:pt x="3150" y="1950"/>
                  </a:cubicBezTo>
                  <a:cubicBezTo>
                    <a:pt x="3150" y="2025"/>
                    <a:pt x="3100" y="2100"/>
                    <a:pt x="3075" y="2150"/>
                  </a:cubicBezTo>
                  <a:cubicBezTo>
                    <a:pt x="3025" y="2200"/>
                    <a:pt x="2975" y="2250"/>
                    <a:pt x="2900" y="2300"/>
                  </a:cubicBezTo>
                  <a:cubicBezTo>
                    <a:pt x="2850" y="2325"/>
                    <a:pt x="2775" y="2350"/>
                    <a:pt x="2675" y="2350"/>
                  </a:cubicBezTo>
                  <a:cubicBezTo>
                    <a:pt x="2575" y="2350"/>
                    <a:pt x="2500" y="2325"/>
                    <a:pt x="2425" y="2300"/>
                  </a:cubicBezTo>
                  <a:cubicBezTo>
                    <a:pt x="2375" y="2250"/>
                    <a:pt x="2325" y="2200"/>
                    <a:pt x="2275" y="2150"/>
                  </a:cubicBezTo>
                  <a:cubicBezTo>
                    <a:pt x="2250" y="2075"/>
                    <a:pt x="2225" y="2025"/>
                    <a:pt x="2200" y="1925"/>
                  </a:cubicBezTo>
                  <a:cubicBezTo>
                    <a:pt x="2175" y="1850"/>
                    <a:pt x="2175" y="1775"/>
                    <a:pt x="2175" y="1675"/>
                  </a:cubicBezTo>
                  <a:cubicBezTo>
                    <a:pt x="2175" y="1600"/>
                    <a:pt x="2175" y="1500"/>
                    <a:pt x="2200" y="1425"/>
                  </a:cubicBezTo>
                  <a:cubicBezTo>
                    <a:pt x="2225" y="1350"/>
                    <a:pt x="2250" y="1275"/>
                    <a:pt x="2300" y="1225"/>
                  </a:cubicBezTo>
                  <a:cubicBezTo>
                    <a:pt x="2350" y="1150"/>
                    <a:pt x="2400" y="1100"/>
                    <a:pt x="2450" y="1075"/>
                  </a:cubicBezTo>
                  <a:cubicBezTo>
                    <a:pt x="2525" y="1050"/>
                    <a:pt x="2600" y="1025"/>
                    <a:pt x="2675" y="1025"/>
                  </a:cubicBezTo>
                  <a:close/>
                  <a:moveTo>
                    <a:pt x="9549" y="1025"/>
                  </a:moveTo>
                  <a:cubicBezTo>
                    <a:pt x="9649" y="1025"/>
                    <a:pt x="9749" y="1050"/>
                    <a:pt x="9799" y="1100"/>
                  </a:cubicBezTo>
                  <a:cubicBezTo>
                    <a:pt x="9874" y="1125"/>
                    <a:pt x="9924" y="1175"/>
                    <a:pt x="9949" y="1225"/>
                  </a:cubicBezTo>
                  <a:cubicBezTo>
                    <a:pt x="9999" y="1300"/>
                    <a:pt x="10024" y="1350"/>
                    <a:pt x="10049" y="1450"/>
                  </a:cubicBezTo>
                  <a:cubicBezTo>
                    <a:pt x="10049" y="1525"/>
                    <a:pt x="10074" y="1600"/>
                    <a:pt x="10074" y="1700"/>
                  </a:cubicBezTo>
                  <a:cubicBezTo>
                    <a:pt x="10074" y="1775"/>
                    <a:pt x="10049" y="1875"/>
                    <a:pt x="10024" y="1950"/>
                  </a:cubicBezTo>
                  <a:cubicBezTo>
                    <a:pt x="10024" y="2025"/>
                    <a:pt x="9974" y="2100"/>
                    <a:pt x="9949" y="2150"/>
                  </a:cubicBezTo>
                  <a:cubicBezTo>
                    <a:pt x="9899" y="2200"/>
                    <a:pt x="9849" y="2250"/>
                    <a:pt x="9774" y="2300"/>
                  </a:cubicBezTo>
                  <a:cubicBezTo>
                    <a:pt x="9724" y="2325"/>
                    <a:pt x="9649" y="2350"/>
                    <a:pt x="9549" y="2350"/>
                  </a:cubicBezTo>
                  <a:cubicBezTo>
                    <a:pt x="9449" y="2350"/>
                    <a:pt x="9374" y="2325"/>
                    <a:pt x="9299" y="2300"/>
                  </a:cubicBezTo>
                  <a:cubicBezTo>
                    <a:pt x="9249" y="2250"/>
                    <a:pt x="9199" y="2200"/>
                    <a:pt x="9149" y="2150"/>
                  </a:cubicBezTo>
                  <a:cubicBezTo>
                    <a:pt x="9124" y="2075"/>
                    <a:pt x="9099" y="2025"/>
                    <a:pt x="9074" y="1925"/>
                  </a:cubicBezTo>
                  <a:cubicBezTo>
                    <a:pt x="9049" y="1850"/>
                    <a:pt x="9049" y="1775"/>
                    <a:pt x="9049" y="1675"/>
                  </a:cubicBezTo>
                  <a:cubicBezTo>
                    <a:pt x="9049" y="1600"/>
                    <a:pt x="9049" y="1500"/>
                    <a:pt x="9074" y="1425"/>
                  </a:cubicBezTo>
                  <a:cubicBezTo>
                    <a:pt x="9099" y="1350"/>
                    <a:pt x="9124" y="1275"/>
                    <a:pt x="9174" y="1225"/>
                  </a:cubicBezTo>
                  <a:cubicBezTo>
                    <a:pt x="9224" y="1150"/>
                    <a:pt x="9274" y="1100"/>
                    <a:pt x="9324" y="1075"/>
                  </a:cubicBezTo>
                  <a:cubicBezTo>
                    <a:pt x="9399" y="1050"/>
                    <a:pt x="9474" y="1025"/>
                    <a:pt x="9549" y="1025"/>
                  </a:cubicBezTo>
                  <a:close/>
                  <a:moveTo>
                    <a:pt x="29795" y="1750"/>
                  </a:moveTo>
                  <a:lnTo>
                    <a:pt x="29795" y="2100"/>
                  </a:lnTo>
                  <a:cubicBezTo>
                    <a:pt x="29720" y="2200"/>
                    <a:pt x="29645" y="2250"/>
                    <a:pt x="29570" y="2300"/>
                  </a:cubicBezTo>
                  <a:cubicBezTo>
                    <a:pt x="29496" y="2350"/>
                    <a:pt x="29421" y="2350"/>
                    <a:pt x="29346" y="2350"/>
                  </a:cubicBezTo>
                  <a:cubicBezTo>
                    <a:pt x="29246" y="2350"/>
                    <a:pt x="29171" y="2325"/>
                    <a:pt x="29121" y="2275"/>
                  </a:cubicBezTo>
                  <a:cubicBezTo>
                    <a:pt x="29071" y="2225"/>
                    <a:pt x="29046" y="2150"/>
                    <a:pt x="29046" y="2075"/>
                  </a:cubicBezTo>
                  <a:cubicBezTo>
                    <a:pt x="29046" y="2025"/>
                    <a:pt x="29046" y="1975"/>
                    <a:pt x="29071" y="1950"/>
                  </a:cubicBezTo>
                  <a:cubicBezTo>
                    <a:pt x="29096" y="1900"/>
                    <a:pt x="29121" y="1875"/>
                    <a:pt x="29171" y="1850"/>
                  </a:cubicBezTo>
                  <a:cubicBezTo>
                    <a:pt x="29196" y="1825"/>
                    <a:pt x="29246" y="1800"/>
                    <a:pt x="29321" y="1775"/>
                  </a:cubicBezTo>
                  <a:cubicBezTo>
                    <a:pt x="29371" y="1775"/>
                    <a:pt x="29446" y="1750"/>
                    <a:pt x="29520" y="1750"/>
                  </a:cubicBezTo>
                  <a:close/>
                  <a:moveTo>
                    <a:pt x="33545" y="1750"/>
                  </a:moveTo>
                  <a:lnTo>
                    <a:pt x="33545" y="2100"/>
                  </a:lnTo>
                  <a:cubicBezTo>
                    <a:pt x="33470" y="2200"/>
                    <a:pt x="33395" y="2250"/>
                    <a:pt x="33320" y="2300"/>
                  </a:cubicBezTo>
                  <a:cubicBezTo>
                    <a:pt x="33245" y="2350"/>
                    <a:pt x="33170" y="2350"/>
                    <a:pt x="33095" y="2350"/>
                  </a:cubicBezTo>
                  <a:cubicBezTo>
                    <a:pt x="32995" y="2350"/>
                    <a:pt x="32920" y="2325"/>
                    <a:pt x="32870" y="2275"/>
                  </a:cubicBezTo>
                  <a:cubicBezTo>
                    <a:pt x="32820" y="2225"/>
                    <a:pt x="32795" y="2150"/>
                    <a:pt x="32795" y="2075"/>
                  </a:cubicBezTo>
                  <a:cubicBezTo>
                    <a:pt x="32795" y="2025"/>
                    <a:pt x="32795" y="1975"/>
                    <a:pt x="32820" y="1950"/>
                  </a:cubicBezTo>
                  <a:cubicBezTo>
                    <a:pt x="32845" y="1900"/>
                    <a:pt x="32870" y="1875"/>
                    <a:pt x="32920" y="1850"/>
                  </a:cubicBezTo>
                  <a:cubicBezTo>
                    <a:pt x="32945" y="1825"/>
                    <a:pt x="32995" y="1800"/>
                    <a:pt x="33070" y="1775"/>
                  </a:cubicBezTo>
                  <a:cubicBezTo>
                    <a:pt x="33120" y="1775"/>
                    <a:pt x="33195" y="1750"/>
                    <a:pt x="33270" y="1750"/>
                  </a:cubicBezTo>
                  <a:close/>
                  <a:moveTo>
                    <a:pt x="35494" y="1025"/>
                  </a:moveTo>
                  <a:cubicBezTo>
                    <a:pt x="35594" y="1025"/>
                    <a:pt x="35669" y="1050"/>
                    <a:pt x="35744" y="1100"/>
                  </a:cubicBezTo>
                  <a:cubicBezTo>
                    <a:pt x="35794" y="1125"/>
                    <a:pt x="35844" y="1175"/>
                    <a:pt x="35894" y="1225"/>
                  </a:cubicBezTo>
                  <a:cubicBezTo>
                    <a:pt x="35919" y="1300"/>
                    <a:pt x="35944" y="1350"/>
                    <a:pt x="35969" y="1450"/>
                  </a:cubicBezTo>
                  <a:cubicBezTo>
                    <a:pt x="35994" y="1525"/>
                    <a:pt x="35994" y="1600"/>
                    <a:pt x="35994" y="1700"/>
                  </a:cubicBezTo>
                  <a:cubicBezTo>
                    <a:pt x="35994" y="1775"/>
                    <a:pt x="35994" y="1875"/>
                    <a:pt x="35969" y="1950"/>
                  </a:cubicBezTo>
                  <a:cubicBezTo>
                    <a:pt x="35944" y="2025"/>
                    <a:pt x="35919" y="2100"/>
                    <a:pt x="35869" y="2150"/>
                  </a:cubicBezTo>
                  <a:cubicBezTo>
                    <a:pt x="35844" y="2200"/>
                    <a:pt x="35769" y="2250"/>
                    <a:pt x="35719" y="2300"/>
                  </a:cubicBezTo>
                  <a:cubicBezTo>
                    <a:pt x="35644" y="2325"/>
                    <a:pt x="35569" y="2350"/>
                    <a:pt x="35494" y="2350"/>
                  </a:cubicBezTo>
                  <a:cubicBezTo>
                    <a:pt x="35394" y="2350"/>
                    <a:pt x="35319" y="2325"/>
                    <a:pt x="35244" y="2300"/>
                  </a:cubicBezTo>
                  <a:cubicBezTo>
                    <a:pt x="35170" y="2250"/>
                    <a:pt x="35120" y="2200"/>
                    <a:pt x="35095" y="2150"/>
                  </a:cubicBezTo>
                  <a:cubicBezTo>
                    <a:pt x="35045" y="2075"/>
                    <a:pt x="35020" y="2025"/>
                    <a:pt x="35020" y="1925"/>
                  </a:cubicBezTo>
                  <a:cubicBezTo>
                    <a:pt x="34995" y="1850"/>
                    <a:pt x="34995" y="1775"/>
                    <a:pt x="34995" y="1675"/>
                  </a:cubicBezTo>
                  <a:cubicBezTo>
                    <a:pt x="34995" y="1600"/>
                    <a:pt x="34995" y="1500"/>
                    <a:pt x="35020" y="1425"/>
                  </a:cubicBezTo>
                  <a:cubicBezTo>
                    <a:pt x="35045" y="1350"/>
                    <a:pt x="35070" y="1275"/>
                    <a:pt x="35095" y="1225"/>
                  </a:cubicBezTo>
                  <a:cubicBezTo>
                    <a:pt x="35145" y="1150"/>
                    <a:pt x="35195" y="1100"/>
                    <a:pt x="35269" y="1075"/>
                  </a:cubicBezTo>
                  <a:cubicBezTo>
                    <a:pt x="35319" y="1050"/>
                    <a:pt x="35394" y="1025"/>
                    <a:pt x="35494" y="1025"/>
                  </a:cubicBezTo>
                  <a:close/>
                  <a:moveTo>
                    <a:pt x="1050" y="151"/>
                  </a:moveTo>
                  <a:cubicBezTo>
                    <a:pt x="876" y="151"/>
                    <a:pt x="751" y="201"/>
                    <a:pt x="626" y="251"/>
                  </a:cubicBezTo>
                  <a:cubicBezTo>
                    <a:pt x="501" y="300"/>
                    <a:pt x="376" y="375"/>
                    <a:pt x="301" y="475"/>
                  </a:cubicBezTo>
                  <a:cubicBezTo>
                    <a:pt x="201" y="600"/>
                    <a:pt x="126" y="725"/>
                    <a:pt x="76" y="875"/>
                  </a:cubicBezTo>
                  <a:cubicBezTo>
                    <a:pt x="26" y="1025"/>
                    <a:pt x="1" y="1200"/>
                    <a:pt x="1" y="1400"/>
                  </a:cubicBezTo>
                  <a:cubicBezTo>
                    <a:pt x="1" y="1600"/>
                    <a:pt x="26" y="1775"/>
                    <a:pt x="76" y="1925"/>
                  </a:cubicBezTo>
                  <a:cubicBezTo>
                    <a:pt x="101" y="2050"/>
                    <a:pt x="176" y="2175"/>
                    <a:pt x="276" y="2275"/>
                  </a:cubicBezTo>
                  <a:cubicBezTo>
                    <a:pt x="351" y="2375"/>
                    <a:pt x="451" y="2450"/>
                    <a:pt x="576" y="2500"/>
                  </a:cubicBezTo>
                  <a:cubicBezTo>
                    <a:pt x="701" y="2550"/>
                    <a:pt x="851" y="2575"/>
                    <a:pt x="1000" y="2575"/>
                  </a:cubicBezTo>
                  <a:cubicBezTo>
                    <a:pt x="1100" y="2575"/>
                    <a:pt x="1175" y="2575"/>
                    <a:pt x="1250" y="2550"/>
                  </a:cubicBezTo>
                  <a:cubicBezTo>
                    <a:pt x="1325" y="2550"/>
                    <a:pt x="1400" y="2525"/>
                    <a:pt x="1450" y="2500"/>
                  </a:cubicBezTo>
                  <a:cubicBezTo>
                    <a:pt x="1500" y="2475"/>
                    <a:pt x="1550" y="2450"/>
                    <a:pt x="1600" y="2425"/>
                  </a:cubicBezTo>
                  <a:cubicBezTo>
                    <a:pt x="1625" y="2400"/>
                    <a:pt x="1650" y="2375"/>
                    <a:pt x="1675" y="2375"/>
                  </a:cubicBezTo>
                  <a:cubicBezTo>
                    <a:pt x="1675" y="2350"/>
                    <a:pt x="1700" y="2350"/>
                    <a:pt x="1700" y="2350"/>
                  </a:cubicBezTo>
                  <a:cubicBezTo>
                    <a:pt x="1700" y="2325"/>
                    <a:pt x="1700" y="2325"/>
                    <a:pt x="1700" y="2325"/>
                  </a:cubicBezTo>
                  <a:cubicBezTo>
                    <a:pt x="1700" y="2300"/>
                    <a:pt x="1725" y="2275"/>
                    <a:pt x="1725" y="2275"/>
                  </a:cubicBezTo>
                  <a:cubicBezTo>
                    <a:pt x="1725" y="2250"/>
                    <a:pt x="1725" y="2250"/>
                    <a:pt x="1725" y="2225"/>
                  </a:cubicBezTo>
                  <a:cubicBezTo>
                    <a:pt x="1725" y="2200"/>
                    <a:pt x="1725" y="2175"/>
                    <a:pt x="1725" y="2150"/>
                  </a:cubicBezTo>
                  <a:cubicBezTo>
                    <a:pt x="1700" y="2125"/>
                    <a:pt x="1700" y="2125"/>
                    <a:pt x="1700" y="2100"/>
                  </a:cubicBezTo>
                  <a:cubicBezTo>
                    <a:pt x="1675" y="2075"/>
                    <a:pt x="1675" y="2075"/>
                    <a:pt x="1675" y="2075"/>
                  </a:cubicBezTo>
                  <a:cubicBezTo>
                    <a:pt x="1650" y="2075"/>
                    <a:pt x="1625" y="2100"/>
                    <a:pt x="1600" y="2125"/>
                  </a:cubicBezTo>
                  <a:cubicBezTo>
                    <a:pt x="1550" y="2150"/>
                    <a:pt x="1525" y="2175"/>
                    <a:pt x="1475" y="2200"/>
                  </a:cubicBezTo>
                  <a:cubicBezTo>
                    <a:pt x="1425" y="2225"/>
                    <a:pt x="1350" y="2250"/>
                    <a:pt x="1300" y="2275"/>
                  </a:cubicBezTo>
                  <a:cubicBezTo>
                    <a:pt x="1225" y="2300"/>
                    <a:pt x="1150" y="2300"/>
                    <a:pt x="1050" y="2300"/>
                  </a:cubicBezTo>
                  <a:cubicBezTo>
                    <a:pt x="925" y="2300"/>
                    <a:pt x="826" y="2300"/>
                    <a:pt x="751" y="2250"/>
                  </a:cubicBezTo>
                  <a:cubicBezTo>
                    <a:pt x="651" y="2200"/>
                    <a:pt x="576" y="2150"/>
                    <a:pt x="526" y="2075"/>
                  </a:cubicBezTo>
                  <a:cubicBezTo>
                    <a:pt x="476" y="2000"/>
                    <a:pt x="426" y="1900"/>
                    <a:pt x="376" y="1775"/>
                  </a:cubicBezTo>
                  <a:cubicBezTo>
                    <a:pt x="351" y="1675"/>
                    <a:pt x="326" y="1525"/>
                    <a:pt x="326" y="1375"/>
                  </a:cubicBezTo>
                  <a:cubicBezTo>
                    <a:pt x="326" y="1225"/>
                    <a:pt x="351" y="1100"/>
                    <a:pt x="376" y="975"/>
                  </a:cubicBezTo>
                  <a:cubicBezTo>
                    <a:pt x="426" y="875"/>
                    <a:pt x="476" y="775"/>
                    <a:pt x="526" y="675"/>
                  </a:cubicBezTo>
                  <a:cubicBezTo>
                    <a:pt x="601" y="600"/>
                    <a:pt x="651" y="550"/>
                    <a:pt x="751" y="500"/>
                  </a:cubicBezTo>
                  <a:cubicBezTo>
                    <a:pt x="826" y="450"/>
                    <a:pt x="925" y="425"/>
                    <a:pt x="1025" y="425"/>
                  </a:cubicBezTo>
                  <a:cubicBezTo>
                    <a:pt x="1125" y="425"/>
                    <a:pt x="1225" y="450"/>
                    <a:pt x="1275" y="475"/>
                  </a:cubicBezTo>
                  <a:cubicBezTo>
                    <a:pt x="1350" y="500"/>
                    <a:pt x="1400" y="525"/>
                    <a:pt x="1450" y="550"/>
                  </a:cubicBezTo>
                  <a:cubicBezTo>
                    <a:pt x="1500" y="575"/>
                    <a:pt x="1550" y="600"/>
                    <a:pt x="1575" y="625"/>
                  </a:cubicBezTo>
                  <a:cubicBezTo>
                    <a:pt x="1600" y="650"/>
                    <a:pt x="1625" y="675"/>
                    <a:pt x="1650" y="675"/>
                  </a:cubicBezTo>
                  <a:cubicBezTo>
                    <a:pt x="1650" y="675"/>
                    <a:pt x="1675" y="650"/>
                    <a:pt x="1675" y="650"/>
                  </a:cubicBezTo>
                  <a:cubicBezTo>
                    <a:pt x="1675" y="650"/>
                    <a:pt x="1675" y="650"/>
                    <a:pt x="1700" y="625"/>
                  </a:cubicBezTo>
                  <a:cubicBezTo>
                    <a:pt x="1700" y="625"/>
                    <a:pt x="1700" y="600"/>
                    <a:pt x="1700" y="575"/>
                  </a:cubicBezTo>
                  <a:cubicBezTo>
                    <a:pt x="1700" y="575"/>
                    <a:pt x="1700" y="550"/>
                    <a:pt x="1700" y="525"/>
                  </a:cubicBezTo>
                  <a:cubicBezTo>
                    <a:pt x="1700" y="500"/>
                    <a:pt x="1700" y="475"/>
                    <a:pt x="1700" y="475"/>
                  </a:cubicBezTo>
                  <a:cubicBezTo>
                    <a:pt x="1700" y="450"/>
                    <a:pt x="1700" y="450"/>
                    <a:pt x="1700" y="425"/>
                  </a:cubicBezTo>
                  <a:cubicBezTo>
                    <a:pt x="1700" y="425"/>
                    <a:pt x="1700" y="400"/>
                    <a:pt x="1675" y="400"/>
                  </a:cubicBezTo>
                  <a:cubicBezTo>
                    <a:pt x="1675" y="375"/>
                    <a:pt x="1675" y="375"/>
                    <a:pt x="1650" y="350"/>
                  </a:cubicBezTo>
                  <a:cubicBezTo>
                    <a:pt x="1650" y="350"/>
                    <a:pt x="1600" y="325"/>
                    <a:pt x="1550" y="300"/>
                  </a:cubicBezTo>
                  <a:cubicBezTo>
                    <a:pt x="1525" y="276"/>
                    <a:pt x="1475" y="251"/>
                    <a:pt x="1425" y="226"/>
                  </a:cubicBezTo>
                  <a:cubicBezTo>
                    <a:pt x="1375" y="201"/>
                    <a:pt x="1300" y="201"/>
                    <a:pt x="1250" y="176"/>
                  </a:cubicBezTo>
                  <a:cubicBezTo>
                    <a:pt x="1175" y="176"/>
                    <a:pt x="1100" y="151"/>
                    <a:pt x="1050" y="151"/>
                  </a:cubicBezTo>
                  <a:close/>
                  <a:moveTo>
                    <a:pt x="5000" y="775"/>
                  </a:moveTo>
                  <a:cubicBezTo>
                    <a:pt x="4900" y="775"/>
                    <a:pt x="4800" y="800"/>
                    <a:pt x="4700" y="850"/>
                  </a:cubicBezTo>
                  <a:cubicBezTo>
                    <a:pt x="4625" y="900"/>
                    <a:pt x="4525" y="975"/>
                    <a:pt x="4425" y="1075"/>
                  </a:cubicBezTo>
                  <a:lnTo>
                    <a:pt x="4425" y="875"/>
                  </a:lnTo>
                  <a:cubicBezTo>
                    <a:pt x="4425" y="850"/>
                    <a:pt x="4425" y="850"/>
                    <a:pt x="4425" y="850"/>
                  </a:cubicBezTo>
                  <a:cubicBezTo>
                    <a:pt x="4425" y="825"/>
                    <a:pt x="4425" y="825"/>
                    <a:pt x="4400" y="825"/>
                  </a:cubicBezTo>
                  <a:cubicBezTo>
                    <a:pt x="4400" y="825"/>
                    <a:pt x="4375" y="825"/>
                    <a:pt x="4375" y="800"/>
                  </a:cubicBezTo>
                  <a:lnTo>
                    <a:pt x="4225" y="800"/>
                  </a:lnTo>
                  <a:cubicBezTo>
                    <a:pt x="4200" y="825"/>
                    <a:pt x="4200" y="825"/>
                    <a:pt x="4200" y="825"/>
                  </a:cubicBezTo>
                  <a:cubicBezTo>
                    <a:pt x="4175" y="825"/>
                    <a:pt x="4175" y="825"/>
                    <a:pt x="4175" y="850"/>
                  </a:cubicBezTo>
                  <a:cubicBezTo>
                    <a:pt x="4150" y="850"/>
                    <a:pt x="4150" y="850"/>
                    <a:pt x="4150" y="875"/>
                  </a:cubicBezTo>
                  <a:lnTo>
                    <a:pt x="4150" y="2525"/>
                  </a:lnTo>
                  <a:cubicBezTo>
                    <a:pt x="4150" y="2525"/>
                    <a:pt x="4150" y="2525"/>
                    <a:pt x="4175" y="2550"/>
                  </a:cubicBezTo>
                  <a:lnTo>
                    <a:pt x="4250" y="2550"/>
                  </a:lnTo>
                  <a:cubicBezTo>
                    <a:pt x="4250" y="2575"/>
                    <a:pt x="4275" y="2575"/>
                    <a:pt x="4300" y="2575"/>
                  </a:cubicBezTo>
                  <a:cubicBezTo>
                    <a:pt x="4350" y="2575"/>
                    <a:pt x="4375" y="2575"/>
                    <a:pt x="4400" y="2550"/>
                  </a:cubicBezTo>
                  <a:lnTo>
                    <a:pt x="4450" y="2550"/>
                  </a:lnTo>
                  <a:cubicBezTo>
                    <a:pt x="4450" y="2525"/>
                    <a:pt x="4450" y="2525"/>
                    <a:pt x="4450" y="2525"/>
                  </a:cubicBezTo>
                  <a:lnTo>
                    <a:pt x="4450" y="1350"/>
                  </a:lnTo>
                  <a:cubicBezTo>
                    <a:pt x="4550" y="1250"/>
                    <a:pt x="4625" y="1175"/>
                    <a:pt x="4700" y="1125"/>
                  </a:cubicBezTo>
                  <a:cubicBezTo>
                    <a:pt x="4775" y="1075"/>
                    <a:pt x="4850" y="1050"/>
                    <a:pt x="4925" y="1050"/>
                  </a:cubicBezTo>
                  <a:cubicBezTo>
                    <a:pt x="5000" y="1050"/>
                    <a:pt x="5050" y="1050"/>
                    <a:pt x="5075" y="1075"/>
                  </a:cubicBezTo>
                  <a:cubicBezTo>
                    <a:pt x="5125" y="1100"/>
                    <a:pt x="5175" y="1125"/>
                    <a:pt x="5200" y="1175"/>
                  </a:cubicBezTo>
                  <a:cubicBezTo>
                    <a:pt x="5225" y="1225"/>
                    <a:pt x="5250" y="1275"/>
                    <a:pt x="5250" y="1325"/>
                  </a:cubicBezTo>
                  <a:cubicBezTo>
                    <a:pt x="5275" y="1375"/>
                    <a:pt x="5275" y="1450"/>
                    <a:pt x="5275" y="1550"/>
                  </a:cubicBezTo>
                  <a:lnTo>
                    <a:pt x="5275" y="2525"/>
                  </a:lnTo>
                  <a:cubicBezTo>
                    <a:pt x="5275" y="2525"/>
                    <a:pt x="5275" y="2525"/>
                    <a:pt x="5275" y="2550"/>
                  </a:cubicBezTo>
                  <a:lnTo>
                    <a:pt x="5350" y="2550"/>
                  </a:lnTo>
                  <a:cubicBezTo>
                    <a:pt x="5375" y="2575"/>
                    <a:pt x="5400" y="2575"/>
                    <a:pt x="5425" y="2575"/>
                  </a:cubicBezTo>
                  <a:cubicBezTo>
                    <a:pt x="5450" y="2575"/>
                    <a:pt x="5475" y="2575"/>
                    <a:pt x="5500" y="2550"/>
                  </a:cubicBezTo>
                  <a:lnTo>
                    <a:pt x="5575" y="2550"/>
                  </a:lnTo>
                  <a:cubicBezTo>
                    <a:pt x="5575" y="2525"/>
                    <a:pt x="5575" y="2525"/>
                    <a:pt x="5575" y="2525"/>
                  </a:cubicBezTo>
                  <a:lnTo>
                    <a:pt x="5575" y="1500"/>
                  </a:lnTo>
                  <a:cubicBezTo>
                    <a:pt x="5575" y="1400"/>
                    <a:pt x="5575" y="1300"/>
                    <a:pt x="5550" y="1200"/>
                  </a:cubicBezTo>
                  <a:cubicBezTo>
                    <a:pt x="5525" y="1125"/>
                    <a:pt x="5500" y="1050"/>
                    <a:pt x="5450" y="975"/>
                  </a:cubicBezTo>
                  <a:cubicBezTo>
                    <a:pt x="5400" y="925"/>
                    <a:pt x="5350" y="875"/>
                    <a:pt x="5275" y="850"/>
                  </a:cubicBezTo>
                  <a:cubicBezTo>
                    <a:pt x="5200" y="800"/>
                    <a:pt x="5100" y="775"/>
                    <a:pt x="5000" y="775"/>
                  </a:cubicBezTo>
                  <a:close/>
                  <a:moveTo>
                    <a:pt x="6450" y="375"/>
                  </a:moveTo>
                  <a:cubicBezTo>
                    <a:pt x="6450" y="400"/>
                    <a:pt x="6425" y="400"/>
                    <a:pt x="6425" y="400"/>
                  </a:cubicBezTo>
                  <a:cubicBezTo>
                    <a:pt x="6425" y="400"/>
                    <a:pt x="6425" y="425"/>
                    <a:pt x="6425" y="425"/>
                  </a:cubicBezTo>
                  <a:lnTo>
                    <a:pt x="6425" y="825"/>
                  </a:lnTo>
                  <a:lnTo>
                    <a:pt x="6150" y="825"/>
                  </a:lnTo>
                  <a:cubicBezTo>
                    <a:pt x="6150" y="825"/>
                    <a:pt x="6150" y="825"/>
                    <a:pt x="6150" y="850"/>
                  </a:cubicBezTo>
                  <a:cubicBezTo>
                    <a:pt x="6150" y="850"/>
                    <a:pt x="6125" y="875"/>
                    <a:pt x="6125" y="875"/>
                  </a:cubicBezTo>
                  <a:cubicBezTo>
                    <a:pt x="6125" y="900"/>
                    <a:pt x="6125" y="925"/>
                    <a:pt x="6125" y="950"/>
                  </a:cubicBezTo>
                  <a:cubicBezTo>
                    <a:pt x="6125" y="975"/>
                    <a:pt x="6125" y="1025"/>
                    <a:pt x="6150" y="1050"/>
                  </a:cubicBezTo>
                  <a:cubicBezTo>
                    <a:pt x="6150" y="1050"/>
                    <a:pt x="6175" y="1075"/>
                    <a:pt x="6200" y="1075"/>
                  </a:cubicBezTo>
                  <a:lnTo>
                    <a:pt x="6425" y="1075"/>
                  </a:lnTo>
                  <a:lnTo>
                    <a:pt x="6425" y="2025"/>
                  </a:lnTo>
                  <a:cubicBezTo>
                    <a:pt x="6425" y="2125"/>
                    <a:pt x="6425" y="2200"/>
                    <a:pt x="6450" y="2275"/>
                  </a:cubicBezTo>
                  <a:cubicBezTo>
                    <a:pt x="6475" y="2350"/>
                    <a:pt x="6500" y="2400"/>
                    <a:pt x="6525" y="2450"/>
                  </a:cubicBezTo>
                  <a:cubicBezTo>
                    <a:pt x="6575" y="2500"/>
                    <a:pt x="6625" y="2525"/>
                    <a:pt x="6674" y="2550"/>
                  </a:cubicBezTo>
                  <a:cubicBezTo>
                    <a:pt x="6749" y="2575"/>
                    <a:pt x="6824" y="2575"/>
                    <a:pt x="6899" y="2575"/>
                  </a:cubicBezTo>
                  <a:lnTo>
                    <a:pt x="7074" y="2575"/>
                  </a:lnTo>
                  <a:cubicBezTo>
                    <a:pt x="7099" y="2575"/>
                    <a:pt x="7124" y="2550"/>
                    <a:pt x="7124" y="2550"/>
                  </a:cubicBezTo>
                  <a:cubicBezTo>
                    <a:pt x="7149" y="2550"/>
                    <a:pt x="7174" y="2525"/>
                    <a:pt x="7174" y="2525"/>
                  </a:cubicBezTo>
                  <a:cubicBezTo>
                    <a:pt x="7174" y="2500"/>
                    <a:pt x="7199" y="2500"/>
                    <a:pt x="7199" y="2475"/>
                  </a:cubicBezTo>
                  <a:cubicBezTo>
                    <a:pt x="7199" y="2450"/>
                    <a:pt x="7199" y="2425"/>
                    <a:pt x="7199" y="2400"/>
                  </a:cubicBezTo>
                  <a:cubicBezTo>
                    <a:pt x="7199" y="2375"/>
                    <a:pt x="7199" y="2350"/>
                    <a:pt x="7199" y="2350"/>
                  </a:cubicBezTo>
                  <a:cubicBezTo>
                    <a:pt x="7199" y="2325"/>
                    <a:pt x="7199" y="2300"/>
                    <a:pt x="7199" y="2300"/>
                  </a:cubicBezTo>
                  <a:cubicBezTo>
                    <a:pt x="7199" y="2300"/>
                    <a:pt x="7199" y="2275"/>
                    <a:pt x="7174" y="2275"/>
                  </a:cubicBezTo>
                  <a:cubicBezTo>
                    <a:pt x="7149" y="2275"/>
                    <a:pt x="7149" y="2275"/>
                    <a:pt x="7124" y="2300"/>
                  </a:cubicBezTo>
                  <a:lnTo>
                    <a:pt x="7074" y="2300"/>
                  </a:lnTo>
                  <a:cubicBezTo>
                    <a:pt x="7074" y="2300"/>
                    <a:pt x="7049" y="2325"/>
                    <a:pt x="7024" y="2325"/>
                  </a:cubicBezTo>
                  <a:lnTo>
                    <a:pt x="6949" y="2325"/>
                  </a:lnTo>
                  <a:cubicBezTo>
                    <a:pt x="6874" y="2325"/>
                    <a:pt x="6799" y="2300"/>
                    <a:pt x="6774" y="2250"/>
                  </a:cubicBezTo>
                  <a:cubicBezTo>
                    <a:pt x="6749" y="2175"/>
                    <a:pt x="6724" y="2100"/>
                    <a:pt x="6724" y="1975"/>
                  </a:cubicBezTo>
                  <a:lnTo>
                    <a:pt x="6724" y="1075"/>
                  </a:lnTo>
                  <a:lnTo>
                    <a:pt x="7149" y="1075"/>
                  </a:lnTo>
                  <a:cubicBezTo>
                    <a:pt x="7174" y="1075"/>
                    <a:pt x="7174" y="1050"/>
                    <a:pt x="7174" y="1050"/>
                  </a:cubicBezTo>
                  <a:cubicBezTo>
                    <a:pt x="7199" y="1025"/>
                    <a:pt x="7199" y="975"/>
                    <a:pt x="7199" y="950"/>
                  </a:cubicBezTo>
                  <a:cubicBezTo>
                    <a:pt x="7199" y="925"/>
                    <a:pt x="7199" y="900"/>
                    <a:pt x="7199" y="875"/>
                  </a:cubicBezTo>
                  <a:cubicBezTo>
                    <a:pt x="7199" y="875"/>
                    <a:pt x="7199" y="850"/>
                    <a:pt x="7174" y="850"/>
                  </a:cubicBezTo>
                  <a:cubicBezTo>
                    <a:pt x="7174" y="825"/>
                    <a:pt x="7174" y="825"/>
                    <a:pt x="7174" y="825"/>
                  </a:cubicBezTo>
                  <a:lnTo>
                    <a:pt x="6724" y="825"/>
                  </a:lnTo>
                  <a:lnTo>
                    <a:pt x="6724" y="425"/>
                  </a:lnTo>
                  <a:cubicBezTo>
                    <a:pt x="6724" y="425"/>
                    <a:pt x="6724" y="400"/>
                    <a:pt x="6724" y="400"/>
                  </a:cubicBezTo>
                  <a:cubicBezTo>
                    <a:pt x="6699" y="400"/>
                    <a:pt x="6699" y="400"/>
                    <a:pt x="6699" y="375"/>
                  </a:cubicBezTo>
                  <a:close/>
                  <a:moveTo>
                    <a:pt x="8324" y="775"/>
                  </a:moveTo>
                  <a:cubicBezTo>
                    <a:pt x="8299" y="775"/>
                    <a:pt x="8249" y="775"/>
                    <a:pt x="8224" y="800"/>
                  </a:cubicBezTo>
                  <a:cubicBezTo>
                    <a:pt x="8174" y="800"/>
                    <a:pt x="8149" y="825"/>
                    <a:pt x="8099" y="850"/>
                  </a:cubicBezTo>
                  <a:cubicBezTo>
                    <a:pt x="8074" y="875"/>
                    <a:pt x="8049" y="900"/>
                    <a:pt x="7999" y="950"/>
                  </a:cubicBezTo>
                  <a:cubicBezTo>
                    <a:pt x="7949" y="975"/>
                    <a:pt x="7924" y="1025"/>
                    <a:pt x="7874" y="1100"/>
                  </a:cubicBezTo>
                  <a:lnTo>
                    <a:pt x="7874" y="875"/>
                  </a:lnTo>
                  <a:cubicBezTo>
                    <a:pt x="7874" y="850"/>
                    <a:pt x="7874" y="850"/>
                    <a:pt x="7874" y="850"/>
                  </a:cubicBezTo>
                  <a:cubicBezTo>
                    <a:pt x="7849" y="825"/>
                    <a:pt x="7849" y="825"/>
                    <a:pt x="7849" y="825"/>
                  </a:cubicBezTo>
                  <a:cubicBezTo>
                    <a:pt x="7824" y="825"/>
                    <a:pt x="7824" y="825"/>
                    <a:pt x="7799" y="800"/>
                  </a:cubicBezTo>
                  <a:lnTo>
                    <a:pt x="7674" y="800"/>
                  </a:lnTo>
                  <a:cubicBezTo>
                    <a:pt x="7649" y="825"/>
                    <a:pt x="7624" y="825"/>
                    <a:pt x="7624" y="825"/>
                  </a:cubicBezTo>
                  <a:cubicBezTo>
                    <a:pt x="7624" y="825"/>
                    <a:pt x="7599" y="825"/>
                    <a:pt x="7599" y="850"/>
                  </a:cubicBezTo>
                  <a:cubicBezTo>
                    <a:pt x="7599" y="850"/>
                    <a:pt x="7599" y="850"/>
                    <a:pt x="7599" y="875"/>
                  </a:cubicBezTo>
                  <a:lnTo>
                    <a:pt x="7599" y="2525"/>
                  </a:lnTo>
                  <a:cubicBezTo>
                    <a:pt x="7599" y="2525"/>
                    <a:pt x="7599" y="2525"/>
                    <a:pt x="7599" y="2550"/>
                  </a:cubicBezTo>
                  <a:lnTo>
                    <a:pt x="7674" y="2550"/>
                  </a:lnTo>
                  <a:cubicBezTo>
                    <a:pt x="7699" y="2575"/>
                    <a:pt x="7724" y="2575"/>
                    <a:pt x="7749" y="2575"/>
                  </a:cubicBezTo>
                  <a:cubicBezTo>
                    <a:pt x="7774" y="2575"/>
                    <a:pt x="7799" y="2575"/>
                    <a:pt x="7824" y="2550"/>
                  </a:cubicBezTo>
                  <a:lnTo>
                    <a:pt x="7899" y="2550"/>
                  </a:lnTo>
                  <a:cubicBezTo>
                    <a:pt x="7899" y="2525"/>
                    <a:pt x="7899" y="2525"/>
                    <a:pt x="7899" y="2525"/>
                  </a:cubicBezTo>
                  <a:lnTo>
                    <a:pt x="7899" y="1425"/>
                  </a:lnTo>
                  <a:cubicBezTo>
                    <a:pt x="7949" y="1350"/>
                    <a:pt x="7974" y="1300"/>
                    <a:pt x="8024" y="1250"/>
                  </a:cubicBezTo>
                  <a:cubicBezTo>
                    <a:pt x="8049" y="1200"/>
                    <a:pt x="8074" y="1175"/>
                    <a:pt x="8124" y="1150"/>
                  </a:cubicBezTo>
                  <a:cubicBezTo>
                    <a:pt x="8149" y="1125"/>
                    <a:pt x="8174" y="1100"/>
                    <a:pt x="8199" y="1100"/>
                  </a:cubicBezTo>
                  <a:cubicBezTo>
                    <a:pt x="8249" y="1075"/>
                    <a:pt x="8274" y="1075"/>
                    <a:pt x="8299" y="1075"/>
                  </a:cubicBezTo>
                  <a:lnTo>
                    <a:pt x="8374" y="1075"/>
                  </a:lnTo>
                  <a:cubicBezTo>
                    <a:pt x="8399" y="1075"/>
                    <a:pt x="8424" y="1075"/>
                    <a:pt x="8424" y="1100"/>
                  </a:cubicBezTo>
                  <a:lnTo>
                    <a:pt x="8549" y="1100"/>
                  </a:lnTo>
                  <a:cubicBezTo>
                    <a:pt x="8549" y="1100"/>
                    <a:pt x="8549" y="1100"/>
                    <a:pt x="8549" y="1075"/>
                  </a:cubicBezTo>
                  <a:cubicBezTo>
                    <a:pt x="8549" y="1075"/>
                    <a:pt x="8549" y="1050"/>
                    <a:pt x="8549" y="1050"/>
                  </a:cubicBezTo>
                  <a:cubicBezTo>
                    <a:pt x="8549" y="1025"/>
                    <a:pt x="8574" y="1000"/>
                    <a:pt x="8574" y="975"/>
                  </a:cubicBezTo>
                  <a:cubicBezTo>
                    <a:pt x="8574" y="950"/>
                    <a:pt x="8549" y="925"/>
                    <a:pt x="8549" y="900"/>
                  </a:cubicBezTo>
                  <a:cubicBezTo>
                    <a:pt x="8549" y="900"/>
                    <a:pt x="8549" y="875"/>
                    <a:pt x="8549" y="875"/>
                  </a:cubicBezTo>
                  <a:cubicBezTo>
                    <a:pt x="8549" y="850"/>
                    <a:pt x="8549" y="850"/>
                    <a:pt x="8549" y="850"/>
                  </a:cubicBezTo>
                  <a:cubicBezTo>
                    <a:pt x="8549" y="850"/>
                    <a:pt x="8549" y="825"/>
                    <a:pt x="8524" y="825"/>
                  </a:cubicBezTo>
                  <a:cubicBezTo>
                    <a:pt x="8524" y="825"/>
                    <a:pt x="8524" y="825"/>
                    <a:pt x="8499" y="800"/>
                  </a:cubicBezTo>
                  <a:lnTo>
                    <a:pt x="8424" y="800"/>
                  </a:lnTo>
                  <a:cubicBezTo>
                    <a:pt x="8424" y="800"/>
                    <a:pt x="8399" y="775"/>
                    <a:pt x="8374" y="775"/>
                  </a:cubicBezTo>
                  <a:close/>
                  <a:moveTo>
                    <a:pt x="11174" y="1"/>
                  </a:moveTo>
                  <a:cubicBezTo>
                    <a:pt x="11149" y="1"/>
                    <a:pt x="11124" y="1"/>
                    <a:pt x="11124" y="26"/>
                  </a:cubicBezTo>
                  <a:lnTo>
                    <a:pt x="11074" y="26"/>
                  </a:lnTo>
                  <a:cubicBezTo>
                    <a:pt x="11049" y="26"/>
                    <a:pt x="11049" y="26"/>
                    <a:pt x="11049" y="51"/>
                  </a:cubicBezTo>
                  <a:cubicBezTo>
                    <a:pt x="11024" y="51"/>
                    <a:pt x="11024" y="51"/>
                    <a:pt x="11024" y="76"/>
                  </a:cubicBezTo>
                  <a:lnTo>
                    <a:pt x="11024" y="2525"/>
                  </a:lnTo>
                  <a:cubicBezTo>
                    <a:pt x="11024" y="2525"/>
                    <a:pt x="11024" y="2525"/>
                    <a:pt x="11049" y="2550"/>
                  </a:cubicBezTo>
                  <a:lnTo>
                    <a:pt x="11124" y="2550"/>
                  </a:lnTo>
                  <a:cubicBezTo>
                    <a:pt x="11124" y="2575"/>
                    <a:pt x="11149" y="2575"/>
                    <a:pt x="11174" y="2575"/>
                  </a:cubicBezTo>
                  <a:cubicBezTo>
                    <a:pt x="11224" y="2575"/>
                    <a:pt x="11249" y="2575"/>
                    <a:pt x="11274" y="2550"/>
                  </a:cubicBezTo>
                  <a:lnTo>
                    <a:pt x="11324" y="2550"/>
                  </a:lnTo>
                  <a:cubicBezTo>
                    <a:pt x="11324" y="2525"/>
                    <a:pt x="11324" y="2525"/>
                    <a:pt x="11324" y="2525"/>
                  </a:cubicBezTo>
                  <a:lnTo>
                    <a:pt x="11324" y="76"/>
                  </a:lnTo>
                  <a:cubicBezTo>
                    <a:pt x="11324" y="51"/>
                    <a:pt x="11324" y="51"/>
                    <a:pt x="11324" y="51"/>
                  </a:cubicBezTo>
                  <a:cubicBezTo>
                    <a:pt x="11324" y="26"/>
                    <a:pt x="11324" y="26"/>
                    <a:pt x="11299" y="26"/>
                  </a:cubicBezTo>
                  <a:lnTo>
                    <a:pt x="11274" y="26"/>
                  </a:lnTo>
                  <a:cubicBezTo>
                    <a:pt x="11249" y="1"/>
                    <a:pt x="11224" y="1"/>
                    <a:pt x="11174" y="1"/>
                  </a:cubicBezTo>
                  <a:close/>
                  <a:moveTo>
                    <a:pt x="21422" y="176"/>
                  </a:moveTo>
                  <a:cubicBezTo>
                    <a:pt x="21397" y="176"/>
                    <a:pt x="21397" y="201"/>
                    <a:pt x="21372" y="201"/>
                  </a:cubicBezTo>
                  <a:cubicBezTo>
                    <a:pt x="21347" y="201"/>
                    <a:pt x="21347" y="201"/>
                    <a:pt x="21322" y="226"/>
                  </a:cubicBezTo>
                  <a:cubicBezTo>
                    <a:pt x="21322" y="226"/>
                    <a:pt x="21322" y="226"/>
                    <a:pt x="21322" y="251"/>
                  </a:cubicBezTo>
                  <a:lnTo>
                    <a:pt x="20522" y="2450"/>
                  </a:lnTo>
                  <a:cubicBezTo>
                    <a:pt x="20522" y="2475"/>
                    <a:pt x="20497" y="2500"/>
                    <a:pt x="20497" y="2500"/>
                  </a:cubicBezTo>
                  <a:cubicBezTo>
                    <a:pt x="20497" y="2525"/>
                    <a:pt x="20497" y="2550"/>
                    <a:pt x="20522" y="2550"/>
                  </a:cubicBezTo>
                  <a:lnTo>
                    <a:pt x="20572" y="2550"/>
                  </a:lnTo>
                  <a:cubicBezTo>
                    <a:pt x="20597" y="2575"/>
                    <a:pt x="20622" y="2575"/>
                    <a:pt x="20647" y="2575"/>
                  </a:cubicBezTo>
                  <a:cubicBezTo>
                    <a:pt x="20697" y="2575"/>
                    <a:pt x="20722" y="2575"/>
                    <a:pt x="20722" y="2550"/>
                  </a:cubicBezTo>
                  <a:lnTo>
                    <a:pt x="20772" y="2550"/>
                  </a:lnTo>
                  <a:cubicBezTo>
                    <a:pt x="20797" y="2550"/>
                    <a:pt x="20797" y="2550"/>
                    <a:pt x="20822" y="2525"/>
                  </a:cubicBezTo>
                  <a:cubicBezTo>
                    <a:pt x="20822" y="2525"/>
                    <a:pt x="20822" y="2525"/>
                    <a:pt x="20822" y="2500"/>
                  </a:cubicBezTo>
                  <a:lnTo>
                    <a:pt x="21022" y="1925"/>
                  </a:lnTo>
                  <a:lnTo>
                    <a:pt x="21997" y="1925"/>
                  </a:lnTo>
                  <a:lnTo>
                    <a:pt x="22197" y="2525"/>
                  </a:lnTo>
                  <a:cubicBezTo>
                    <a:pt x="22222" y="2525"/>
                    <a:pt x="22222" y="2525"/>
                    <a:pt x="22222" y="2550"/>
                  </a:cubicBezTo>
                  <a:lnTo>
                    <a:pt x="22297" y="2550"/>
                  </a:lnTo>
                  <a:cubicBezTo>
                    <a:pt x="22322" y="2575"/>
                    <a:pt x="22347" y="2575"/>
                    <a:pt x="22397" y="2575"/>
                  </a:cubicBezTo>
                  <a:cubicBezTo>
                    <a:pt x="22422" y="2575"/>
                    <a:pt x="22447" y="2575"/>
                    <a:pt x="22472" y="2550"/>
                  </a:cubicBezTo>
                  <a:lnTo>
                    <a:pt x="22522" y="2550"/>
                  </a:lnTo>
                  <a:cubicBezTo>
                    <a:pt x="22547" y="2550"/>
                    <a:pt x="22547" y="2525"/>
                    <a:pt x="22547" y="2500"/>
                  </a:cubicBezTo>
                  <a:cubicBezTo>
                    <a:pt x="22547" y="2500"/>
                    <a:pt x="22547" y="2475"/>
                    <a:pt x="22522" y="2450"/>
                  </a:cubicBezTo>
                  <a:lnTo>
                    <a:pt x="21747" y="251"/>
                  </a:lnTo>
                  <a:cubicBezTo>
                    <a:pt x="21722" y="226"/>
                    <a:pt x="21722" y="226"/>
                    <a:pt x="21722" y="226"/>
                  </a:cubicBezTo>
                  <a:cubicBezTo>
                    <a:pt x="21697" y="201"/>
                    <a:pt x="21697" y="201"/>
                    <a:pt x="21672" y="201"/>
                  </a:cubicBezTo>
                  <a:cubicBezTo>
                    <a:pt x="21672" y="201"/>
                    <a:pt x="21647" y="176"/>
                    <a:pt x="21622" y="176"/>
                  </a:cubicBezTo>
                  <a:close/>
                  <a:moveTo>
                    <a:pt x="23047" y="1"/>
                  </a:moveTo>
                  <a:cubicBezTo>
                    <a:pt x="23022" y="1"/>
                    <a:pt x="22997" y="1"/>
                    <a:pt x="22997" y="26"/>
                  </a:cubicBezTo>
                  <a:lnTo>
                    <a:pt x="22947" y="26"/>
                  </a:lnTo>
                  <a:cubicBezTo>
                    <a:pt x="22922" y="26"/>
                    <a:pt x="22922" y="26"/>
                    <a:pt x="22922" y="51"/>
                  </a:cubicBezTo>
                  <a:cubicBezTo>
                    <a:pt x="22897" y="51"/>
                    <a:pt x="22897" y="51"/>
                    <a:pt x="22897" y="76"/>
                  </a:cubicBezTo>
                  <a:lnTo>
                    <a:pt x="22897" y="2525"/>
                  </a:lnTo>
                  <a:cubicBezTo>
                    <a:pt x="22897" y="2525"/>
                    <a:pt x="22897" y="2525"/>
                    <a:pt x="22922" y="2550"/>
                  </a:cubicBezTo>
                  <a:lnTo>
                    <a:pt x="22997" y="2550"/>
                  </a:lnTo>
                  <a:cubicBezTo>
                    <a:pt x="22997" y="2575"/>
                    <a:pt x="23022" y="2575"/>
                    <a:pt x="23047" y="2575"/>
                  </a:cubicBezTo>
                  <a:cubicBezTo>
                    <a:pt x="23097" y="2575"/>
                    <a:pt x="23122" y="2575"/>
                    <a:pt x="23147" y="2550"/>
                  </a:cubicBezTo>
                  <a:lnTo>
                    <a:pt x="23197" y="2550"/>
                  </a:lnTo>
                  <a:cubicBezTo>
                    <a:pt x="23197" y="2525"/>
                    <a:pt x="23197" y="2525"/>
                    <a:pt x="23197" y="2525"/>
                  </a:cubicBezTo>
                  <a:lnTo>
                    <a:pt x="23197" y="76"/>
                  </a:lnTo>
                  <a:cubicBezTo>
                    <a:pt x="23197" y="51"/>
                    <a:pt x="23197" y="51"/>
                    <a:pt x="23197" y="51"/>
                  </a:cubicBezTo>
                  <a:cubicBezTo>
                    <a:pt x="23197" y="26"/>
                    <a:pt x="23197" y="26"/>
                    <a:pt x="23172" y="26"/>
                  </a:cubicBezTo>
                  <a:lnTo>
                    <a:pt x="23147" y="26"/>
                  </a:lnTo>
                  <a:cubicBezTo>
                    <a:pt x="23122" y="1"/>
                    <a:pt x="23097" y="1"/>
                    <a:pt x="23047" y="1"/>
                  </a:cubicBezTo>
                  <a:close/>
                  <a:moveTo>
                    <a:pt x="24246" y="375"/>
                  </a:moveTo>
                  <a:cubicBezTo>
                    <a:pt x="24246" y="400"/>
                    <a:pt x="24246" y="400"/>
                    <a:pt x="24246" y="400"/>
                  </a:cubicBezTo>
                  <a:cubicBezTo>
                    <a:pt x="24221" y="400"/>
                    <a:pt x="24221" y="425"/>
                    <a:pt x="24221" y="425"/>
                  </a:cubicBezTo>
                  <a:lnTo>
                    <a:pt x="24221" y="825"/>
                  </a:lnTo>
                  <a:lnTo>
                    <a:pt x="23971" y="825"/>
                  </a:lnTo>
                  <a:cubicBezTo>
                    <a:pt x="23971" y="825"/>
                    <a:pt x="23946" y="825"/>
                    <a:pt x="23946" y="850"/>
                  </a:cubicBezTo>
                  <a:cubicBezTo>
                    <a:pt x="23946" y="850"/>
                    <a:pt x="23946" y="875"/>
                    <a:pt x="23946" y="875"/>
                  </a:cubicBezTo>
                  <a:cubicBezTo>
                    <a:pt x="23946" y="900"/>
                    <a:pt x="23946" y="925"/>
                    <a:pt x="23946" y="950"/>
                  </a:cubicBezTo>
                  <a:cubicBezTo>
                    <a:pt x="23946" y="975"/>
                    <a:pt x="23946" y="1025"/>
                    <a:pt x="23946" y="1050"/>
                  </a:cubicBezTo>
                  <a:cubicBezTo>
                    <a:pt x="23971" y="1050"/>
                    <a:pt x="23971" y="1075"/>
                    <a:pt x="23996" y="1075"/>
                  </a:cubicBezTo>
                  <a:lnTo>
                    <a:pt x="24221" y="1075"/>
                  </a:lnTo>
                  <a:lnTo>
                    <a:pt x="24221" y="2025"/>
                  </a:lnTo>
                  <a:cubicBezTo>
                    <a:pt x="24221" y="2125"/>
                    <a:pt x="24246" y="2200"/>
                    <a:pt x="24246" y="2275"/>
                  </a:cubicBezTo>
                  <a:cubicBezTo>
                    <a:pt x="24271" y="2350"/>
                    <a:pt x="24296" y="2400"/>
                    <a:pt x="24346" y="2450"/>
                  </a:cubicBezTo>
                  <a:cubicBezTo>
                    <a:pt x="24371" y="2500"/>
                    <a:pt x="24421" y="2525"/>
                    <a:pt x="24496" y="2550"/>
                  </a:cubicBezTo>
                  <a:cubicBezTo>
                    <a:pt x="24546" y="2575"/>
                    <a:pt x="24621" y="2575"/>
                    <a:pt x="24721" y="2575"/>
                  </a:cubicBezTo>
                  <a:lnTo>
                    <a:pt x="24871" y="2575"/>
                  </a:lnTo>
                  <a:cubicBezTo>
                    <a:pt x="24896" y="2575"/>
                    <a:pt x="24921" y="2550"/>
                    <a:pt x="24946" y="2550"/>
                  </a:cubicBezTo>
                  <a:cubicBezTo>
                    <a:pt x="24971" y="2550"/>
                    <a:pt x="24971" y="2525"/>
                    <a:pt x="24996" y="2525"/>
                  </a:cubicBezTo>
                  <a:cubicBezTo>
                    <a:pt x="24996" y="2500"/>
                    <a:pt x="24996" y="2500"/>
                    <a:pt x="24996" y="2475"/>
                  </a:cubicBezTo>
                  <a:cubicBezTo>
                    <a:pt x="25021" y="2450"/>
                    <a:pt x="25021" y="2425"/>
                    <a:pt x="25021" y="2400"/>
                  </a:cubicBezTo>
                  <a:cubicBezTo>
                    <a:pt x="25021" y="2375"/>
                    <a:pt x="25021" y="2350"/>
                    <a:pt x="25021" y="2350"/>
                  </a:cubicBezTo>
                  <a:cubicBezTo>
                    <a:pt x="24996" y="2325"/>
                    <a:pt x="24996" y="2300"/>
                    <a:pt x="24996" y="2300"/>
                  </a:cubicBezTo>
                  <a:cubicBezTo>
                    <a:pt x="24996" y="2300"/>
                    <a:pt x="24996" y="2275"/>
                    <a:pt x="24996" y="2275"/>
                  </a:cubicBezTo>
                  <a:lnTo>
                    <a:pt x="24971" y="2275"/>
                  </a:lnTo>
                  <a:cubicBezTo>
                    <a:pt x="24971" y="2275"/>
                    <a:pt x="24946" y="2275"/>
                    <a:pt x="24946" y="2300"/>
                  </a:cubicBezTo>
                  <a:lnTo>
                    <a:pt x="24896" y="2300"/>
                  </a:lnTo>
                  <a:cubicBezTo>
                    <a:pt x="24871" y="2300"/>
                    <a:pt x="24846" y="2325"/>
                    <a:pt x="24846" y="2325"/>
                  </a:cubicBezTo>
                  <a:lnTo>
                    <a:pt x="24771" y="2325"/>
                  </a:lnTo>
                  <a:cubicBezTo>
                    <a:pt x="24671" y="2325"/>
                    <a:pt x="24621" y="2300"/>
                    <a:pt x="24571" y="2250"/>
                  </a:cubicBezTo>
                  <a:cubicBezTo>
                    <a:pt x="24546" y="2175"/>
                    <a:pt x="24521" y="2100"/>
                    <a:pt x="24521" y="1975"/>
                  </a:cubicBezTo>
                  <a:lnTo>
                    <a:pt x="24521" y="1075"/>
                  </a:lnTo>
                  <a:lnTo>
                    <a:pt x="24946" y="1075"/>
                  </a:lnTo>
                  <a:cubicBezTo>
                    <a:pt x="24971" y="1075"/>
                    <a:pt x="24996" y="1050"/>
                    <a:pt x="24996" y="1050"/>
                  </a:cubicBezTo>
                  <a:cubicBezTo>
                    <a:pt x="24996" y="1025"/>
                    <a:pt x="25021" y="975"/>
                    <a:pt x="25021" y="950"/>
                  </a:cubicBezTo>
                  <a:cubicBezTo>
                    <a:pt x="25021" y="925"/>
                    <a:pt x="25021" y="900"/>
                    <a:pt x="25021" y="875"/>
                  </a:cubicBezTo>
                  <a:cubicBezTo>
                    <a:pt x="24996" y="875"/>
                    <a:pt x="24996" y="850"/>
                    <a:pt x="24996" y="850"/>
                  </a:cubicBezTo>
                  <a:cubicBezTo>
                    <a:pt x="24996" y="825"/>
                    <a:pt x="24996" y="825"/>
                    <a:pt x="24971" y="825"/>
                  </a:cubicBezTo>
                  <a:lnTo>
                    <a:pt x="24521" y="825"/>
                  </a:lnTo>
                  <a:lnTo>
                    <a:pt x="24521" y="425"/>
                  </a:lnTo>
                  <a:cubicBezTo>
                    <a:pt x="24521" y="425"/>
                    <a:pt x="24521" y="400"/>
                    <a:pt x="24521" y="400"/>
                  </a:cubicBezTo>
                  <a:cubicBezTo>
                    <a:pt x="24521" y="400"/>
                    <a:pt x="24521" y="400"/>
                    <a:pt x="24496" y="375"/>
                  </a:cubicBezTo>
                  <a:close/>
                  <a:moveTo>
                    <a:pt x="28321" y="775"/>
                  </a:moveTo>
                  <a:cubicBezTo>
                    <a:pt x="28296" y="775"/>
                    <a:pt x="28246" y="775"/>
                    <a:pt x="28221" y="800"/>
                  </a:cubicBezTo>
                  <a:cubicBezTo>
                    <a:pt x="28171" y="800"/>
                    <a:pt x="28146" y="825"/>
                    <a:pt x="28096" y="850"/>
                  </a:cubicBezTo>
                  <a:cubicBezTo>
                    <a:pt x="28071" y="875"/>
                    <a:pt x="28046" y="900"/>
                    <a:pt x="27996" y="950"/>
                  </a:cubicBezTo>
                  <a:cubicBezTo>
                    <a:pt x="27946" y="975"/>
                    <a:pt x="27921" y="1025"/>
                    <a:pt x="27871" y="1100"/>
                  </a:cubicBezTo>
                  <a:lnTo>
                    <a:pt x="27871" y="875"/>
                  </a:lnTo>
                  <a:cubicBezTo>
                    <a:pt x="27871" y="850"/>
                    <a:pt x="27871" y="850"/>
                    <a:pt x="27871" y="850"/>
                  </a:cubicBezTo>
                  <a:cubicBezTo>
                    <a:pt x="27846" y="825"/>
                    <a:pt x="27846" y="825"/>
                    <a:pt x="27846" y="825"/>
                  </a:cubicBezTo>
                  <a:cubicBezTo>
                    <a:pt x="27821" y="825"/>
                    <a:pt x="27821" y="825"/>
                    <a:pt x="27796" y="800"/>
                  </a:cubicBezTo>
                  <a:lnTo>
                    <a:pt x="27671" y="800"/>
                  </a:lnTo>
                  <a:cubicBezTo>
                    <a:pt x="27646" y="825"/>
                    <a:pt x="27621" y="825"/>
                    <a:pt x="27621" y="825"/>
                  </a:cubicBezTo>
                  <a:cubicBezTo>
                    <a:pt x="27621" y="825"/>
                    <a:pt x="27596" y="825"/>
                    <a:pt x="27596" y="850"/>
                  </a:cubicBezTo>
                  <a:cubicBezTo>
                    <a:pt x="27596" y="850"/>
                    <a:pt x="27596" y="850"/>
                    <a:pt x="27596" y="875"/>
                  </a:cubicBezTo>
                  <a:lnTo>
                    <a:pt x="27596" y="2525"/>
                  </a:lnTo>
                  <a:cubicBezTo>
                    <a:pt x="27596" y="2525"/>
                    <a:pt x="27596" y="2525"/>
                    <a:pt x="27596" y="2550"/>
                  </a:cubicBezTo>
                  <a:lnTo>
                    <a:pt x="27671" y="2550"/>
                  </a:lnTo>
                  <a:cubicBezTo>
                    <a:pt x="27696" y="2575"/>
                    <a:pt x="27721" y="2575"/>
                    <a:pt x="27746" y="2575"/>
                  </a:cubicBezTo>
                  <a:cubicBezTo>
                    <a:pt x="27771" y="2575"/>
                    <a:pt x="27796" y="2575"/>
                    <a:pt x="27821" y="2550"/>
                  </a:cubicBezTo>
                  <a:lnTo>
                    <a:pt x="27896" y="2550"/>
                  </a:lnTo>
                  <a:cubicBezTo>
                    <a:pt x="27896" y="2525"/>
                    <a:pt x="27896" y="2525"/>
                    <a:pt x="27896" y="2525"/>
                  </a:cubicBezTo>
                  <a:lnTo>
                    <a:pt x="27896" y="1425"/>
                  </a:lnTo>
                  <a:cubicBezTo>
                    <a:pt x="27946" y="1350"/>
                    <a:pt x="27971" y="1300"/>
                    <a:pt x="28021" y="1250"/>
                  </a:cubicBezTo>
                  <a:cubicBezTo>
                    <a:pt x="28046" y="1200"/>
                    <a:pt x="28071" y="1175"/>
                    <a:pt x="28121" y="1150"/>
                  </a:cubicBezTo>
                  <a:cubicBezTo>
                    <a:pt x="28146" y="1125"/>
                    <a:pt x="28171" y="1100"/>
                    <a:pt x="28196" y="1100"/>
                  </a:cubicBezTo>
                  <a:cubicBezTo>
                    <a:pt x="28246" y="1075"/>
                    <a:pt x="28271" y="1075"/>
                    <a:pt x="28296" y="1075"/>
                  </a:cubicBezTo>
                  <a:lnTo>
                    <a:pt x="28371" y="1075"/>
                  </a:lnTo>
                  <a:cubicBezTo>
                    <a:pt x="28396" y="1075"/>
                    <a:pt x="28421" y="1075"/>
                    <a:pt x="28421" y="1100"/>
                  </a:cubicBezTo>
                  <a:lnTo>
                    <a:pt x="28546" y="1100"/>
                  </a:lnTo>
                  <a:cubicBezTo>
                    <a:pt x="28546" y="1100"/>
                    <a:pt x="28546" y="1100"/>
                    <a:pt x="28546" y="1075"/>
                  </a:cubicBezTo>
                  <a:cubicBezTo>
                    <a:pt x="28546" y="1075"/>
                    <a:pt x="28546" y="1050"/>
                    <a:pt x="28546" y="1050"/>
                  </a:cubicBezTo>
                  <a:cubicBezTo>
                    <a:pt x="28546" y="1025"/>
                    <a:pt x="28571" y="1000"/>
                    <a:pt x="28571" y="975"/>
                  </a:cubicBezTo>
                  <a:cubicBezTo>
                    <a:pt x="28571" y="950"/>
                    <a:pt x="28546" y="925"/>
                    <a:pt x="28546" y="900"/>
                  </a:cubicBezTo>
                  <a:cubicBezTo>
                    <a:pt x="28546" y="900"/>
                    <a:pt x="28546" y="875"/>
                    <a:pt x="28546" y="875"/>
                  </a:cubicBezTo>
                  <a:cubicBezTo>
                    <a:pt x="28546" y="850"/>
                    <a:pt x="28546" y="850"/>
                    <a:pt x="28546" y="850"/>
                  </a:cubicBezTo>
                  <a:cubicBezTo>
                    <a:pt x="28546" y="850"/>
                    <a:pt x="28546" y="825"/>
                    <a:pt x="28521" y="825"/>
                  </a:cubicBezTo>
                  <a:cubicBezTo>
                    <a:pt x="28521" y="825"/>
                    <a:pt x="28521" y="825"/>
                    <a:pt x="28496" y="800"/>
                  </a:cubicBezTo>
                  <a:lnTo>
                    <a:pt x="28421" y="800"/>
                  </a:lnTo>
                  <a:cubicBezTo>
                    <a:pt x="28421" y="800"/>
                    <a:pt x="28396" y="775"/>
                    <a:pt x="28371" y="775"/>
                  </a:cubicBezTo>
                  <a:close/>
                  <a:moveTo>
                    <a:pt x="2700" y="775"/>
                  </a:moveTo>
                  <a:cubicBezTo>
                    <a:pt x="2550" y="775"/>
                    <a:pt x="2425" y="800"/>
                    <a:pt x="2325" y="850"/>
                  </a:cubicBezTo>
                  <a:cubicBezTo>
                    <a:pt x="2225" y="900"/>
                    <a:pt x="2125" y="950"/>
                    <a:pt x="2075" y="1050"/>
                  </a:cubicBezTo>
                  <a:cubicBezTo>
                    <a:pt x="2000" y="1125"/>
                    <a:pt x="1950" y="1225"/>
                    <a:pt x="1900" y="1325"/>
                  </a:cubicBezTo>
                  <a:cubicBezTo>
                    <a:pt x="1875" y="1450"/>
                    <a:pt x="1850" y="1575"/>
                    <a:pt x="1850" y="1700"/>
                  </a:cubicBezTo>
                  <a:cubicBezTo>
                    <a:pt x="1850" y="1850"/>
                    <a:pt x="1875" y="1975"/>
                    <a:pt x="1900" y="2075"/>
                  </a:cubicBezTo>
                  <a:cubicBezTo>
                    <a:pt x="1950" y="2175"/>
                    <a:pt x="2000" y="2275"/>
                    <a:pt x="2050" y="2350"/>
                  </a:cubicBezTo>
                  <a:cubicBezTo>
                    <a:pt x="2125" y="2425"/>
                    <a:pt x="2200" y="2500"/>
                    <a:pt x="2300" y="2525"/>
                  </a:cubicBezTo>
                  <a:cubicBezTo>
                    <a:pt x="2400" y="2575"/>
                    <a:pt x="2525" y="2600"/>
                    <a:pt x="2675" y="2600"/>
                  </a:cubicBezTo>
                  <a:cubicBezTo>
                    <a:pt x="2800" y="2600"/>
                    <a:pt x="2925" y="2575"/>
                    <a:pt x="3025" y="2525"/>
                  </a:cubicBezTo>
                  <a:cubicBezTo>
                    <a:pt x="3125" y="2475"/>
                    <a:pt x="3225" y="2425"/>
                    <a:pt x="3300" y="2325"/>
                  </a:cubicBezTo>
                  <a:cubicBezTo>
                    <a:pt x="3375" y="2250"/>
                    <a:pt x="3425" y="2150"/>
                    <a:pt x="3450" y="2050"/>
                  </a:cubicBezTo>
                  <a:cubicBezTo>
                    <a:pt x="3475" y="1925"/>
                    <a:pt x="3500" y="1800"/>
                    <a:pt x="3500" y="1675"/>
                  </a:cubicBezTo>
                  <a:cubicBezTo>
                    <a:pt x="3500" y="1525"/>
                    <a:pt x="3500" y="1400"/>
                    <a:pt x="3450" y="1300"/>
                  </a:cubicBezTo>
                  <a:cubicBezTo>
                    <a:pt x="3425" y="1175"/>
                    <a:pt x="3375" y="1100"/>
                    <a:pt x="3300" y="1025"/>
                  </a:cubicBezTo>
                  <a:cubicBezTo>
                    <a:pt x="3225" y="950"/>
                    <a:pt x="3150" y="875"/>
                    <a:pt x="3050" y="850"/>
                  </a:cubicBezTo>
                  <a:cubicBezTo>
                    <a:pt x="2950" y="800"/>
                    <a:pt x="2825" y="775"/>
                    <a:pt x="2700" y="775"/>
                  </a:cubicBezTo>
                  <a:close/>
                  <a:moveTo>
                    <a:pt x="9574" y="775"/>
                  </a:moveTo>
                  <a:cubicBezTo>
                    <a:pt x="9424" y="775"/>
                    <a:pt x="9299" y="800"/>
                    <a:pt x="9199" y="850"/>
                  </a:cubicBezTo>
                  <a:cubicBezTo>
                    <a:pt x="9099" y="900"/>
                    <a:pt x="8999" y="950"/>
                    <a:pt x="8949" y="1050"/>
                  </a:cubicBezTo>
                  <a:cubicBezTo>
                    <a:pt x="8874" y="1125"/>
                    <a:pt x="8824" y="1225"/>
                    <a:pt x="8774" y="1325"/>
                  </a:cubicBezTo>
                  <a:cubicBezTo>
                    <a:pt x="8749" y="1450"/>
                    <a:pt x="8724" y="1575"/>
                    <a:pt x="8724" y="1700"/>
                  </a:cubicBezTo>
                  <a:cubicBezTo>
                    <a:pt x="8724" y="1850"/>
                    <a:pt x="8749" y="1975"/>
                    <a:pt x="8774" y="2075"/>
                  </a:cubicBezTo>
                  <a:cubicBezTo>
                    <a:pt x="8824" y="2175"/>
                    <a:pt x="8874" y="2275"/>
                    <a:pt x="8924" y="2350"/>
                  </a:cubicBezTo>
                  <a:cubicBezTo>
                    <a:pt x="8999" y="2425"/>
                    <a:pt x="9074" y="2500"/>
                    <a:pt x="9174" y="2525"/>
                  </a:cubicBezTo>
                  <a:cubicBezTo>
                    <a:pt x="9274" y="2575"/>
                    <a:pt x="9399" y="2600"/>
                    <a:pt x="9549" y="2600"/>
                  </a:cubicBezTo>
                  <a:cubicBezTo>
                    <a:pt x="9674" y="2600"/>
                    <a:pt x="9799" y="2575"/>
                    <a:pt x="9899" y="2525"/>
                  </a:cubicBezTo>
                  <a:cubicBezTo>
                    <a:pt x="9999" y="2475"/>
                    <a:pt x="10099" y="2425"/>
                    <a:pt x="10174" y="2325"/>
                  </a:cubicBezTo>
                  <a:cubicBezTo>
                    <a:pt x="10249" y="2250"/>
                    <a:pt x="10299" y="2150"/>
                    <a:pt x="10324" y="2050"/>
                  </a:cubicBezTo>
                  <a:cubicBezTo>
                    <a:pt x="10349" y="1925"/>
                    <a:pt x="10374" y="1800"/>
                    <a:pt x="10374" y="1675"/>
                  </a:cubicBezTo>
                  <a:cubicBezTo>
                    <a:pt x="10374" y="1525"/>
                    <a:pt x="10374" y="1400"/>
                    <a:pt x="10324" y="1300"/>
                  </a:cubicBezTo>
                  <a:cubicBezTo>
                    <a:pt x="10299" y="1175"/>
                    <a:pt x="10249" y="1100"/>
                    <a:pt x="10174" y="1025"/>
                  </a:cubicBezTo>
                  <a:cubicBezTo>
                    <a:pt x="10099" y="950"/>
                    <a:pt x="10024" y="875"/>
                    <a:pt x="9924" y="850"/>
                  </a:cubicBezTo>
                  <a:cubicBezTo>
                    <a:pt x="9824" y="800"/>
                    <a:pt x="9699" y="775"/>
                    <a:pt x="9574" y="775"/>
                  </a:cubicBezTo>
                  <a:close/>
                  <a:moveTo>
                    <a:pt x="12973" y="775"/>
                  </a:moveTo>
                  <a:cubicBezTo>
                    <a:pt x="12848" y="775"/>
                    <a:pt x="12748" y="800"/>
                    <a:pt x="12648" y="850"/>
                  </a:cubicBezTo>
                  <a:cubicBezTo>
                    <a:pt x="12548" y="875"/>
                    <a:pt x="12448" y="950"/>
                    <a:pt x="12373" y="1025"/>
                  </a:cubicBezTo>
                  <a:cubicBezTo>
                    <a:pt x="12324" y="1100"/>
                    <a:pt x="12274" y="1200"/>
                    <a:pt x="12224" y="1300"/>
                  </a:cubicBezTo>
                  <a:cubicBezTo>
                    <a:pt x="12199" y="1425"/>
                    <a:pt x="12174" y="1550"/>
                    <a:pt x="12174" y="1700"/>
                  </a:cubicBezTo>
                  <a:cubicBezTo>
                    <a:pt x="12174" y="1850"/>
                    <a:pt x="12199" y="1975"/>
                    <a:pt x="12224" y="2100"/>
                  </a:cubicBezTo>
                  <a:cubicBezTo>
                    <a:pt x="12274" y="2200"/>
                    <a:pt x="12324" y="2300"/>
                    <a:pt x="12373" y="2375"/>
                  </a:cubicBezTo>
                  <a:cubicBezTo>
                    <a:pt x="12448" y="2450"/>
                    <a:pt x="12548" y="2500"/>
                    <a:pt x="12648" y="2550"/>
                  </a:cubicBezTo>
                  <a:cubicBezTo>
                    <a:pt x="12748" y="2575"/>
                    <a:pt x="12873" y="2600"/>
                    <a:pt x="12998" y="2600"/>
                  </a:cubicBezTo>
                  <a:cubicBezTo>
                    <a:pt x="13073" y="2600"/>
                    <a:pt x="13148" y="2575"/>
                    <a:pt x="13223" y="2575"/>
                  </a:cubicBezTo>
                  <a:cubicBezTo>
                    <a:pt x="13298" y="2550"/>
                    <a:pt x="13348" y="2550"/>
                    <a:pt x="13398" y="2550"/>
                  </a:cubicBezTo>
                  <a:cubicBezTo>
                    <a:pt x="13448" y="2525"/>
                    <a:pt x="13498" y="2500"/>
                    <a:pt x="13523" y="2500"/>
                  </a:cubicBezTo>
                  <a:cubicBezTo>
                    <a:pt x="13573" y="2475"/>
                    <a:pt x="13573" y="2475"/>
                    <a:pt x="13598" y="2450"/>
                  </a:cubicBezTo>
                  <a:cubicBezTo>
                    <a:pt x="13598" y="2450"/>
                    <a:pt x="13598" y="2450"/>
                    <a:pt x="13598" y="2425"/>
                  </a:cubicBezTo>
                  <a:cubicBezTo>
                    <a:pt x="13598" y="2425"/>
                    <a:pt x="13623" y="2425"/>
                    <a:pt x="13623" y="2400"/>
                  </a:cubicBezTo>
                  <a:cubicBezTo>
                    <a:pt x="13623" y="2400"/>
                    <a:pt x="13623" y="2400"/>
                    <a:pt x="13623" y="2375"/>
                  </a:cubicBezTo>
                  <a:cubicBezTo>
                    <a:pt x="13623" y="2375"/>
                    <a:pt x="13623" y="2350"/>
                    <a:pt x="13623" y="2350"/>
                  </a:cubicBezTo>
                  <a:cubicBezTo>
                    <a:pt x="13623" y="2325"/>
                    <a:pt x="13623" y="2300"/>
                    <a:pt x="13623" y="2275"/>
                  </a:cubicBezTo>
                  <a:cubicBezTo>
                    <a:pt x="13623" y="2275"/>
                    <a:pt x="13623" y="2250"/>
                    <a:pt x="13623" y="2250"/>
                  </a:cubicBezTo>
                  <a:cubicBezTo>
                    <a:pt x="13598" y="2250"/>
                    <a:pt x="13598" y="2225"/>
                    <a:pt x="13598" y="2225"/>
                  </a:cubicBezTo>
                  <a:lnTo>
                    <a:pt x="13573" y="2225"/>
                  </a:lnTo>
                  <a:cubicBezTo>
                    <a:pt x="13548" y="2225"/>
                    <a:pt x="13548" y="2225"/>
                    <a:pt x="13498" y="2250"/>
                  </a:cubicBezTo>
                  <a:cubicBezTo>
                    <a:pt x="13473" y="2250"/>
                    <a:pt x="13448" y="2275"/>
                    <a:pt x="13398" y="2275"/>
                  </a:cubicBezTo>
                  <a:cubicBezTo>
                    <a:pt x="13348" y="2300"/>
                    <a:pt x="13298" y="2325"/>
                    <a:pt x="13248" y="2325"/>
                  </a:cubicBezTo>
                  <a:cubicBezTo>
                    <a:pt x="13173" y="2350"/>
                    <a:pt x="13098" y="2350"/>
                    <a:pt x="13023" y="2350"/>
                  </a:cubicBezTo>
                  <a:cubicBezTo>
                    <a:pt x="12923" y="2350"/>
                    <a:pt x="12848" y="2325"/>
                    <a:pt x="12773" y="2300"/>
                  </a:cubicBezTo>
                  <a:cubicBezTo>
                    <a:pt x="12723" y="2275"/>
                    <a:pt x="12648" y="2250"/>
                    <a:pt x="12598" y="2175"/>
                  </a:cubicBezTo>
                  <a:cubicBezTo>
                    <a:pt x="12573" y="2125"/>
                    <a:pt x="12548" y="2075"/>
                    <a:pt x="12523" y="2000"/>
                  </a:cubicBezTo>
                  <a:cubicBezTo>
                    <a:pt x="12498" y="1925"/>
                    <a:pt x="12498" y="1850"/>
                    <a:pt x="12498" y="1750"/>
                  </a:cubicBezTo>
                  <a:lnTo>
                    <a:pt x="13573" y="1750"/>
                  </a:lnTo>
                  <a:cubicBezTo>
                    <a:pt x="13598" y="1750"/>
                    <a:pt x="13623" y="1725"/>
                    <a:pt x="13648" y="1725"/>
                  </a:cubicBezTo>
                  <a:cubicBezTo>
                    <a:pt x="13673" y="1700"/>
                    <a:pt x="13698" y="1675"/>
                    <a:pt x="13698" y="1625"/>
                  </a:cubicBezTo>
                  <a:lnTo>
                    <a:pt x="13698" y="1550"/>
                  </a:lnTo>
                  <a:cubicBezTo>
                    <a:pt x="13698" y="1450"/>
                    <a:pt x="13673" y="1350"/>
                    <a:pt x="13648" y="1250"/>
                  </a:cubicBezTo>
                  <a:cubicBezTo>
                    <a:pt x="13623" y="1175"/>
                    <a:pt x="13573" y="1075"/>
                    <a:pt x="13523" y="1025"/>
                  </a:cubicBezTo>
                  <a:cubicBezTo>
                    <a:pt x="13473" y="950"/>
                    <a:pt x="13398" y="875"/>
                    <a:pt x="13298" y="850"/>
                  </a:cubicBezTo>
                  <a:cubicBezTo>
                    <a:pt x="13198" y="800"/>
                    <a:pt x="13098" y="775"/>
                    <a:pt x="12973" y="775"/>
                  </a:cubicBezTo>
                  <a:close/>
                  <a:moveTo>
                    <a:pt x="16548" y="26"/>
                  </a:moveTo>
                  <a:cubicBezTo>
                    <a:pt x="16548" y="26"/>
                    <a:pt x="16523" y="51"/>
                    <a:pt x="16523" y="51"/>
                  </a:cubicBezTo>
                  <a:cubicBezTo>
                    <a:pt x="16523" y="51"/>
                    <a:pt x="16523" y="51"/>
                    <a:pt x="16523" y="76"/>
                  </a:cubicBezTo>
                  <a:lnTo>
                    <a:pt x="16523" y="1025"/>
                  </a:lnTo>
                  <a:cubicBezTo>
                    <a:pt x="16448" y="950"/>
                    <a:pt x="16348" y="875"/>
                    <a:pt x="16273" y="850"/>
                  </a:cubicBezTo>
                  <a:cubicBezTo>
                    <a:pt x="16198" y="800"/>
                    <a:pt x="16123" y="775"/>
                    <a:pt x="16023" y="775"/>
                  </a:cubicBezTo>
                  <a:cubicBezTo>
                    <a:pt x="15898" y="775"/>
                    <a:pt x="15798" y="800"/>
                    <a:pt x="15698" y="850"/>
                  </a:cubicBezTo>
                  <a:cubicBezTo>
                    <a:pt x="15623" y="900"/>
                    <a:pt x="15548" y="950"/>
                    <a:pt x="15498" y="1025"/>
                  </a:cubicBezTo>
                  <a:cubicBezTo>
                    <a:pt x="15423" y="1100"/>
                    <a:pt x="15373" y="1200"/>
                    <a:pt x="15348" y="1325"/>
                  </a:cubicBezTo>
                  <a:cubicBezTo>
                    <a:pt x="15323" y="1425"/>
                    <a:pt x="15298" y="1575"/>
                    <a:pt x="15298" y="1700"/>
                  </a:cubicBezTo>
                  <a:cubicBezTo>
                    <a:pt x="15298" y="1825"/>
                    <a:pt x="15323" y="1950"/>
                    <a:pt x="15348" y="2050"/>
                  </a:cubicBezTo>
                  <a:cubicBezTo>
                    <a:pt x="15373" y="2150"/>
                    <a:pt x="15398" y="2250"/>
                    <a:pt x="15448" y="2325"/>
                  </a:cubicBezTo>
                  <a:cubicBezTo>
                    <a:pt x="15523" y="2400"/>
                    <a:pt x="15573" y="2475"/>
                    <a:pt x="15673" y="2525"/>
                  </a:cubicBezTo>
                  <a:cubicBezTo>
                    <a:pt x="15748" y="2575"/>
                    <a:pt x="15848" y="2600"/>
                    <a:pt x="15973" y="2600"/>
                  </a:cubicBezTo>
                  <a:cubicBezTo>
                    <a:pt x="16073" y="2600"/>
                    <a:pt x="16198" y="2575"/>
                    <a:pt x="16273" y="2525"/>
                  </a:cubicBezTo>
                  <a:cubicBezTo>
                    <a:pt x="16373" y="2450"/>
                    <a:pt x="16473" y="2400"/>
                    <a:pt x="16548" y="2300"/>
                  </a:cubicBezTo>
                  <a:lnTo>
                    <a:pt x="16548" y="2525"/>
                  </a:lnTo>
                  <a:cubicBezTo>
                    <a:pt x="16548" y="2525"/>
                    <a:pt x="16548" y="2525"/>
                    <a:pt x="16548" y="2550"/>
                  </a:cubicBezTo>
                  <a:lnTo>
                    <a:pt x="16623" y="2550"/>
                  </a:lnTo>
                  <a:cubicBezTo>
                    <a:pt x="16648" y="2575"/>
                    <a:pt x="16673" y="2575"/>
                    <a:pt x="16698" y="2575"/>
                  </a:cubicBezTo>
                  <a:cubicBezTo>
                    <a:pt x="16723" y="2575"/>
                    <a:pt x="16723" y="2575"/>
                    <a:pt x="16748" y="2550"/>
                  </a:cubicBezTo>
                  <a:lnTo>
                    <a:pt x="16823" y="2550"/>
                  </a:lnTo>
                  <a:cubicBezTo>
                    <a:pt x="16823" y="2525"/>
                    <a:pt x="16823" y="2525"/>
                    <a:pt x="16823" y="2525"/>
                  </a:cubicBezTo>
                  <a:lnTo>
                    <a:pt x="16823" y="76"/>
                  </a:lnTo>
                  <a:cubicBezTo>
                    <a:pt x="16823" y="51"/>
                    <a:pt x="16823" y="51"/>
                    <a:pt x="16823" y="51"/>
                  </a:cubicBezTo>
                  <a:cubicBezTo>
                    <a:pt x="16798" y="51"/>
                    <a:pt x="16798" y="26"/>
                    <a:pt x="16773" y="26"/>
                  </a:cubicBezTo>
                  <a:close/>
                  <a:moveTo>
                    <a:pt x="18272" y="775"/>
                  </a:moveTo>
                  <a:cubicBezTo>
                    <a:pt x="18147" y="775"/>
                    <a:pt x="18048" y="800"/>
                    <a:pt x="17948" y="850"/>
                  </a:cubicBezTo>
                  <a:cubicBezTo>
                    <a:pt x="17848" y="875"/>
                    <a:pt x="17773" y="950"/>
                    <a:pt x="17698" y="1025"/>
                  </a:cubicBezTo>
                  <a:cubicBezTo>
                    <a:pt x="17623" y="1100"/>
                    <a:pt x="17573" y="1200"/>
                    <a:pt x="17548" y="1300"/>
                  </a:cubicBezTo>
                  <a:cubicBezTo>
                    <a:pt x="17498" y="1425"/>
                    <a:pt x="17498" y="1550"/>
                    <a:pt x="17498" y="1700"/>
                  </a:cubicBezTo>
                  <a:cubicBezTo>
                    <a:pt x="17498" y="1850"/>
                    <a:pt x="17498" y="1975"/>
                    <a:pt x="17548" y="2100"/>
                  </a:cubicBezTo>
                  <a:cubicBezTo>
                    <a:pt x="17573" y="2200"/>
                    <a:pt x="17623" y="2300"/>
                    <a:pt x="17698" y="2375"/>
                  </a:cubicBezTo>
                  <a:cubicBezTo>
                    <a:pt x="17773" y="2450"/>
                    <a:pt x="17848" y="2500"/>
                    <a:pt x="17948" y="2550"/>
                  </a:cubicBezTo>
                  <a:cubicBezTo>
                    <a:pt x="18048" y="2575"/>
                    <a:pt x="18172" y="2600"/>
                    <a:pt x="18322" y="2600"/>
                  </a:cubicBezTo>
                  <a:cubicBezTo>
                    <a:pt x="18397" y="2600"/>
                    <a:pt x="18472" y="2575"/>
                    <a:pt x="18522" y="2575"/>
                  </a:cubicBezTo>
                  <a:cubicBezTo>
                    <a:pt x="18597" y="2550"/>
                    <a:pt x="18672" y="2550"/>
                    <a:pt x="18722" y="2550"/>
                  </a:cubicBezTo>
                  <a:cubicBezTo>
                    <a:pt x="18772" y="2525"/>
                    <a:pt x="18797" y="2500"/>
                    <a:pt x="18847" y="2500"/>
                  </a:cubicBezTo>
                  <a:cubicBezTo>
                    <a:pt x="18872" y="2475"/>
                    <a:pt x="18897" y="2475"/>
                    <a:pt x="18897" y="2450"/>
                  </a:cubicBezTo>
                  <a:cubicBezTo>
                    <a:pt x="18897" y="2450"/>
                    <a:pt x="18922" y="2450"/>
                    <a:pt x="18922" y="2425"/>
                  </a:cubicBezTo>
                  <a:cubicBezTo>
                    <a:pt x="18922" y="2425"/>
                    <a:pt x="18922" y="2425"/>
                    <a:pt x="18922" y="2400"/>
                  </a:cubicBezTo>
                  <a:cubicBezTo>
                    <a:pt x="18922" y="2400"/>
                    <a:pt x="18922" y="2400"/>
                    <a:pt x="18922" y="2375"/>
                  </a:cubicBezTo>
                  <a:cubicBezTo>
                    <a:pt x="18922" y="2375"/>
                    <a:pt x="18922" y="2350"/>
                    <a:pt x="18922" y="2350"/>
                  </a:cubicBezTo>
                  <a:cubicBezTo>
                    <a:pt x="18922" y="2325"/>
                    <a:pt x="18922" y="2300"/>
                    <a:pt x="18922" y="2275"/>
                  </a:cubicBezTo>
                  <a:cubicBezTo>
                    <a:pt x="18922" y="2275"/>
                    <a:pt x="18922" y="2250"/>
                    <a:pt x="18922" y="2250"/>
                  </a:cubicBezTo>
                  <a:cubicBezTo>
                    <a:pt x="18922" y="2250"/>
                    <a:pt x="18922" y="2225"/>
                    <a:pt x="18897" y="2225"/>
                  </a:cubicBezTo>
                  <a:lnTo>
                    <a:pt x="18872" y="2225"/>
                  </a:lnTo>
                  <a:cubicBezTo>
                    <a:pt x="18872" y="2225"/>
                    <a:pt x="18847" y="2225"/>
                    <a:pt x="18822" y="2250"/>
                  </a:cubicBezTo>
                  <a:cubicBezTo>
                    <a:pt x="18797" y="2250"/>
                    <a:pt x="18747" y="2275"/>
                    <a:pt x="18697" y="2275"/>
                  </a:cubicBezTo>
                  <a:cubicBezTo>
                    <a:pt x="18672" y="2300"/>
                    <a:pt x="18622" y="2325"/>
                    <a:pt x="18547" y="2325"/>
                  </a:cubicBezTo>
                  <a:cubicBezTo>
                    <a:pt x="18497" y="2350"/>
                    <a:pt x="18422" y="2350"/>
                    <a:pt x="18347" y="2350"/>
                  </a:cubicBezTo>
                  <a:cubicBezTo>
                    <a:pt x="18247" y="2350"/>
                    <a:pt x="18172" y="2325"/>
                    <a:pt x="18097" y="2300"/>
                  </a:cubicBezTo>
                  <a:cubicBezTo>
                    <a:pt x="18023" y="2275"/>
                    <a:pt x="17973" y="2250"/>
                    <a:pt x="17923" y="2175"/>
                  </a:cubicBezTo>
                  <a:cubicBezTo>
                    <a:pt x="17873" y="2125"/>
                    <a:pt x="17848" y="2075"/>
                    <a:pt x="17823" y="2000"/>
                  </a:cubicBezTo>
                  <a:cubicBezTo>
                    <a:pt x="17823" y="1925"/>
                    <a:pt x="17798" y="1850"/>
                    <a:pt x="17798" y="1750"/>
                  </a:cubicBezTo>
                  <a:lnTo>
                    <a:pt x="18872" y="1750"/>
                  </a:lnTo>
                  <a:cubicBezTo>
                    <a:pt x="18922" y="1750"/>
                    <a:pt x="18947" y="1725"/>
                    <a:pt x="18972" y="1725"/>
                  </a:cubicBezTo>
                  <a:cubicBezTo>
                    <a:pt x="18997" y="1700"/>
                    <a:pt x="18997" y="1675"/>
                    <a:pt x="18997" y="1625"/>
                  </a:cubicBezTo>
                  <a:lnTo>
                    <a:pt x="18997" y="1550"/>
                  </a:lnTo>
                  <a:cubicBezTo>
                    <a:pt x="18997" y="1450"/>
                    <a:pt x="18997" y="1350"/>
                    <a:pt x="18972" y="1250"/>
                  </a:cubicBezTo>
                  <a:cubicBezTo>
                    <a:pt x="18947" y="1175"/>
                    <a:pt x="18897" y="1075"/>
                    <a:pt x="18822" y="1025"/>
                  </a:cubicBezTo>
                  <a:cubicBezTo>
                    <a:pt x="18772" y="950"/>
                    <a:pt x="18697" y="875"/>
                    <a:pt x="18622" y="850"/>
                  </a:cubicBezTo>
                  <a:cubicBezTo>
                    <a:pt x="18522" y="800"/>
                    <a:pt x="18397" y="775"/>
                    <a:pt x="18272" y="775"/>
                  </a:cubicBezTo>
                  <a:close/>
                  <a:moveTo>
                    <a:pt x="26096" y="775"/>
                  </a:moveTo>
                  <a:cubicBezTo>
                    <a:pt x="25971" y="775"/>
                    <a:pt x="25871" y="800"/>
                    <a:pt x="25771" y="850"/>
                  </a:cubicBezTo>
                  <a:cubicBezTo>
                    <a:pt x="25671" y="875"/>
                    <a:pt x="25571" y="950"/>
                    <a:pt x="25496" y="1025"/>
                  </a:cubicBezTo>
                  <a:cubicBezTo>
                    <a:pt x="25446" y="1100"/>
                    <a:pt x="25396" y="1200"/>
                    <a:pt x="25346" y="1300"/>
                  </a:cubicBezTo>
                  <a:cubicBezTo>
                    <a:pt x="25321" y="1425"/>
                    <a:pt x="25296" y="1550"/>
                    <a:pt x="25296" y="1700"/>
                  </a:cubicBezTo>
                  <a:cubicBezTo>
                    <a:pt x="25296" y="1850"/>
                    <a:pt x="25321" y="1975"/>
                    <a:pt x="25346" y="2100"/>
                  </a:cubicBezTo>
                  <a:cubicBezTo>
                    <a:pt x="25396" y="2200"/>
                    <a:pt x="25446" y="2300"/>
                    <a:pt x="25496" y="2375"/>
                  </a:cubicBezTo>
                  <a:cubicBezTo>
                    <a:pt x="25571" y="2450"/>
                    <a:pt x="25671" y="2500"/>
                    <a:pt x="25771" y="2550"/>
                  </a:cubicBezTo>
                  <a:cubicBezTo>
                    <a:pt x="25871" y="2575"/>
                    <a:pt x="25996" y="2600"/>
                    <a:pt x="26121" y="2600"/>
                  </a:cubicBezTo>
                  <a:cubicBezTo>
                    <a:pt x="26196" y="2600"/>
                    <a:pt x="26271" y="2575"/>
                    <a:pt x="26346" y="2575"/>
                  </a:cubicBezTo>
                  <a:cubicBezTo>
                    <a:pt x="26421" y="2550"/>
                    <a:pt x="26471" y="2550"/>
                    <a:pt x="26521" y="2550"/>
                  </a:cubicBezTo>
                  <a:cubicBezTo>
                    <a:pt x="26571" y="2525"/>
                    <a:pt x="26621" y="2500"/>
                    <a:pt x="26646" y="2500"/>
                  </a:cubicBezTo>
                  <a:cubicBezTo>
                    <a:pt x="26696" y="2475"/>
                    <a:pt x="26696" y="2475"/>
                    <a:pt x="26721" y="2450"/>
                  </a:cubicBezTo>
                  <a:cubicBezTo>
                    <a:pt x="26721" y="2450"/>
                    <a:pt x="26721" y="2450"/>
                    <a:pt x="26721" y="2425"/>
                  </a:cubicBezTo>
                  <a:cubicBezTo>
                    <a:pt x="26721" y="2425"/>
                    <a:pt x="26746" y="2425"/>
                    <a:pt x="26746" y="2400"/>
                  </a:cubicBezTo>
                  <a:cubicBezTo>
                    <a:pt x="26746" y="2400"/>
                    <a:pt x="26746" y="2400"/>
                    <a:pt x="26746" y="2375"/>
                  </a:cubicBezTo>
                  <a:cubicBezTo>
                    <a:pt x="26746" y="2375"/>
                    <a:pt x="26746" y="2350"/>
                    <a:pt x="26746" y="2350"/>
                  </a:cubicBezTo>
                  <a:cubicBezTo>
                    <a:pt x="26746" y="2325"/>
                    <a:pt x="26746" y="2300"/>
                    <a:pt x="26746" y="2275"/>
                  </a:cubicBezTo>
                  <a:cubicBezTo>
                    <a:pt x="26746" y="2275"/>
                    <a:pt x="26746" y="2250"/>
                    <a:pt x="26746" y="2250"/>
                  </a:cubicBezTo>
                  <a:cubicBezTo>
                    <a:pt x="26721" y="2250"/>
                    <a:pt x="26721" y="2225"/>
                    <a:pt x="26721" y="2225"/>
                  </a:cubicBezTo>
                  <a:lnTo>
                    <a:pt x="26696" y="2225"/>
                  </a:lnTo>
                  <a:cubicBezTo>
                    <a:pt x="26671" y="2225"/>
                    <a:pt x="26671" y="2225"/>
                    <a:pt x="26621" y="2250"/>
                  </a:cubicBezTo>
                  <a:cubicBezTo>
                    <a:pt x="26596" y="2250"/>
                    <a:pt x="26571" y="2275"/>
                    <a:pt x="26521" y="2275"/>
                  </a:cubicBezTo>
                  <a:cubicBezTo>
                    <a:pt x="26471" y="2300"/>
                    <a:pt x="26421" y="2325"/>
                    <a:pt x="26371" y="2325"/>
                  </a:cubicBezTo>
                  <a:cubicBezTo>
                    <a:pt x="26296" y="2350"/>
                    <a:pt x="26221" y="2350"/>
                    <a:pt x="26146" y="2350"/>
                  </a:cubicBezTo>
                  <a:cubicBezTo>
                    <a:pt x="26046" y="2350"/>
                    <a:pt x="25971" y="2325"/>
                    <a:pt x="25896" y="2300"/>
                  </a:cubicBezTo>
                  <a:cubicBezTo>
                    <a:pt x="25846" y="2275"/>
                    <a:pt x="25771" y="2250"/>
                    <a:pt x="25721" y="2175"/>
                  </a:cubicBezTo>
                  <a:cubicBezTo>
                    <a:pt x="25696" y="2125"/>
                    <a:pt x="25671" y="2075"/>
                    <a:pt x="25646" y="2000"/>
                  </a:cubicBezTo>
                  <a:cubicBezTo>
                    <a:pt x="25621" y="1925"/>
                    <a:pt x="25621" y="1850"/>
                    <a:pt x="25621" y="1750"/>
                  </a:cubicBezTo>
                  <a:lnTo>
                    <a:pt x="26696" y="1750"/>
                  </a:lnTo>
                  <a:cubicBezTo>
                    <a:pt x="26721" y="1750"/>
                    <a:pt x="26746" y="1725"/>
                    <a:pt x="26771" y="1725"/>
                  </a:cubicBezTo>
                  <a:cubicBezTo>
                    <a:pt x="26796" y="1700"/>
                    <a:pt x="26821" y="1675"/>
                    <a:pt x="26821" y="1625"/>
                  </a:cubicBezTo>
                  <a:lnTo>
                    <a:pt x="26821" y="1550"/>
                  </a:lnTo>
                  <a:cubicBezTo>
                    <a:pt x="26821" y="1450"/>
                    <a:pt x="26796" y="1350"/>
                    <a:pt x="26771" y="1250"/>
                  </a:cubicBezTo>
                  <a:cubicBezTo>
                    <a:pt x="26746" y="1175"/>
                    <a:pt x="26696" y="1075"/>
                    <a:pt x="26646" y="1025"/>
                  </a:cubicBezTo>
                  <a:cubicBezTo>
                    <a:pt x="26596" y="950"/>
                    <a:pt x="26521" y="875"/>
                    <a:pt x="26421" y="850"/>
                  </a:cubicBezTo>
                  <a:cubicBezTo>
                    <a:pt x="26321" y="800"/>
                    <a:pt x="26221" y="775"/>
                    <a:pt x="26096" y="775"/>
                  </a:cubicBezTo>
                  <a:close/>
                  <a:moveTo>
                    <a:pt x="29446" y="775"/>
                  </a:moveTo>
                  <a:cubicBezTo>
                    <a:pt x="29371" y="775"/>
                    <a:pt x="29321" y="775"/>
                    <a:pt x="29246" y="800"/>
                  </a:cubicBezTo>
                  <a:cubicBezTo>
                    <a:pt x="29196" y="800"/>
                    <a:pt x="29121" y="825"/>
                    <a:pt x="29071" y="850"/>
                  </a:cubicBezTo>
                  <a:cubicBezTo>
                    <a:pt x="29021" y="850"/>
                    <a:pt x="28971" y="875"/>
                    <a:pt x="28946" y="900"/>
                  </a:cubicBezTo>
                  <a:cubicBezTo>
                    <a:pt x="28896" y="925"/>
                    <a:pt x="28871" y="950"/>
                    <a:pt x="28846" y="950"/>
                  </a:cubicBezTo>
                  <a:cubicBezTo>
                    <a:pt x="28846" y="975"/>
                    <a:pt x="28821" y="1000"/>
                    <a:pt x="28821" y="1000"/>
                  </a:cubicBezTo>
                  <a:cubicBezTo>
                    <a:pt x="28821" y="1025"/>
                    <a:pt x="28821" y="1050"/>
                    <a:pt x="28821" y="1075"/>
                  </a:cubicBezTo>
                  <a:cubicBezTo>
                    <a:pt x="28821" y="1100"/>
                    <a:pt x="28821" y="1125"/>
                    <a:pt x="28821" y="1125"/>
                  </a:cubicBezTo>
                  <a:cubicBezTo>
                    <a:pt x="28821" y="1150"/>
                    <a:pt x="28821" y="1150"/>
                    <a:pt x="28821" y="1175"/>
                  </a:cubicBezTo>
                  <a:cubicBezTo>
                    <a:pt x="28846" y="1175"/>
                    <a:pt x="28846" y="1175"/>
                    <a:pt x="28846" y="1200"/>
                  </a:cubicBezTo>
                  <a:lnTo>
                    <a:pt x="28871" y="1200"/>
                  </a:lnTo>
                  <a:cubicBezTo>
                    <a:pt x="28896" y="1200"/>
                    <a:pt x="28921" y="1175"/>
                    <a:pt x="28946" y="1175"/>
                  </a:cubicBezTo>
                  <a:cubicBezTo>
                    <a:pt x="28971" y="1150"/>
                    <a:pt x="28996" y="1125"/>
                    <a:pt x="29046" y="1100"/>
                  </a:cubicBezTo>
                  <a:cubicBezTo>
                    <a:pt x="29096" y="1100"/>
                    <a:pt x="29146" y="1075"/>
                    <a:pt x="29221" y="1050"/>
                  </a:cubicBezTo>
                  <a:cubicBezTo>
                    <a:pt x="29271" y="1025"/>
                    <a:pt x="29346" y="1025"/>
                    <a:pt x="29421" y="1025"/>
                  </a:cubicBezTo>
                  <a:cubicBezTo>
                    <a:pt x="29471" y="1025"/>
                    <a:pt x="29545" y="1025"/>
                    <a:pt x="29595" y="1050"/>
                  </a:cubicBezTo>
                  <a:cubicBezTo>
                    <a:pt x="29645" y="1075"/>
                    <a:pt x="29670" y="1100"/>
                    <a:pt x="29695" y="1125"/>
                  </a:cubicBezTo>
                  <a:cubicBezTo>
                    <a:pt x="29720" y="1150"/>
                    <a:pt x="29745" y="1200"/>
                    <a:pt x="29770" y="1250"/>
                  </a:cubicBezTo>
                  <a:cubicBezTo>
                    <a:pt x="29770" y="1300"/>
                    <a:pt x="29795" y="1350"/>
                    <a:pt x="29795" y="1425"/>
                  </a:cubicBezTo>
                  <a:lnTo>
                    <a:pt x="29795" y="1550"/>
                  </a:lnTo>
                  <a:lnTo>
                    <a:pt x="29570" y="1550"/>
                  </a:lnTo>
                  <a:cubicBezTo>
                    <a:pt x="29421" y="1550"/>
                    <a:pt x="29321" y="1550"/>
                    <a:pt x="29221" y="1575"/>
                  </a:cubicBezTo>
                  <a:cubicBezTo>
                    <a:pt x="29096" y="1600"/>
                    <a:pt x="29021" y="1625"/>
                    <a:pt x="28946" y="1675"/>
                  </a:cubicBezTo>
                  <a:cubicBezTo>
                    <a:pt x="28871" y="1725"/>
                    <a:pt x="28821" y="1775"/>
                    <a:pt x="28796" y="1850"/>
                  </a:cubicBezTo>
                  <a:cubicBezTo>
                    <a:pt x="28746" y="1925"/>
                    <a:pt x="28746" y="2000"/>
                    <a:pt x="28746" y="2100"/>
                  </a:cubicBezTo>
                  <a:cubicBezTo>
                    <a:pt x="28746" y="2175"/>
                    <a:pt x="28746" y="2250"/>
                    <a:pt x="28771" y="2300"/>
                  </a:cubicBezTo>
                  <a:cubicBezTo>
                    <a:pt x="28796" y="2375"/>
                    <a:pt x="28846" y="2425"/>
                    <a:pt x="28896" y="2450"/>
                  </a:cubicBezTo>
                  <a:cubicBezTo>
                    <a:pt x="28946" y="2500"/>
                    <a:pt x="28996" y="2525"/>
                    <a:pt x="29071" y="2550"/>
                  </a:cubicBezTo>
                  <a:cubicBezTo>
                    <a:pt x="29146" y="2575"/>
                    <a:pt x="29221" y="2600"/>
                    <a:pt x="29296" y="2600"/>
                  </a:cubicBezTo>
                  <a:cubicBezTo>
                    <a:pt x="29396" y="2600"/>
                    <a:pt x="29496" y="2575"/>
                    <a:pt x="29595" y="2525"/>
                  </a:cubicBezTo>
                  <a:cubicBezTo>
                    <a:pt x="29670" y="2475"/>
                    <a:pt x="29745" y="2425"/>
                    <a:pt x="29820" y="2350"/>
                  </a:cubicBezTo>
                  <a:lnTo>
                    <a:pt x="29820" y="2525"/>
                  </a:lnTo>
                  <a:cubicBezTo>
                    <a:pt x="29820" y="2525"/>
                    <a:pt x="29820" y="2550"/>
                    <a:pt x="29845" y="2550"/>
                  </a:cubicBezTo>
                  <a:lnTo>
                    <a:pt x="29870" y="2550"/>
                  </a:lnTo>
                  <a:cubicBezTo>
                    <a:pt x="29895" y="2575"/>
                    <a:pt x="29920" y="2575"/>
                    <a:pt x="29945" y="2575"/>
                  </a:cubicBezTo>
                  <a:cubicBezTo>
                    <a:pt x="29995" y="2575"/>
                    <a:pt x="30020" y="2575"/>
                    <a:pt x="30020" y="2550"/>
                  </a:cubicBezTo>
                  <a:lnTo>
                    <a:pt x="30070" y="2550"/>
                  </a:lnTo>
                  <a:cubicBezTo>
                    <a:pt x="30070" y="2550"/>
                    <a:pt x="30095" y="2525"/>
                    <a:pt x="30095" y="2525"/>
                  </a:cubicBezTo>
                  <a:lnTo>
                    <a:pt x="30095" y="1400"/>
                  </a:lnTo>
                  <a:cubicBezTo>
                    <a:pt x="30095" y="1300"/>
                    <a:pt x="30070" y="1200"/>
                    <a:pt x="30045" y="1125"/>
                  </a:cubicBezTo>
                  <a:cubicBezTo>
                    <a:pt x="30020" y="1050"/>
                    <a:pt x="29995" y="1000"/>
                    <a:pt x="29945" y="950"/>
                  </a:cubicBezTo>
                  <a:cubicBezTo>
                    <a:pt x="29895" y="900"/>
                    <a:pt x="29820" y="850"/>
                    <a:pt x="29745" y="825"/>
                  </a:cubicBezTo>
                  <a:cubicBezTo>
                    <a:pt x="29645" y="800"/>
                    <a:pt x="29545" y="775"/>
                    <a:pt x="29446" y="775"/>
                  </a:cubicBezTo>
                  <a:close/>
                  <a:moveTo>
                    <a:pt x="33195" y="775"/>
                  </a:moveTo>
                  <a:cubicBezTo>
                    <a:pt x="33120" y="775"/>
                    <a:pt x="33070" y="775"/>
                    <a:pt x="32995" y="800"/>
                  </a:cubicBezTo>
                  <a:cubicBezTo>
                    <a:pt x="32945" y="800"/>
                    <a:pt x="32870" y="825"/>
                    <a:pt x="32820" y="850"/>
                  </a:cubicBezTo>
                  <a:cubicBezTo>
                    <a:pt x="32770" y="850"/>
                    <a:pt x="32720" y="875"/>
                    <a:pt x="32695" y="900"/>
                  </a:cubicBezTo>
                  <a:cubicBezTo>
                    <a:pt x="32645" y="925"/>
                    <a:pt x="32620" y="950"/>
                    <a:pt x="32595" y="950"/>
                  </a:cubicBezTo>
                  <a:cubicBezTo>
                    <a:pt x="32595" y="975"/>
                    <a:pt x="32570" y="1000"/>
                    <a:pt x="32570" y="1000"/>
                  </a:cubicBezTo>
                  <a:cubicBezTo>
                    <a:pt x="32570" y="1025"/>
                    <a:pt x="32570" y="1050"/>
                    <a:pt x="32570" y="1075"/>
                  </a:cubicBezTo>
                  <a:cubicBezTo>
                    <a:pt x="32570" y="1100"/>
                    <a:pt x="32570" y="1125"/>
                    <a:pt x="32570" y="1125"/>
                  </a:cubicBezTo>
                  <a:cubicBezTo>
                    <a:pt x="32570" y="1150"/>
                    <a:pt x="32570" y="1150"/>
                    <a:pt x="32570" y="1175"/>
                  </a:cubicBezTo>
                  <a:cubicBezTo>
                    <a:pt x="32595" y="1175"/>
                    <a:pt x="32595" y="1175"/>
                    <a:pt x="32595" y="1200"/>
                  </a:cubicBezTo>
                  <a:lnTo>
                    <a:pt x="32620" y="1200"/>
                  </a:lnTo>
                  <a:cubicBezTo>
                    <a:pt x="32645" y="1200"/>
                    <a:pt x="32670" y="1175"/>
                    <a:pt x="32695" y="1175"/>
                  </a:cubicBezTo>
                  <a:cubicBezTo>
                    <a:pt x="32720" y="1150"/>
                    <a:pt x="32745" y="1125"/>
                    <a:pt x="32795" y="1100"/>
                  </a:cubicBezTo>
                  <a:cubicBezTo>
                    <a:pt x="32845" y="1100"/>
                    <a:pt x="32895" y="1075"/>
                    <a:pt x="32970" y="1050"/>
                  </a:cubicBezTo>
                  <a:cubicBezTo>
                    <a:pt x="33020" y="1025"/>
                    <a:pt x="33095" y="1025"/>
                    <a:pt x="33170" y="1025"/>
                  </a:cubicBezTo>
                  <a:cubicBezTo>
                    <a:pt x="33220" y="1025"/>
                    <a:pt x="33295" y="1025"/>
                    <a:pt x="33345" y="1050"/>
                  </a:cubicBezTo>
                  <a:cubicBezTo>
                    <a:pt x="33395" y="1075"/>
                    <a:pt x="33420" y="1100"/>
                    <a:pt x="33445" y="1125"/>
                  </a:cubicBezTo>
                  <a:cubicBezTo>
                    <a:pt x="33470" y="1150"/>
                    <a:pt x="33495" y="1200"/>
                    <a:pt x="33520" y="1250"/>
                  </a:cubicBezTo>
                  <a:cubicBezTo>
                    <a:pt x="33520" y="1300"/>
                    <a:pt x="33545" y="1350"/>
                    <a:pt x="33545" y="1425"/>
                  </a:cubicBezTo>
                  <a:lnTo>
                    <a:pt x="33545" y="1550"/>
                  </a:lnTo>
                  <a:lnTo>
                    <a:pt x="33320" y="1550"/>
                  </a:lnTo>
                  <a:cubicBezTo>
                    <a:pt x="33170" y="1550"/>
                    <a:pt x="33070" y="1550"/>
                    <a:pt x="32970" y="1575"/>
                  </a:cubicBezTo>
                  <a:cubicBezTo>
                    <a:pt x="32845" y="1600"/>
                    <a:pt x="32770" y="1625"/>
                    <a:pt x="32695" y="1675"/>
                  </a:cubicBezTo>
                  <a:cubicBezTo>
                    <a:pt x="32620" y="1725"/>
                    <a:pt x="32570" y="1775"/>
                    <a:pt x="32545" y="1850"/>
                  </a:cubicBezTo>
                  <a:cubicBezTo>
                    <a:pt x="32495" y="1925"/>
                    <a:pt x="32495" y="2000"/>
                    <a:pt x="32495" y="2100"/>
                  </a:cubicBezTo>
                  <a:cubicBezTo>
                    <a:pt x="32495" y="2175"/>
                    <a:pt x="32495" y="2250"/>
                    <a:pt x="32520" y="2300"/>
                  </a:cubicBezTo>
                  <a:cubicBezTo>
                    <a:pt x="32545" y="2375"/>
                    <a:pt x="32595" y="2425"/>
                    <a:pt x="32645" y="2450"/>
                  </a:cubicBezTo>
                  <a:cubicBezTo>
                    <a:pt x="32695" y="2500"/>
                    <a:pt x="32745" y="2525"/>
                    <a:pt x="32820" y="2550"/>
                  </a:cubicBezTo>
                  <a:cubicBezTo>
                    <a:pt x="32895" y="2575"/>
                    <a:pt x="32970" y="2600"/>
                    <a:pt x="33045" y="2600"/>
                  </a:cubicBezTo>
                  <a:cubicBezTo>
                    <a:pt x="33145" y="2600"/>
                    <a:pt x="33245" y="2575"/>
                    <a:pt x="33345" y="2525"/>
                  </a:cubicBezTo>
                  <a:cubicBezTo>
                    <a:pt x="33420" y="2475"/>
                    <a:pt x="33495" y="2425"/>
                    <a:pt x="33570" y="2350"/>
                  </a:cubicBezTo>
                  <a:lnTo>
                    <a:pt x="33570" y="2525"/>
                  </a:lnTo>
                  <a:cubicBezTo>
                    <a:pt x="33570" y="2525"/>
                    <a:pt x="33570" y="2550"/>
                    <a:pt x="33595" y="2550"/>
                  </a:cubicBezTo>
                  <a:lnTo>
                    <a:pt x="33620" y="2550"/>
                  </a:lnTo>
                  <a:cubicBezTo>
                    <a:pt x="33645" y="2575"/>
                    <a:pt x="33670" y="2575"/>
                    <a:pt x="33695" y="2575"/>
                  </a:cubicBezTo>
                  <a:cubicBezTo>
                    <a:pt x="33745" y="2575"/>
                    <a:pt x="33770" y="2575"/>
                    <a:pt x="33770" y="2550"/>
                  </a:cubicBezTo>
                  <a:lnTo>
                    <a:pt x="33820" y="2550"/>
                  </a:lnTo>
                  <a:cubicBezTo>
                    <a:pt x="33820" y="2550"/>
                    <a:pt x="33845" y="2525"/>
                    <a:pt x="33845" y="2525"/>
                  </a:cubicBezTo>
                  <a:lnTo>
                    <a:pt x="33845" y="1400"/>
                  </a:lnTo>
                  <a:cubicBezTo>
                    <a:pt x="33845" y="1300"/>
                    <a:pt x="33820" y="1200"/>
                    <a:pt x="33795" y="1125"/>
                  </a:cubicBezTo>
                  <a:cubicBezTo>
                    <a:pt x="33770" y="1050"/>
                    <a:pt x="33745" y="1000"/>
                    <a:pt x="33695" y="950"/>
                  </a:cubicBezTo>
                  <a:cubicBezTo>
                    <a:pt x="33645" y="900"/>
                    <a:pt x="33570" y="850"/>
                    <a:pt x="33495" y="825"/>
                  </a:cubicBezTo>
                  <a:cubicBezTo>
                    <a:pt x="33395" y="800"/>
                    <a:pt x="33295" y="775"/>
                    <a:pt x="33195" y="775"/>
                  </a:cubicBezTo>
                  <a:close/>
                  <a:moveTo>
                    <a:pt x="35494" y="775"/>
                  </a:moveTo>
                  <a:cubicBezTo>
                    <a:pt x="35369" y="775"/>
                    <a:pt x="35244" y="800"/>
                    <a:pt x="35145" y="850"/>
                  </a:cubicBezTo>
                  <a:cubicBezTo>
                    <a:pt x="35020" y="900"/>
                    <a:pt x="34945" y="950"/>
                    <a:pt x="34870" y="1050"/>
                  </a:cubicBezTo>
                  <a:cubicBezTo>
                    <a:pt x="34795" y="1125"/>
                    <a:pt x="34745" y="1225"/>
                    <a:pt x="34720" y="1325"/>
                  </a:cubicBezTo>
                  <a:cubicBezTo>
                    <a:pt x="34695" y="1450"/>
                    <a:pt x="34670" y="1575"/>
                    <a:pt x="34670" y="1700"/>
                  </a:cubicBezTo>
                  <a:cubicBezTo>
                    <a:pt x="34670" y="1850"/>
                    <a:pt x="34695" y="1975"/>
                    <a:pt x="34720" y="2075"/>
                  </a:cubicBezTo>
                  <a:cubicBezTo>
                    <a:pt x="34745" y="2175"/>
                    <a:pt x="34795" y="2275"/>
                    <a:pt x="34870" y="2350"/>
                  </a:cubicBezTo>
                  <a:cubicBezTo>
                    <a:pt x="34920" y="2425"/>
                    <a:pt x="35020" y="2500"/>
                    <a:pt x="35120" y="2525"/>
                  </a:cubicBezTo>
                  <a:cubicBezTo>
                    <a:pt x="35220" y="2575"/>
                    <a:pt x="35344" y="2600"/>
                    <a:pt x="35469" y="2600"/>
                  </a:cubicBezTo>
                  <a:cubicBezTo>
                    <a:pt x="35619" y="2600"/>
                    <a:pt x="35744" y="2575"/>
                    <a:pt x="35844" y="2525"/>
                  </a:cubicBezTo>
                  <a:cubicBezTo>
                    <a:pt x="35944" y="2475"/>
                    <a:pt x="36019" y="2425"/>
                    <a:pt x="36094" y="2325"/>
                  </a:cubicBezTo>
                  <a:cubicBezTo>
                    <a:pt x="36169" y="2250"/>
                    <a:pt x="36219" y="2150"/>
                    <a:pt x="36269" y="2050"/>
                  </a:cubicBezTo>
                  <a:cubicBezTo>
                    <a:pt x="36294" y="1925"/>
                    <a:pt x="36319" y="1800"/>
                    <a:pt x="36319" y="1675"/>
                  </a:cubicBezTo>
                  <a:cubicBezTo>
                    <a:pt x="36319" y="1525"/>
                    <a:pt x="36294" y="1400"/>
                    <a:pt x="36269" y="1300"/>
                  </a:cubicBezTo>
                  <a:cubicBezTo>
                    <a:pt x="36219" y="1175"/>
                    <a:pt x="36169" y="1100"/>
                    <a:pt x="36119" y="1025"/>
                  </a:cubicBezTo>
                  <a:cubicBezTo>
                    <a:pt x="36044" y="950"/>
                    <a:pt x="35969" y="875"/>
                    <a:pt x="35869" y="850"/>
                  </a:cubicBezTo>
                  <a:cubicBezTo>
                    <a:pt x="35769" y="800"/>
                    <a:pt x="35644" y="775"/>
                    <a:pt x="35494" y="775"/>
                  </a:cubicBezTo>
                  <a:close/>
                  <a:moveTo>
                    <a:pt x="31695" y="775"/>
                  </a:moveTo>
                  <a:cubicBezTo>
                    <a:pt x="31570" y="775"/>
                    <a:pt x="31470" y="800"/>
                    <a:pt x="31370" y="850"/>
                  </a:cubicBezTo>
                  <a:cubicBezTo>
                    <a:pt x="31295" y="875"/>
                    <a:pt x="31220" y="925"/>
                    <a:pt x="31145" y="1000"/>
                  </a:cubicBezTo>
                  <a:cubicBezTo>
                    <a:pt x="31070" y="1075"/>
                    <a:pt x="31020" y="1175"/>
                    <a:pt x="30970" y="1300"/>
                  </a:cubicBezTo>
                  <a:cubicBezTo>
                    <a:pt x="30945" y="1400"/>
                    <a:pt x="30920" y="1550"/>
                    <a:pt x="30920" y="1700"/>
                  </a:cubicBezTo>
                  <a:cubicBezTo>
                    <a:pt x="30920" y="1875"/>
                    <a:pt x="30945" y="2000"/>
                    <a:pt x="30970" y="2125"/>
                  </a:cubicBezTo>
                  <a:cubicBezTo>
                    <a:pt x="31020" y="2250"/>
                    <a:pt x="31070" y="2350"/>
                    <a:pt x="31170" y="2425"/>
                  </a:cubicBezTo>
                  <a:cubicBezTo>
                    <a:pt x="31245" y="2500"/>
                    <a:pt x="31345" y="2550"/>
                    <a:pt x="31470" y="2575"/>
                  </a:cubicBezTo>
                  <a:lnTo>
                    <a:pt x="31570" y="2775"/>
                  </a:lnTo>
                  <a:cubicBezTo>
                    <a:pt x="31570" y="2800"/>
                    <a:pt x="31595" y="2825"/>
                    <a:pt x="31595" y="2850"/>
                  </a:cubicBezTo>
                  <a:cubicBezTo>
                    <a:pt x="31595" y="2875"/>
                    <a:pt x="31595" y="2875"/>
                    <a:pt x="31595" y="2900"/>
                  </a:cubicBezTo>
                  <a:cubicBezTo>
                    <a:pt x="31595" y="2925"/>
                    <a:pt x="31595" y="2950"/>
                    <a:pt x="31570" y="2975"/>
                  </a:cubicBezTo>
                  <a:cubicBezTo>
                    <a:pt x="31545" y="3000"/>
                    <a:pt x="31520" y="3000"/>
                    <a:pt x="31470" y="3000"/>
                  </a:cubicBezTo>
                  <a:lnTo>
                    <a:pt x="31245" y="3000"/>
                  </a:lnTo>
                  <a:cubicBezTo>
                    <a:pt x="31245" y="3000"/>
                    <a:pt x="31220" y="3000"/>
                    <a:pt x="31220" y="3025"/>
                  </a:cubicBezTo>
                  <a:cubicBezTo>
                    <a:pt x="31195" y="3025"/>
                    <a:pt x="31195" y="3050"/>
                    <a:pt x="31195" y="3100"/>
                  </a:cubicBezTo>
                  <a:lnTo>
                    <a:pt x="31195" y="3150"/>
                  </a:lnTo>
                  <a:cubicBezTo>
                    <a:pt x="31195" y="3150"/>
                    <a:pt x="31195" y="3150"/>
                    <a:pt x="31220" y="3175"/>
                  </a:cubicBezTo>
                  <a:lnTo>
                    <a:pt x="31245" y="3175"/>
                  </a:lnTo>
                  <a:cubicBezTo>
                    <a:pt x="31245" y="3200"/>
                    <a:pt x="31270" y="3200"/>
                    <a:pt x="31295" y="3200"/>
                  </a:cubicBezTo>
                  <a:cubicBezTo>
                    <a:pt x="31320" y="3200"/>
                    <a:pt x="31345" y="3225"/>
                    <a:pt x="31395" y="3225"/>
                  </a:cubicBezTo>
                  <a:lnTo>
                    <a:pt x="31520" y="3225"/>
                  </a:lnTo>
                  <a:cubicBezTo>
                    <a:pt x="31570" y="3225"/>
                    <a:pt x="31620" y="3225"/>
                    <a:pt x="31645" y="3200"/>
                  </a:cubicBezTo>
                  <a:cubicBezTo>
                    <a:pt x="31695" y="3200"/>
                    <a:pt x="31745" y="3175"/>
                    <a:pt x="31770" y="3150"/>
                  </a:cubicBezTo>
                  <a:cubicBezTo>
                    <a:pt x="31795" y="3125"/>
                    <a:pt x="31820" y="3100"/>
                    <a:pt x="31845" y="3050"/>
                  </a:cubicBezTo>
                  <a:cubicBezTo>
                    <a:pt x="31870" y="3025"/>
                    <a:pt x="31870" y="2975"/>
                    <a:pt x="31870" y="2925"/>
                  </a:cubicBezTo>
                  <a:cubicBezTo>
                    <a:pt x="31870" y="2900"/>
                    <a:pt x="31870" y="2875"/>
                    <a:pt x="31845" y="2825"/>
                  </a:cubicBezTo>
                  <a:cubicBezTo>
                    <a:pt x="31845" y="2800"/>
                    <a:pt x="31820" y="2750"/>
                    <a:pt x="31795" y="2700"/>
                  </a:cubicBezTo>
                  <a:lnTo>
                    <a:pt x="31745" y="2575"/>
                  </a:lnTo>
                  <a:cubicBezTo>
                    <a:pt x="31820" y="2575"/>
                    <a:pt x="31895" y="2550"/>
                    <a:pt x="31945" y="2550"/>
                  </a:cubicBezTo>
                  <a:cubicBezTo>
                    <a:pt x="31995" y="2525"/>
                    <a:pt x="32045" y="2500"/>
                    <a:pt x="32095" y="2475"/>
                  </a:cubicBezTo>
                  <a:cubicBezTo>
                    <a:pt x="32120" y="2450"/>
                    <a:pt x="32145" y="2425"/>
                    <a:pt x="32170" y="2425"/>
                  </a:cubicBezTo>
                  <a:cubicBezTo>
                    <a:pt x="32195" y="2400"/>
                    <a:pt x="32195" y="2400"/>
                    <a:pt x="32195" y="2375"/>
                  </a:cubicBezTo>
                  <a:cubicBezTo>
                    <a:pt x="32195" y="2375"/>
                    <a:pt x="32195" y="2350"/>
                    <a:pt x="32195" y="2350"/>
                  </a:cubicBezTo>
                  <a:cubicBezTo>
                    <a:pt x="32220" y="2350"/>
                    <a:pt x="32220" y="2325"/>
                    <a:pt x="32220" y="2325"/>
                  </a:cubicBezTo>
                  <a:cubicBezTo>
                    <a:pt x="32220" y="2300"/>
                    <a:pt x="32220" y="2275"/>
                    <a:pt x="32220" y="2250"/>
                  </a:cubicBezTo>
                  <a:cubicBezTo>
                    <a:pt x="32220" y="2225"/>
                    <a:pt x="32220" y="2225"/>
                    <a:pt x="32220" y="2200"/>
                  </a:cubicBezTo>
                  <a:cubicBezTo>
                    <a:pt x="32220" y="2175"/>
                    <a:pt x="32220" y="2175"/>
                    <a:pt x="32195" y="2150"/>
                  </a:cubicBezTo>
                  <a:cubicBezTo>
                    <a:pt x="32195" y="2150"/>
                    <a:pt x="32195" y="2125"/>
                    <a:pt x="32195" y="2125"/>
                  </a:cubicBezTo>
                  <a:lnTo>
                    <a:pt x="32170" y="2125"/>
                  </a:lnTo>
                  <a:cubicBezTo>
                    <a:pt x="32145" y="2125"/>
                    <a:pt x="32120" y="2125"/>
                    <a:pt x="32095" y="2150"/>
                  </a:cubicBezTo>
                  <a:cubicBezTo>
                    <a:pt x="32070" y="2175"/>
                    <a:pt x="32045" y="2200"/>
                    <a:pt x="31995" y="2225"/>
                  </a:cubicBezTo>
                  <a:cubicBezTo>
                    <a:pt x="31970" y="2250"/>
                    <a:pt x="31920" y="2275"/>
                    <a:pt x="31870" y="2300"/>
                  </a:cubicBezTo>
                  <a:cubicBezTo>
                    <a:pt x="31820" y="2325"/>
                    <a:pt x="31745" y="2325"/>
                    <a:pt x="31695" y="2325"/>
                  </a:cubicBezTo>
                  <a:cubicBezTo>
                    <a:pt x="31620" y="2325"/>
                    <a:pt x="31545" y="2325"/>
                    <a:pt x="31495" y="2300"/>
                  </a:cubicBezTo>
                  <a:cubicBezTo>
                    <a:pt x="31445" y="2275"/>
                    <a:pt x="31395" y="2225"/>
                    <a:pt x="31345" y="2175"/>
                  </a:cubicBezTo>
                  <a:cubicBezTo>
                    <a:pt x="31320" y="2125"/>
                    <a:pt x="31270" y="2050"/>
                    <a:pt x="31270" y="1975"/>
                  </a:cubicBezTo>
                  <a:cubicBezTo>
                    <a:pt x="31245" y="1900"/>
                    <a:pt x="31220" y="1800"/>
                    <a:pt x="31220" y="1700"/>
                  </a:cubicBezTo>
                  <a:cubicBezTo>
                    <a:pt x="31220" y="1475"/>
                    <a:pt x="31270" y="1325"/>
                    <a:pt x="31345" y="1200"/>
                  </a:cubicBezTo>
                  <a:cubicBezTo>
                    <a:pt x="31420" y="1100"/>
                    <a:pt x="31545" y="1050"/>
                    <a:pt x="31695" y="1050"/>
                  </a:cubicBezTo>
                  <a:cubicBezTo>
                    <a:pt x="31745" y="1050"/>
                    <a:pt x="31820" y="1050"/>
                    <a:pt x="31870" y="1075"/>
                  </a:cubicBezTo>
                  <a:cubicBezTo>
                    <a:pt x="31920" y="1100"/>
                    <a:pt x="31970" y="1100"/>
                    <a:pt x="31995" y="1125"/>
                  </a:cubicBezTo>
                  <a:cubicBezTo>
                    <a:pt x="32045" y="1150"/>
                    <a:pt x="32070" y="1175"/>
                    <a:pt x="32095" y="1200"/>
                  </a:cubicBezTo>
                  <a:cubicBezTo>
                    <a:pt x="32120" y="1225"/>
                    <a:pt x="32145" y="1225"/>
                    <a:pt x="32145" y="1225"/>
                  </a:cubicBezTo>
                  <a:cubicBezTo>
                    <a:pt x="32170" y="1225"/>
                    <a:pt x="32170" y="1225"/>
                    <a:pt x="32195" y="1200"/>
                  </a:cubicBezTo>
                  <a:cubicBezTo>
                    <a:pt x="32195" y="1175"/>
                    <a:pt x="32220" y="1150"/>
                    <a:pt x="32220" y="1100"/>
                  </a:cubicBezTo>
                  <a:cubicBezTo>
                    <a:pt x="32220" y="1075"/>
                    <a:pt x="32220" y="1050"/>
                    <a:pt x="32195" y="1050"/>
                  </a:cubicBezTo>
                  <a:cubicBezTo>
                    <a:pt x="32195" y="1025"/>
                    <a:pt x="32195" y="1025"/>
                    <a:pt x="32195" y="1000"/>
                  </a:cubicBezTo>
                  <a:cubicBezTo>
                    <a:pt x="32195" y="1000"/>
                    <a:pt x="32195" y="975"/>
                    <a:pt x="32195" y="975"/>
                  </a:cubicBezTo>
                  <a:cubicBezTo>
                    <a:pt x="32170" y="975"/>
                    <a:pt x="32170" y="950"/>
                    <a:pt x="32145" y="950"/>
                  </a:cubicBezTo>
                  <a:cubicBezTo>
                    <a:pt x="32145" y="925"/>
                    <a:pt x="32120" y="900"/>
                    <a:pt x="32095" y="900"/>
                  </a:cubicBezTo>
                  <a:cubicBezTo>
                    <a:pt x="32045" y="875"/>
                    <a:pt x="32020" y="850"/>
                    <a:pt x="31970" y="850"/>
                  </a:cubicBezTo>
                  <a:cubicBezTo>
                    <a:pt x="31945" y="825"/>
                    <a:pt x="31895" y="800"/>
                    <a:pt x="31845" y="800"/>
                  </a:cubicBezTo>
                  <a:cubicBezTo>
                    <a:pt x="31795" y="800"/>
                    <a:pt x="31745" y="775"/>
                    <a:pt x="31695" y="7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1637875" y="3513625"/>
              <a:ext cx="266225" cy="60000"/>
            </a:xfrm>
            <a:custGeom>
              <a:rect b="b" l="l" r="r" t="t"/>
              <a:pathLst>
                <a:path extrusionOk="0" h="2400" w="10649">
                  <a:moveTo>
                    <a:pt x="2800" y="825"/>
                  </a:moveTo>
                  <a:cubicBezTo>
                    <a:pt x="2950" y="825"/>
                    <a:pt x="3050" y="875"/>
                    <a:pt x="3125" y="975"/>
                  </a:cubicBezTo>
                  <a:cubicBezTo>
                    <a:pt x="3200" y="1050"/>
                    <a:pt x="3225" y="1175"/>
                    <a:pt x="3225" y="1350"/>
                  </a:cubicBezTo>
                  <a:lnTo>
                    <a:pt x="2325" y="1350"/>
                  </a:lnTo>
                  <a:cubicBezTo>
                    <a:pt x="2325" y="1275"/>
                    <a:pt x="2350" y="1200"/>
                    <a:pt x="2375" y="1150"/>
                  </a:cubicBezTo>
                  <a:cubicBezTo>
                    <a:pt x="2400" y="1075"/>
                    <a:pt x="2425" y="1025"/>
                    <a:pt x="2450" y="975"/>
                  </a:cubicBezTo>
                  <a:cubicBezTo>
                    <a:pt x="2500" y="950"/>
                    <a:pt x="2550" y="900"/>
                    <a:pt x="2600" y="875"/>
                  </a:cubicBezTo>
                  <a:cubicBezTo>
                    <a:pt x="2650" y="850"/>
                    <a:pt x="2725" y="825"/>
                    <a:pt x="2800" y="825"/>
                  </a:cubicBezTo>
                  <a:close/>
                  <a:moveTo>
                    <a:pt x="8099" y="825"/>
                  </a:moveTo>
                  <a:cubicBezTo>
                    <a:pt x="8249" y="825"/>
                    <a:pt x="8349" y="875"/>
                    <a:pt x="8424" y="975"/>
                  </a:cubicBezTo>
                  <a:cubicBezTo>
                    <a:pt x="8499" y="1050"/>
                    <a:pt x="8549" y="1175"/>
                    <a:pt x="8549" y="1350"/>
                  </a:cubicBezTo>
                  <a:lnTo>
                    <a:pt x="7649" y="1350"/>
                  </a:lnTo>
                  <a:cubicBezTo>
                    <a:pt x="7649" y="1275"/>
                    <a:pt x="7649" y="1200"/>
                    <a:pt x="7674" y="1150"/>
                  </a:cubicBezTo>
                  <a:cubicBezTo>
                    <a:pt x="7699" y="1075"/>
                    <a:pt x="7724" y="1025"/>
                    <a:pt x="7774" y="975"/>
                  </a:cubicBezTo>
                  <a:cubicBezTo>
                    <a:pt x="7799" y="950"/>
                    <a:pt x="7849" y="900"/>
                    <a:pt x="7899" y="875"/>
                  </a:cubicBezTo>
                  <a:cubicBezTo>
                    <a:pt x="7974" y="850"/>
                    <a:pt x="8024" y="825"/>
                    <a:pt x="8099" y="825"/>
                  </a:cubicBezTo>
                  <a:close/>
                  <a:moveTo>
                    <a:pt x="50" y="0"/>
                  </a:moveTo>
                  <a:cubicBezTo>
                    <a:pt x="50" y="0"/>
                    <a:pt x="50" y="0"/>
                    <a:pt x="25" y="25"/>
                  </a:cubicBezTo>
                  <a:cubicBezTo>
                    <a:pt x="0" y="50"/>
                    <a:pt x="0" y="50"/>
                    <a:pt x="0" y="75"/>
                  </a:cubicBezTo>
                  <a:cubicBezTo>
                    <a:pt x="0" y="100"/>
                    <a:pt x="0" y="125"/>
                    <a:pt x="0" y="125"/>
                  </a:cubicBezTo>
                  <a:cubicBezTo>
                    <a:pt x="0" y="150"/>
                    <a:pt x="0" y="175"/>
                    <a:pt x="0" y="200"/>
                  </a:cubicBezTo>
                  <a:cubicBezTo>
                    <a:pt x="0" y="225"/>
                    <a:pt x="0" y="225"/>
                    <a:pt x="25" y="250"/>
                  </a:cubicBezTo>
                  <a:cubicBezTo>
                    <a:pt x="25" y="250"/>
                    <a:pt x="25" y="250"/>
                    <a:pt x="25" y="275"/>
                  </a:cubicBezTo>
                  <a:lnTo>
                    <a:pt x="725" y="275"/>
                  </a:lnTo>
                  <a:lnTo>
                    <a:pt x="725" y="2325"/>
                  </a:lnTo>
                  <a:cubicBezTo>
                    <a:pt x="725" y="2325"/>
                    <a:pt x="725" y="2350"/>
                    <a:pt x="725" y="2350"/>
                  </a:cubicBezTo>
                  <a:cubicBezTo>
                    <a:pt x="725" y="2350"/>
                    <a:pt x="750" y="2375"/>
                    <a:pt x="750" y="2375"/>
                  </a:cubicBezTo>
                  <a:lnTo>
                    <a:pt x="1000" y="2375"/>
                  </a:lnTo>
                  <a:cubicBezTo>
                    <a:pt x="1025" y="2375"/>
                    <a:pt x="1025" y="2350"/>
                    <a:pt x="1025" y="2350"/>
                  </a:cubicBezTo>
                  <a:cubicBezTo>
                    <a:pt x="1025" y="2350"/>
                    <a:pt x="1050" y="2325"/>
                    <a:pt x="1050" y="2325"/>
                  </a:cubicBezTo>
                  <a:lnTo>
                    <a:pt x="1050" y="275"/>
                  </a:lnTo>
                  <a:lnTo>
                    <a:pt x="1725" y="275"/>
                  </a:lnTo>
                  <a:cubicBezTo>
                    <a:pt x="1750" y="250"/>
                    <a:pt x="1750" y="250"/>
                    <a:pt x="1750" y="250"/>
                  </a:cubicBezTo>
                  <a:cubicBezTo>
                    <a:pt x="1750" y="225"/>
                    <a:pt x="1750" y="225"/>
                    <a:pt x="1775" y="200"/>
                  </a:cubicBezTo>
                  <a:cubicBezTo>
                    <a:pt x="1775" y="175"/>
                    <a:pt x="1775" y="150"/>
                    <a:pt x="1775" y="125"/>
                  </a:cubicBezTo>
                  <a:cubicBezTo>
                    <a:pt x="1775" y="125"/>
                    <a:pt x="1775" y="100"/>
                    <a:pt x="1775" y="75"/>
                  </a:cubicBezTo>
                  <a:cubicBezTo>
                    <a:pt x="1750" y="50"/>
                    <a:pt x="1750" y="50"/>
                    <a:pt x="1750" y="25"/>
                  </a:cubicBezTo>
                  <a:lnTo>
                    <a:pt x="1725" y="25"/>
                  </a:lnTo>
                  <a:cubicBezTo>
                    <a:pt x="1725" y="0"/>
                    <a:pt x="1725" y="0"/>
                    <a:pt x="1700" y="0"/>
                  </a:cubicBezTo>
                  <a:close/>
                  <a:moveTo>
                    <a:pt x="2800" y="600"/>
                  </a:moveTo>
                  <a:cubicBezTo>
                    <a:pt x="2675" y="600"/>
                    <a:pt x="2575" y="625"/>
                    <a:pt x="2475" y="650"/>
                  </a:cubicBezTo>
                  <a:cubicBezTo>
                    <a:pt x="2375" y="700"/>
                    <a:pt x="2300" y="750"/>
                    <a:pt x="2225" y="850"/>
                  </a:cubicBezTo>
                  <a:cubicBezTo>
                    <a:pt x="2150" y="925"/>
                    <a:pt x="2100" y="1025"/>
                    <a:pt x="2075" y="1125"/>
                  </a:cubicBezTo>
                  <a:cubicBezTo>
                    <a:pt x="2025" y="1250"/>
                    <a:pt x="2025" y="1375"/>
                    <a:pt x="2025" y="1500"/>
                  </a:cubicBezTo>
                  <a:cubicBezTo>
                    <a:pt x="2025" y="1650"/>
                    <a:pt x="2025" y="1800"/>
                    <a:pt x="2075" y="1900"/>
                  </a:cubicBezTo>
                  <a:cubicBezTo>
                    <a:pt x="2100" y="2025"/>
                    <a:pt x="2150" y="2100"/>
                    <a:pt x="2225" y="2175"/>
                  </a:cubicBezTo>
                  <a:cubicBezTo>
                    <a:pt x="2300" y="2250"/>
                    <a:pt x="2375" y="2325"/>
                    <a:pt x="2475" y="2350"/>
                  </a:cubicBezTo>
                  <a:cubicBezTo>
                    <a:pt x="2575" y="2400"/>
                    <a:pt x="2700" y="2400"/>
                    <a:pt x="2850" y="2400"/>
                  </a:cubicBezTo>
                  <a:cubicBezTo>
                    <a:pt x="2925" y="2400"/>
                    <a:pt x="3000" y="2400"/>
                    <a:pt x="3050" y="2375"/>
                  </a:cubicBezTo>
                  <a:cubicBezTo>
                    <a:pt x="3125" y="2375"/>
                    <a:pt x="3200" y="2375"/>
                    <a:pt x="3250" y="2350"/>
                  </a:cubicBezTo>
                  <a:cubicBezTo>
                    <a:pt x="3300" y="2325"/>
                    <a:pt x="3325" y="2325"/>
                    <a:pt x="3375" y="2300"/>
                  </a:cubicBezTo>
                  <a:cubicBezTo>
                    <a:pt x="3400" y="2300"/>
                    <a:pt x="3425" y="2275"/>
                    <a:pt x="3425" y="2275"/>
                  </a:cubicBezTo>
                  <a:cubicBezTo>
                    <a:pt x="3425" y="2275"/>
                    <a:pt x="3450" y="2250"/>
                    <a:pt x="3450" y="2250"/>
                  </a:cubicBezTo>
                  <a:cubicBezTo>
                    <a:pt x="3450" y="2250"/>
                    <a:pt x="3450" y="2225"/>
                    <a:pt x="3450" y="2225"/>
                  </a:cubicBezTo>
                  <a:cubicBezTo>
                    <a:pt x="3450" y="2225"/>
                    <a:pt x="3450" y="2200"/>
                    <a:pt x="3450" y="2200"/>
                  </a:cubicBezTo>
                  <a:cubicBezTo>
                    <a:pt x="3450" y="2175"/>
                    <a:pt x="3450" y="2175"/>
                    <a:pt x="3450" y="2150"/>
                  </a:cubicBezTo>
                  <a:cubicBezTo>
                    <a:pt x="3450" y="2125"/>
                    <a:pt x="3450" y="2125"/>
                    <a:pt x="3450" y="2100"/>
                  </a:cubicBezTo>
                  <a:cubicBezTo>
                    <a:pt x="3450" y="2075"/>
                    <a:pt x="3450" y="2075"/>
                    <a:pt x="3450" y="2075"/>
                  </a:cubicBezTo>
                  <a:cubicBezTo>
                    <a:pt x="3450" y="2050"/>
                    <a:pt x="3450" y="2050"/>
                    <a:pt x="3425" y="2050"/>
                  </a:cubicBezTo>
                  <a:cubicBezTo>
                    <a:pt x="3425" y="2050"/>
                    <a:pt x="3425" y="2025"/>
                    <a:pt x="3400" y="2025"/>
                  </a:cubicBezTo>
                  <a:cubicBezTo>
                    <a:pt x="3400" y="2025"/>
                    <a:pt x="3375" y="2050"/>
                    <a:pt x="3350" y="2050"/>
                  </a:cubicBezTo>
                  <a:cubicBezTo>
                    <a:pt x="3325" y="2075"/>
                    <a:pt x="3275" y="2075"/>
                    <a:pt x="3225" y="2100"/>
                  </a:cubicBezTo>
                  <a:cubicBezTo>
                    <a:pt x="3200" y="2125"/>
                    <a:pt x="3150" y="2125"/>
                    <a:pt x="3075" y="2150"/>
                  </a:cubicBezTo>
                  <a:lnTo>
                    <a:pt x="2875" y="2150"/>
                  </a:lnTo>
                  <a:cubicBezTo>
                    <a:pt x="2775" y="2150"/>
                    <a:pt x="2700" y="2150"/>
                    <a:pt x="2625" y="2125"/>
                  </a:cubicBezTo>
                  <a:cubicBezTo>
                    <a:pt x="2550" y="2100"/>
                    <a:pt x="2500" y="2050"/>
                    <a:pt x="2450" y="2000"/>
                  </a:cubicBezTo>
                  <a:cubicBezTo>
                    <a:pt x="2400" y="1950"/>
                    <a:pt x="2375" y="1875"/>
                    <a:pt x="2350" y="1800"/>
                  </a:cubicBezTo>
                  <a:cubicBezTo>
                    <a:pt x="2350" y="1725"/>
                    <a:pt x="2325" y="1650"/>
                    <a:pt x="2325" y="1550"/>
                  </a:cubicBezTo>
                  <a:lnTo>
                    <a:pt x="3400" y="1550"/>
                  </a:lnTo>
                  <a:cubicBezTo>
                    <a:pt x="3450" y="1550"/>
                    <a:pt x="3475" y="1550"/>
                    <a:pt x="3500" y="1525"/>
                  </a:cubicBezTo>
                  <a:cubicBezTo>
                    <a:pt x="3525" y="1525"/>
                    <a:pt x="3525" y="1475"/>
                    <a:pt x="3525" y="1425"/>
                  </a:cubicBezTo>
                  <a:lnTo>
                    <a:pt x="3525" y="1375"/>
                  </a:lnTo>
                  <a:cubicBezTo>
                    <a:pt x="3525" y="1275"/>
                    <a:pt x="3525" y="1175"/>
                    <a:pt x="3500" y="1075"/>
                  </a:cubicBezTo>
                  <a:cubicBezTo>
                    <a:pt x="3475" y="975"/>
                    <a:pt x="3425" y="900"/>
                    <a:pt x="3350" y="825"/>
                  </a:cubicBezTo>
                  <a:cubicBezTo>
                    <a:pt x="3300" y="750"/>
                    <a:pt x="3225" y="700"/>
                    <a:pt x="3150" y="650"/>
                  </a:cubicBezTo>
                  <a:cubicBezTo>
                    <a:pt x="3050" y="625"/>
                    <a:pt x="2925" y="600"/>
                    <a:pt x="2800" y="600"/>
                  </a:cubicBezTo>
                  <a:close/>
                  <a:moveTo>
                    <a:pt x="4824" y="600"/>
                  </a:moveTo>
                  <a:cubicBezTo>
                    <a:pt x="4724" y="600"/>
                    <a:pt x="4624" y="600"/>
                    <a:pt x="4549" y="650"/>
                  </a:cubicBezTo>
                  <a:cubicBezTo>
                    <a:pt x="4474" y="675"/>
                    <a:pt x="4424" y="700"/>
                    <a:pt x="4374" y="750"/>
                  </a:cubicBezTo>
                  <a:cubicBezTo>
                    <a:pt x="4324" y="800"/>
                    <a:pt x="4274" y="850"/>
                    <a:pt x="4249" y="900"/>
                  </a:cubicBezTo>
                  <a:cubicBezTo>
                    <a:pt x="4224" y="950"/>
                    <a:pt x="4224" y="1025"/>
                    <a:pt x="4224" y="1075"/>
                  </a:cubicBezTo>
                  <a:cubicBezTo>
                    <a:pt x="4224" y="1150"/>
                    <a:pt x="4224" y="1225"/>
                    <a:pt x="4249" y="1275"/>
                  </a:cubicBezTo>
                  <a:cubicBezTo>
                    <a:pt x="4274" y="1325"/>
                    <a:pt x="4299" y="1375"/>
                    <a:pt x="4349" y="1400"/>
                  </a:cubicBezTo>
                  <a:cubicBezTo>
                    <a:pt x="4399" y="1450"/>
                    <a:pt x="4424" y="1475"/>
                    <a:pt x="4474" y="1500"/>
                  </a:cubicBezTo>
                  <a:cubicBezTo>
                    <a:pt x="4524" y="1525"/>
                    <a:pt x="4574" y="1550"/>
                    <a:pt x="4624" y="1575"/>
                  </a:cubicBezTo>
                  <a:cubicBezTo>
                    <a:pt x="4699" y="1600"/>
                    <a:pt x="4749" y="1625"/>
                    <a:pt x="4799" y="1625"/>
                  </a:cubicBezTo>
                  <a:cubicBezTo>
                    <a:pt x="4824" y="1650"/>
                    <a:pt x="4874" y="1675"/>
                    <a:pt x="4924" y="1700"/>
                  </a:cubicBezTo>
                  <a:cubicBezTo>
                    <a:pt x="4949" y="1725"/>
                    <a:pt x="4999" y="1750"/>
                    <a:pt x="5024" y="1775"/>
                  </a:cubicBezTo>
                  <a:cubicBezTo>
                    <a:pt x="5024" y="1825"/>
                    <a:pt x="5049" y="1850"/>
                    <a:pt x="5049" y="1900"/>
                  </a:cubicBezTo>
                  <a:cubicBezTo>
                    <a:pt x="5049" y="1950"/>
                    <a:pt x="5049" y="1975"/>
                    <a:pt x="5024" y="2025"/>
                  </a:cubicBezTo>
                  <a:cubicBezTo>
                    <a:pt x="4999" y="2050"/>
                    <a:pt x="4974" y="2075"/>
                    <a:pt x="4949" y="2100"/>
                  </a:cubicBezTo>
                  <a:cubicBezTo>
                    <a:pt x="4924" y="2125"/>
                    <a:pt x="4874" y="2150"/>
                    <a:pt x="4849" y="2150"/>
                  </a:cubicBezTo>
                  <a:cubicBezTo>
                    <a:pt x="4799" y="2150"/>
                    <a:pt x="4749" y="2175"/>
                    <a:pt x="4699" y="2175"/>
                  </a:cubicBezTo>
                  <a:cubicBezTo>
                    <a:pt x="4624" y="2175"/>
                    <a:pt x="4574" y="2150"/>
                    <a:pt x="4524" y="2150"/>
                  </a:cubicBezTo>
                  <a:cubicBezTo>
                    <a:pt x="4474" y="2125"/>
                    <a:pt x="4424" y="2100"/>
                    <a:pt x="4399" y="2075"/>
                  </a:cubicBezTo>
                  <a:cubicBezTo>
                    <a:pt x="4349" y="2075"/>
                    <a:pt x="4324" y="2050"/>
                    <a:pt x="4299" y="2025"/>
                  </a:cubicBezTo>
                  <a:cubicBezTo>
                    <a:pt x="4274" y="2025"/>
                    <a:pt x="4249" y="2000"/>
                    <a:pt x="4224" y="2000"/>
                  </a:cubicBezTo>
                  <a:cubicBezTo>
                    <a:pt x="4224" y="2000"/>
                    <a:pt x="4224" y="2000"/>
                    <a:pt x="4199" y="2025"/>
                  </a:cubicBezTo>
                  <a:cubicBezTo>
                    <a:pt x="4199" y="2050"/>
                    <a:pt x="4174" y="2050"/>
                    <a:pt x="4174" y="2075"/>
                  </a:cubicBezTo>
                  <a:cubicBezTo>
                    <a:pt x="4174" y="2100"/>
                    <a:pt x="4174" y="2100"/>
                    <a:pt x="4174" y="2125"/>
                  </a:cubicBezTo>
                  <a:cubicBezTo>
                    <a:pt x="4174" y="2175"/>
                    <a:pt x="4174" y="2200"/>
                    <a:pt x="4199" y="2225"/>
                  </a:cubicBezTo>
                  <a:cubicBezTo>
                    <a:pt x="4199" y="2250"/>
                    <a:pt x="4199" y="2250"/>
                    <a:pt x="4224" y="2275"/>
                  </a:cubicBezTo>
                  <a:cubicBezTo>
                    <a:pt x="4224" y="2275"/>
                    <a:pt x="4249" y="2300"/>
                    <a:pt x="4274" y="2325"/>
                  </a:cubicBezTo>
                  <a:cubicBezTo>
                    <a:pt x="4299" y="2325"/>
                    <a:pt x="4349" y="2350"/>
                    <a:pt x="4399" y="2375"/>
                  </a:cubicBezTo>
                  <a:cubicBezTo>
                    <a:pt x="4424" y="2375"/>
                    <a:pt x="4474" y="2375"/>
                    <a:pt x="4524" y="2400"/>
                  </a:cubicBezTo>
                  <a:lnTo>
                    <a:pt x="4699" y="2400"/>
                  </a:lnTo>
                  <a:cubicBezTo>
                    <a:pt x="4799" y="2400"/>
                    <a:pt x="4874" y="2400"/>
                    <a:pt x="4949" y="2375"/>
                  </a:cubicBezTo>
                  <a:cubicBezTo>
                    <a:pt x="5049" y="2350"/>
                    <a:pt x="5099" y="2325"/>
                    <a:pt x="5174" y="2275"/>
                  </a:cubicBezTo>
                  <a:cubicBezTo>
                    <a:pt x="5224" y="2225"/>
                    <a:pt x="5274" y="2175"/>
                    <a:pt x="5299" y="2100"/>
                  </a:cubicBezTo>
                  <a:cubicBezTo>
                    <a:pt x="5324" y="2050"/>
                    <a:pt x="5349" y="1975"/>
                    <a:pt x="5349" y="1875"/>
                  </a:cubicBezTo>
                  <a:cubicBezTo>
                    <a:pt x="5349" y="1800"/>
                    <a:pt x="5324" y="1750"/>
                    <a:pt x="5299" y="1700"/>
                  </a:cubicBezTo>
                  <a:cubicBezTo>
                    <a:pt x="5299" y="1650"/>
                    <a:pt x="5249" y="1600"/>
                    <a:pt x="5224" y="1550"/>
                  </a:cubicBezTo>
                  <a:cubicBezTo>
                    <a:pt x="5174" y="1525"/>
                    <a:pt x="5124" y="1500"/>
                    <a:pt x="5074" y="1475"/>
                  </a:cubicBezTo>
                  <a:cubicBezTo>
                    <a:pt x="5024" y="1450"/>
                    <a:pt x="4974" y="1425"/>
                    <a:pt x="4924" y="1400"/>
                  </a:cubicBezTo>
                  <a:cubicBezTo>
                    <a:pt x="4874" y="1375"/>
                    <a:pt x="4824" y="1350"/>
                    <a:pt x="4774" y="1325"/>
                  </a:cubicBezTo>
                  <a:cubicBezTo>
                    <a:pt x="4724" y="1325"/>
                    <a:pt x="4674" y="1300"/>
                    <a:pt x="4649" y="1275"/>
                  </a:cubicBezTo>
                  <a:cubicBezTo>
                    <a:pt x="4599" y="1250"/>
                    <a:pt x="4574" y="1225"/>
                    <a:pt x="4549" y="1200"/>
                  </a:cubicBezTo>
                  <a:cubicBezTo>
                    <a:pt x="4524" y="1150"/>
                    <a:pt x="4499" y="1125"/>
                    <a:pt x="4499" y="1075"/>
                  </a:cubicBezTo>
                  <a:cubicBezTo>
                    <a:pt x="4499" y="1025"/>
                    <a:pt x="4524" y="1000"/>
                    <a:pt x="4524" y="975"/>
                  </a:cubicBezTo>
                  <a:cubicBezTo>
                    <a:pt x="4549" y="950"/>
                    <a:pt x="4549" y="925"/>
                    <a:pt x="4574" y="900"/>
                  </a:cubicBezTo>
                  <a:cubicBezTo>
                    <a:pt x="4599" y="875"/>
                    <a:pt x="4649" y="850"/>
                    <a:pt x="4674" y="850"/>
                  </a:cubicBezTo>
                  <a:cubicBezTo>
                    <a:pt x="4724" y="825"/>
                    <a:pt x="4774" y="825"/>
                    <a:pt x="4824" y="825"/>
                  </a:cubicBezTo>
                  <a:cubicBezTo>
                    <a:pt x="4874" y="825"/>
                    <a:pt x="4924" y="825"/>
                    <a:pt x="4974" y="850"/>
                  </a:cubicBezTo>
                  <a:cubicBezTo>
                    <a:pt x="5024" y="850"/>
                    <a:pt x="5049" y="875"/>
                    <a:pt x="5074" y="900"/>
                  </a:cubicBezTo>
                  <a:cubicBezTo>
                    <a:pt x="5124" y="900"/>
                    <a:pt x="5149" y="925"/>
                    <a:pt x="5174" y="925"/>
                  </a:cubicBezTo>
                  <a:cubicBezTo>
                    <a:pt x="5174" y="950"/>
                    <a:pt x="5199" y="950"/>
                    <a:pt x="5224" y="950"/>
                  </a:cubicBezTo>
                  <a:cubicBezTo>
                    <a:pt x="5249" y="950"/>
                    <a:pt x="5249" y="925"/>
                    <a:pt x="5249" y="925"/>
                  </a:cubicBezTo>
                  <a:cubicBezTo>
                    <a:pt x="5249" y="925"/>
                    <a:pt x="5249" y="900"/>
                    <a:pt x="5249" y="900"/>
                  </a:cubicBezTo>
                  <a:cubicBezTo>
                    <a:pt x="5249" y="875"/>
                    <a:pt x="5249" y="850"/>
                    <a:pt x="5249" y="850"/>
                  </a:cubicBezTo>
                  <a:cubicBezTo>
                    <a:pt x="5249" y="825"/>
                    <a:pt x="5249" y="800"/>
                    <a:pt x="5249" y="800"/>
                  </a:cubicBezTo>
                  <a:cubicBezTo>
                    <a:pt x="5249" y="775"/>
                    <a:pt x="5249" y="775"/>
                    <a:pt x="5249" y="750"/>
                  </a:cubicBezTo>
                  <a:cubicBezTo>
                    <a:pt x="5249" y="750"/>
                    <a:pt x="5249" y="750"/>
                    <a:pt x="5249" y="725"/>
                  </a:cubicBezTo>
                  <a:cubicBezTo>
                    <a:pt x="5249" y="725"/>
                    <a:pt x="5224" y="700"/>
                    <a:pt x="5224" y="700"/>
                  </a:cubicBezTo>
                  <a:cubicBezTo>
                    <a:pt x="5199" y="700"/>
                    <a:pt x="5174" y="675"/>
                    <a:pt x="5149" y="675"/>
                  </a:cubicBezTo>
                  <a:cubicBezTo>
                    <a:pt x="5124" y="650"/>
                    <a:pt x="5099" y="650"/>
                    <a:pt x="5074" y="625"/>
                  </a:cubicBezTo>
                  <a:cubicBezTo>
                    <a:pt x="5024" y="625"/>
                    <a:pt x="4999" y="625"/>
                    <a:pt x="4949" y="600"/>
                  </a:cubicBezTo>
                  <a:close/>
                  <a:moveTo>
                    <a:pt x="6324" y="175"/>
                  </a:moveTo>
                  <a:cubicBezTo>
                    <a:pt x="6324" y="200"/>
                    <a:pt x="6299" y="200"/>
                    <a:pt x="6274" y="200"/>
                  </a:cubicBezTo>
                  <a:cubicBezTo>
                    <a:pt x="6274" y="200"/>
                    <a:pt x="6274" y="200"/>
                    <a:pt x="6274" y="225"/>
                  </a:cubicBezTo>
                  <a:cubicBezTo>
                    <a:pt x="6249" y="225"/>
                    <a:pt x="6249" y="225"/>
                    <a:pt x="6249" y="250"/>
                  </a:cubicBezTo>
                  <a:lnTo>
                    <a:pt x="6249" y="625"/>
                  </a:lnTo>
                  <a:lnTo>
                    <a:pt x="6024" y="625"/>
                  </a:lnTo>
                  <a:cubicBezTo>
                    <a:pt x="6024" y="625"/>
                    <a:pt x="5999" y="625"/>
                    <a:pt x="5999" y="650"/>
                  </a:cubicBezTo>
                  <a:lnTo>
                    <a:pt x="5974" y="650"/>
                  </a:lnTo>
                  <a:cubicBezTo>
                    <a:pt x="5974" y="675"/>
                    <a:pt x="5974" y="675"/>
                    <a:pt x="5974" y="700"/>
                  </a:cubicBezTo>
                  <a:cubicBezTo>
                    <a:pt x="5974" y="725"/>
                    <a:pt x="5974" y="725"/>
                    <a:pt x="5974" y="750"/>
                  </a:cubicBezTo>
                  <a:cubicBezTo>
                    <a:pt x="5974" y="800"/>
                    <a:pt x="5974" y="825"/>
                    <a:pt x="5974" y="850"/>
                  </a:cubicBezTo>
                  <a:cubicBezTo>
                    <a:pt x="5999" y="875"/>
                    <a:pt x="5999" y="875"/>
                    <a:pt x="6024" y="875"/>
                  </a:cubicBezTo>
                  <a:lnTo>
                    <a:pt x="6249" y="875"/>
                  </a:lnTo>
                  <a:lnTo>
                    <a:pt x="6249" y="1850"/>
                  </a:lnTo>
                  <a:cubicBezTo>
                    <a:pt x="6249" y="1950"/>
                    <a:pt x="6274" y="2025"/>
                    <a:pt x="6274" y="2100"/>
                  </a:cubicBezTo>
                  <a:cubicBezTo>
                    <a:pt x="6299" y="2150"/>
                    <a:pt x="6324" y="2225"/>
                    <a:pt x="6374" y="2275"/>
                  </a:cubicBezTo>
                  <a:cubicBezTo>
                    <a:pt x="6399" y="2300"/>
                    <a:pt x="6449" y="2350"/>
                    <a:pt x="6524" y="2375"/>
                  </a:cubicBezTo>
                  <a:cubicBezTo>
                    <a:pt x="6574" y="2400"/>
                    <a:pt x="6649" y="2400"/>
                    <a:pt x="6749" y="2400"/>
                  </a:cubicBezTo>
                  <a:lnTo>
                    <a:pt x="6824" y="2400"/>
                  </a:lnTo>
                  <a:cubicBezTo>
                    <a:pt x="6849" y="2400"/>
                    <a:pt x="6874" y="2400"/>
                    <a:pt x="6899" y="2375"/>
                  </a:cubicBezTo>
                  <a:lnTo>
                    <a:pt x="6974" y="2375"/>
                  </a:lnTo>
                  <a:cubicBezTo>
                    <a:pt x="6999" y="2350"/>
                    <a:pt x="6999" y="2350"/>
                    <a:pt x="7024" y="2325"/>
                  </a:cubicBezTo>
                  <a:cubicBezTo>
                    <a:pt x="7024" y="2325"/>
                    <a:pt x="7024" y="2300"/>
                    <a:pt x="7024" y="2300"/>
                  </a:cubicBezTo>
                  <a:cubicBezTo>
                    <a:pt x="7049" y="2275"/>
                    <a:pt x="7049" y="2250"/>
                    <a:pt x="7049" y="2200"/>
                  </a:cubicBezTo>
                  <a:cubicBezTo>
                    <a:pt x="7049" y="2175"/>
                    <a:pt x="7049" y="2175"/>
                    <a:pt x="7049" y="2150"/>
                  </a:cubicBezTo>
                  <a:cubicBezTo>
                    <a:pt x="7024" y="2125"/>
                    <a:pt x="7024" y="2125"/>
                    <a:pt x="7024" y="2125"/>
                  </a:cubicBezTo>
                  <a:cubicBezTo>
                    <a:pt x="7024" y="2100"/>
                    <a:pt x="7024" y="2100"/>
                    <a:pt x="7024" y="2100"/>
                  </a:cubicBezTo>
                  <a:lnTo>
                    <a:pt x="6974" y="2100"/>
                  </a:lnTo>
                  <a:cubicBezTo>
                    <a:pt x="6949" y="2100"/>
                    <a:pt x="6949" y="2100"/>
                    <a:pt x="6924" y="2125"/>
                  </a:cubicBezTo>
                  <a:cubicBezTo>
                    <a:pt x="6899" y="2125"/>
                    <a:pt x="6874" y="2125"/>
                    <a:pt x="6874" y="2150"/>
                  </a:cubicBezTo>
                  <a:lnTo>
                    <a:pt x="6799" y="2150"/>
                  </a:lnTo>
                  <a:cubicBezTo>
                    <a:pt x="6699" y="2150"/>
                    <a:pt x="6649" y="2125"/>
                    <a:pt x="6599" y="2050"/>
                  </a:cubicBezTo>
                  <a:cubicBezTo>
                    <a:pt x="6574" y="2000"/>
                    <a:pt x="6549" y="1925"/>
                    <a:pt x="6549" y="1800"/>
                  </a:cubicBezTo>
                  <a:lnTo>
                    <a:pt x="6549" y="875"/>
                  </a:lnTo>
                  <a:lnTo>
                    <a:pt x="6974" y="875"/>
                  </a:lnTo>
                  <a:cubicBezTo>
                    <a:pt x="6999" y="875"/>
                    <a:pt x="7024" y="875"/>
                    <a:pt x="7024" y="850"/>
                  </a:cubicBezTo>
                  <a:cubicBezTo>
                    <a:pt x="7024" y="825"/>
                    <a:pt x="7049" y="800"/>
                    <a:pt x="7049" y="750"/>
                  </a:cubicBezTo>
                  <a:cubicBezTo>
                    <a:pt x="7049" y="725"/>
                    <a:pt x="7049" y="725"/>
                    <a:pt x="7049" y="700"/>
                  </a:cubicBezTo>
                  <a:cubicBezTo>
                    <a:pt x="7024" y="675"/>
                    <a:pt x="7024" y="675"/>
                    <a:pt x="7024" y="650"/>
                  </a:cubicBezTo>
                  <a:lnTo>
                    <a:pt x="6999" y="650"/>
                  </a:lnTo>
                  <a:cubicBezTo>
                    <a:pt x="6999" y="625"/>
                    <a:pt x="6999" y="625"/>
                    <a:pt x="6974" y="625"/>
                  </a:cubicBezTo>
                  <a:lnTo>
                    <a:pt x="6549" y="625"/>
                  </a:lnTo>
                  <a:lnTo>
                    <a:pt x="6549" y="250"/>
                  </a:lnTo>
                  <a:cubicBezTo>
                    <a:pt x="6549" y="225"/>
                    <a:pt x="6549" y="225"/>
                    <a:pt x="6549" y="225"/>
                  </a:cubicBezTo>
                  <a:cubicBezTo>
                    <a:pt x="6549" y="200"/>
                    <a:pt x="6549" y="200"/>
                    <a:pt x="6524" y="200"/>
                  </a:cubicBezTo>
                  <a:cubicBezTo>
                    <a:pt x="6524" y="200"/>
                    <a:pt x="6499" y="200"/>
                    <a:pt x="6474" y="175"/>
                  </a:cubicBezTo>
                  <a:close/>
                  <a:moveTo>
                    <a:pt x="8124" y="600"/>
                  </a:moveTo>
                  <a:cubicBezTo>
                    <a:pt x="7999" y="600"/>
                    <a:pt x="7899" y="625"/>
                    <a:pt x="7799" y="650"/>
                  </a:cubicBezTo>
                  <a:cubicBezTo>
                    <a:pt x="7699" y="700"/>
                    <a:pt x="7599" y="750"/>
                    <a:pt x="7524" y="850"/>
                  </a:cubicBezTo>
                  <a:cubicBezTo>
                    <a:pt x="7474" y="925"/>
                    <a:pt x="7424" y="1025"/>
                    <a:pt x="7374" y="1125"/>
                  </a:cubicBezTo>
                  <a:cubicBezTo>
                    <a:pt x="7349" y="1250"/>
                    <a:pt x="7324" y="1375"/>
                    <a:pt x="7324" y="1500"/>
                  </a:cubicBezTo>
                  <a:cubicBezTo>
                    <a:pt x="7324" y="1650"/>
                    <a:pt x="7349" y="1800"/>
                    <a:pt x="7374" y="1900"/>
                  </a:cubicBezTo>
                  <a:cubicBezTo>
                    <a:pt x="7424" y="2025"/>
                    <a:pt x="7474" y="2100"/>
                    <a:pt x="7524" y="2175"/>
                  </a:cubicBezTo>
                  <a:cubicBezTo>
                    <a:pt x="7599" y="2250"/>
                    <a:pt x="7699" y="2325"/>
                    <a:pt x="7799" y="2350"/>
                  </a:cubicBezTo>
                  <a:cubicBezTo>
                    <a:pt x="7899" y="2400"/>
                    <a:pt x="8024" y="2400"/>
                    <a:pt x="8149" y="2400"/>
                  </a:cubicBezTo>
                  <a:cubicBezTo>
                    <a:pt x="8224" y="2400"/>
                    <a:pt x="8299" y="2400"/>
                    <a:pt x="8374" y="2375"/>
                  </a:cubicBezTo>
                  <a:cubicBezTo>
                    <a:pt x="8449" y="2375"/>
                    <a:pt x="8499" y="2375"/>
                    <a:pt x="8549" y="2350"/>
                  </a:cubicBezTo>
                  <a:cubicBezTo>
                    <a:pt x="8599" y="2325"/>
                    <a:pt x="8649" y="2325"/>
                    <a:pt x="8674" y="2300"/>
                  </a:cubicBezTo>
                  <a:cubicBezTo>
                    <a:pt x="8724" y="2300"/>
                    <a:pt x="8724" y="2275"/>
                    <a:pt x="8749" y="2275"/>
                  </a:cubicBezTo>
                  <a:cubicBezTo>
                    <a:pt x="8749" y="2275"/>
                    <a:pt x="8749" y="2250"/>
                    <a:pt x="8749" y="2250"/>
                  </a:cubicBezTo>
                  <a:cubicBezTo>
                    <a:pt x="8749" y="2250"/>
                    <a:pt x="8774" y="2225"/>
                    <a:pt x="8774" y="2225"/>
                  </a:cubicBezTo>
                  <a:cubicBezTo>
                    <a:pt x="8774" y="2225"/>
                    <a:pt x="8774" y="2200"/>
                    <a:pt x="8774" y="2200"/>
                  </a:cubicBezTo>
                  <a:cubicBezTo>
                    <a:pt x="8774" y="2175"/>
                    <a:pt x="8774" y="2175"/>
                    <a:pt x="8774" y="2150"/>
                  </a:cubicBezTo>
                  <a:cubicBezTo>
                    <a:pt x="8774" y="2125"/>
                    <a:pt x="8774" y="2125"/>
                    <a:pt x="8774" y="2100"/>
                  </a:cubicBezTo>
                  <a:cubicBezTo>
                    <a:pt x="8774" y="2075"/>
                    <a:pt x="8774" y="2075"/>
                    <a:pt x="8774" y="2075"/>
                  </a:cubicBezTo>
                  <a:cubicBezTo>
                    <a:pt x="8749" y="2050"/>
                    <a:pt x="8749" y="2050"/>
                    <a:pt x="8749" y="2050"/>
                  </a:cubicBezTo>
                  <a:cubicBezTo>
                    <a:pt x="8749" y="2050"/>
                    <a:pt x="8724" y="2025"/>
                    <a:pt x="8724" y="2025"/>
                  </a:cubicBezTo>
                  <a:cubicBezTo>
                    <a:pt x="8699" y="2025"/>
                    <a:pt x="8699" y="2050"/>
                    <a:pt x="8649" y="2050"/>
                  </a:cubicBezTo>
                  <a:cubicBezTo>
                    <a:pt x="8624" y="2075"/>
                    <a:pt x="8599" y="2075"/>
                    <a:pt x="8549" y="2100"/>
                  </a:cubicBezTo>
                  <a:cubicBezTo>
                    <a:pt x="8499" y="2125"/>
                    <a:pt x="8449" y="2125"/>
                    <a:pt x="8399" y="2150"/>
                  </a:cubicBezTo>
                  <a:lnTo>
                    <a:pt x="8174" y="2150"/>
                  </a:lnTo>
                  <a:cubicBezTo>
                    <a:pt x="8074" y="2150"/>
                    <a:pt x="7999" y="2150"/>
                    <a:pt x="7924" y="2125"/>
                  </a:cubicBezTo>
                  <a:cubicBezTo>
                    <a:pt x="7874" y="2100"/>
                    <a:pt x="7799" y="2050"/>
                    <a:pt x="7749" y="2000"/>
                  </a:cubicBezTo>
                  <a:cubicBezTo>
                    <a:pt x="7724" y="1950"/>
                    <a:pt x="7699" y="1875"/>
                    <a:pt x="7674" y="1800"/>
                  </a:cubicBezTo>
                  <a:cubicBezTo>
                    <a:pt x="7649" y="1725"/>
                    <a:pt x="7649" y="1650"/>
                    <a:pt x="7649" y="1550"/>
                  </a:cubicBezTo>
                  <a:lnTo>
                    <a:pt x="8724" y="1550"/>
                  </a:lnTo>
                  <a:cubicBezTo>
                    <a:pt x="8749" y="1550"/>
                    <a:pt x="8774" y="1550"/>
                    <a:pt x="8799" y="1525"/>
                  </a:cubicBezTo>
                  <a:cubicBezTo>
                    <a:pt x="8824" y="1525"/>
                    <a:pt x="8849" y="1475"/>
                    <a:pt x="8849" y="1425"/>
                  </a:cubicBezTo>
                  <a:lnTo>
                    <a:pt x="8849" y="1375"/>
                  </a:lnTo>
                  <a:cubicBezTo>
                    <a:pt x="8849" y="1275"/>
                    <a:pt x="8824" y="1175"/>
                    <a:pt x="8799" y="1075"/>
                  </a:cubicBezTo>
                  <a:cubicBezTo>
                    <a:pt x="8774" y="975"/>
                    <a:pt x="8724" y="900"/>
                    <a:pt x="8674" y="825"/>
                  </a:cubicBezTo>
                  <a:cubicBezTo>
                    <a:pt x="8624" y="750"/>
                    <a:pt x="8549" y="700"/>
                    <a:pt x="8449" y="650"/>
                  </a:cubicBezTo>
                  <a:cubicBezTo>
                    <a:pt x="8349" y="625"/>
                    <a:pt x="8249" y="600"/>
                    <a:pt x="8124" y="600"/>
                  </a:cubicBezTo>
                  <a:close/>
                  <a:moveTo>
                    <a:pt x="10123" y="600"/>
                  </a:moveTo>
                  <a:cubicBezTo>
                    <a:pt x="10023" y="600"/>
                    <a:pt x="9948" y="600"/>
                    <a:pt x="9873" y="650"/>
                  </a:cubicBezTo>
                  <a:cubicBezTo>
                    <a:pt x="9798" y="675"/>
                    <a:pt x="9724" y="700"/>
                    <a:pt x="9674" y="750"/>
                  </a:cubicBezTo>
                  <a:cubicBezTo>
                    <a:pt x="9624" y="800"/>
                    <a:pt x="9599" y="850"/>
                    <a:pt x="9574" y="900"/>
                  </a:cubicBezTo>
                  <a:cubicBezTo>
                    <a:pt x="9549" y="950"/>
                    <a:pt x="9524" y="1025"/>
                    <a:pt x="9524" y="1075"/>
                  </a:cubicBezTo>
                  <a:cubicBezTo>
                    <a:pt x="9524" y="1150"/>
                    <a:pt x="9549" y="1225"/>
                    <a:pt x="9574" y="1275"/>
                  </a:cubicBezTo>
                  <a:cubicBezTo>
                    <a:pt x="9599" y="1325"/>
                    <a:pt x="9624" y="1375"/>
                    <a:pt x="9649" y="1400"/>
                  </a:cubicBezTo>
                  <a:cubicBezTo>
                    <a:pt x="9699" y="1450"/>
                    <a:pt x="9749" y="1475"/>
                    <a:pt x="9798" y="1500"/>
                  </a:cubicBezTo>
                  <a:cubicBezTo>
                    <a:pt x="9848" y="1525"/>
                    <a:pt x="9898" y="1550"/>
                    <a:pt x="9948" y="1575"/>
                  </a:cubicBezTo>
                  <a:cubicBezTo>
                    <a:pt x="9998" y="1600"/>
                    <a:pt x="10048" y="1625"/>
                    <a:pt x="10098" y="1625"/>
                  </a:cubicBezTo>
                  <a:cubicBezTo>
                    <a:pt x="10148" y="1650"/>
                    <a:pt x="10198" y="1675"/>
                    <a:pt x="10223" y="1700"/>
                  </a:cubicBezTo>
                  <a:cubicBezTo>
                    <a:pt x="10273" y="1725"/>
                    <a:pt x="10298" y="1750"/>
                    <a:pt x="10323" y="1775"/>
                  </a:cubicBezTo>
                  <a:cubicBezTo>
                    <a:pt x="10348" y="1825"/>
                    <a:pt x="10348" y="1850"/>
                    <a:pt x="10348" y="1900"/>
                  </a:cubicBezTo>
                  <a:cubicBezTo>
                    <a:pt x="10348" y="1950"/>
                    <a:pt x="10348" y="1975"/>
                    <a:pt x="10323" y="2025"/>
                  </a:cubicBezTo>
                  <a:cubicBezTo>
                    <a:pt x="10323" y="2050"/>
                    <a:pt x="10298" y="2075"/>
                    <a:pt x="10248" y="2100"/>
                  </a:cubicBezTo>
                  <a:cubicBezTo>
                    <a:pt x="10223" y="2125"/>
                    <a:pt x="10198" y="2150"/>
                    <a:pt x="10148" y="2150"/>
                  </a:cubicBezTo>
                  <a:cubicBezTo>
                    <a:pt x="10123" y="2150"/>
                    <a:pt x="10073" y="2175"/>
                    <a:pt x="10023" y="2175"/>
                  </a:cubicBezTo>
                  <a:cubicBezTo>
                    <a:pt x="9948" y="2175"/>
                    <a:pt x="9898" y="2150"/>
                    <a:pt x="9823" y="2150"/>
                  </a:cubicBezTo>
                  <a:cubicBezTo>
                    <a:pt x="9773" y="2125"/>
                    <a:pt x="9749" y="2100"/>
                    <a:pt x="9699" y="2075"/>
                  </a:cubicBezTo>
                  <a:cubicBezTo>
                    <a:pt x="9649" y="2075"/>
                    <a:pt x="9624" y="2050"/>
                    <a:pt x="9599" y="2025"/>
                  </a:cubicBezTo>
                  <a:cubicBezTo>
                    <a:pt x="9574" y="2025"/>
                    <a:pt x="9549" y="2000"/>
                    <a:pt x="9549" y="2000"/>
                  </a:cubicBezTo>
                  <a:cubicBezTo>
                    <a:pt x="9524" y="2000"/>
                    <a:pt x="9524" y="2000"/>
                    <a:pt x="9524" y="2025"/>
                  </a:cubicBezTo>
                  <a:lnTo>
                    <a:pt x="9499" y="2025"/>
                  </a:lnTo>
                  <a:cubicBezTo>
                    <a:pt x="9499" y="2050"/>
                    <a:pt x="9499" y="2050"/>
                    <a:pt x="9499" y="2075"/>
                  </a:cubicBezTo>
                  <a:cubicBezTo>
                    <a:pt x="9499" y="2100"/>
                    <a:pt x="9499" y="2100"/>
                    <a:pt x="9499" y="2125"/>
                  </a:cubicBezTo>
                  <a:cubicBezTo>
                    <a:pt x="9499" y="2175"/>
                    <a:pt x="9499" y="2200"/>
                    <a:pt x="9499" y="2225"/>
                  </a:cubicBezTo>
                  <a:cubicBezTo>
                    <a:pt x="9499" y="2250"/>
                    <a:pt x="9524" y="2250"/>
                    <a:pt x="9524" y="2275"/>
                  </a:cubicBezTo>
                  <a:cubicBezTo>
                    <a:pt x="9549" y="2275"/>
                    <a:pt x="9574" y="2300"/>
                    <a:pt x="9599" y="2325"/>
                  </a:cubicBezTo>
                  <a:cubicBezTo>
                    <a:pt x="9624" y="2325"/>
                    <a:pt x="9649" y="2350"/>
                    <a:pt x="9699" y="2375"/>
                  </a:cubicBezTo>
                  <a:cubicBezTo>
                    <a:pt x="9749" y="2375"/>
                    <a:pt x="9798" y="2375"/>
                    <a:pt x="9848" y="2400"/>
                  </a:cubicBezTo>
                  <a:lnTo>
                    <a:pt x="10023" y="2400"/>
                  </a:lnTo>
                  <a:cubicBezTo>
                    <a:pt x="10098" y="2400"/>
                    <a:pt x="10198" y="2400"/>
                    <a:pt x="10273" y="2375"/>
                  </a:cubicBezTo>
                  <a:cubicBezTo>
                    <a:pt x="10348" y="2350"/>
                    <a:pt x="10423" y="2325"/>
                    <a:pt x="10473" y="2275"/>
                  </a:cubicBezTo>
                  <a:cubicBezTo>
                    <a:pt x="10523" y="2225"/>
                    <a:pt x="10573" y="2175"/>
                    <a:pt x="10598" y="2100"/>
                  </a:cubicBezTo>
                  <a:cubicBezTo>
                    <a:pt x="10648" y="2050"/>
                    <a:pt x="10648" y="1975"/>
                    <a:pt x="10648" y="1875"/>
                  </a:cubicBezTo>
                  <a:cubicBezTo>
                    <a:pt x="10648" y="1800"/>
                    <a:pt x="10648" y="1750"/>
                    <a:pt x="10623" y="1700"/>
                  </a:cubicBezTo>
                  <a:cubicBezTo>
                    <a:pt x="10598" y="1650"/>
                    <a:pt x="10573" y="1600"/>
                    <a:pt x="10523" y="1550"/>
                  </a:cubicBezTo>
                  <a:cubicBezTo>
                    <a:pt x="10498" y="1525"/>
                    <a:pt x="10448" y="1500"/>
                    <a:pt x="10398" y="1475"/>
                  </a:cubicBezTo>
                  <a:cubicBezTo>
                    <a:pt x="10348" y="1450"/>
                    <a:pt x="10298" y="1425"/>
                    <a:pt x="10248" y="1400"/>
                  </a:cubicBezTo>
                  <a:cubicBezTo>
                    <a:pt x="10198" y="1375"/>
                    <a:pt x="10148" y="1350"/>
                    <a:pt x="10073" y="1325"/>
                  </a:cubicBezTo>
                  <a:cubicBezTo>
                    <a:pt x="10023" y="1325"/>
                    <a:pt x="9998" y="1300"/>
                    <a:pt x="9948" y="1275"/>
                  </a:cubicBezTo>
                  <a:cubicBezTo>
                    <a:pt x="9923" y="1250"/>
                    <a:pt x="9873" y="1225"/>
                    <a:pt x="9848" y="1200"/>
                  </a:cubicBezTo>
                  <a:cubicBezTo>
                    <a:pt x="9823" y="1150"/>
                    <a:pt x="9823" y="1125"/>
                    <a:pt x="9823" y="1075"/>
                  </a:cubicBezTo>
                  <a:cubicBezTo>
                    <a:pt x="9823" y="1025"/>
                    <a:pt x="9823" y="1000"/>
                    <a:pt x="9848" y="975"/>
                  </a:cubicBezTo>
                  <a:cubicBezTo>
                    <a:pt x="9848" y="950"/>
                    <a:pt x="9873" y="925"/>
                    <a:pt x="9898" y="900"/>
                  </a:cubicBezTo>
                  <a:cubicBezTo>
                    <a:pt x="9923" y="875"/>
                    <a:pt x="9948" y="850"/>
                    <a:pt x="9998" y="850"/>
                  </a:cubicBezTo>
                  <a:cubicBezTo>
                    <a:pt x="10023" y="825"/>
                    <a:pt x="10073" y="825"/>
                    <a:pt x="10123" y="825"/>
                  </a:cubicBezTo>
                  <a:cubicBezTo>
                    <a:pt x="10198" y="825"/>
                    <a:pt x="10248" y="825"/>
                    <a:pt x="10273" y="850"/>
                  </a:cubicBezTo>
                  <a:cubicBezTo>
                    <a:pt x="10323" y="850"/>
                    <a:pt x="10373" y="875"/>
                    <a:pt x="10398" y="900"/>
                  </a:cubicBezTo>
                  <a:cubicBezTo>
                    <a:pt x="10423" y="900"/>
                    <a:pt x="10448" y="925"/>
                    <a:pt x="10473" y="925"/>
                  </a:cubicBezTo>
                  <a:cubicBezTo>
                    <a:pt x="10498" y="950"/>
                    <a:pt x="10523" y="950"/>
                    <a:pt x="10523" y="950"/>
                  </a:cubicBezTo>
                  <a:lnTo>
                    <a:pt x="10548" y="950"/>
                  </a:lnTo>
                  <a:cubicBezTo>
                    <a:pt x="10548" y="950"/>
                    <a:pt x="10548" y="925"/>
                    <a:pt x="10548" y="925"/>
                  </a:cubicBezTo>
                  <a:cubicBezTo>
                    <a:pt x="10573" y="925"/>
                    <a:pt x="10573" y="900"/>
                    <a:pt x="10573" y="900"/>
                  </a:cubicBezTo>
                  <a:cubicBezTo>
                    <a:pt x="10573" y="875"/>
                    <a:pt x="10573" y="850"/>
                    <a:pt x="10573" y="850"/>
                  </a:cubicBezTo>
                  <a:cubicBezTo>
                    <a:pt x="10573" y="825"/>
                    <a:pt x="10573" y="800"/>
                    <a:pt x="10573" y="800"/>
                  </a:cubicBezTo>
                  <a:cubicBezTo>
                    <a:pt x="10573" y="775"/>
                    <a:pt x="10573" y="775"/>
                    <a:pt x="10573" y="750"/>
                  </a:cubicBezTo>
                  <a:cubicBezTo>
                    <a:pt x="10573" y="750"/>
                    <a:pt x="10548" y="750"/>
                    <a:pt x="10548" y="725"/>
                  </a:cubicBezTo>
                  <a:cubicBezTo>
                    <a:pt x="10548" y="725"/>
                    <a:pt x="10548" y="700"/>
                    <a:pt x="10523" y="700"/>
                  </a:cubicBezTo>
                  <a:cubicBezTo>
                    <a:pt x="10523" y="700"/>
                    <a:pt x="10498" y="675"/>
                    <a:pt x="10473" y="675"/>
                  </a:cubicBezTo>
                  <a:cubicBezTo>
                    <a:pt x="10448" y="650"/>
                    <a:pt x="10423" y="650"/>
                    <a:pt x="10373" y="625"/>
                  </a:cubicBezTo>
                  <a:cubicBezTo>
                    <a:pt x="10348" y="625"/>
                    <a:pt x="10298" y="625"/>
                    <a:pt x="10248" y="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1387275" y="3678600"/>
              <a:ext cx="521825" cy="80000"/>
            </a:xfrm>
            <a:custGeom>
              <a:rect b="b" l="l" r="r" t="t"/>
              <a:pathLst>
                <a:path extrusionOk="0" h="3200" w="20873">
                  <a:moveTo>
                    <a:pt x="17448" y="50"/>
                  </a:moveTo>
                  <a:cubicBezTo>
                    <a:pt x="17348" y="50"/>
                    <a:pt x="17248" y="100"/>
                    <a:pt x="17198" y="175"/>
                  </a:cubicBezTo>
                  <a:cubicBezTo>
                    <a:pt x="17123" y="225"/>
                    <a:pt x="17098" y="325"/>
                    <a:pt x="17098" y="450"/>
                  </a:cubicBezTo>
                  <a:cubicBezTo>
                    <a:pt x="17098" y="475"/>
                    <a:pt x="17098" y="475"/>
                    <a:pt x="17098" y="500"/>
                  </a:cubicBezTo>
                  <a:cubicBezTo>
                    <a:pt x="17123" y="500"/>
                    <a:pt x="17123" y="500"/>
                    <a:pt x="17123" y="525"/>
                  </a:cubicBezTo>
                  <a:lnTo>
                    <a:pt x="17298" y="525"/>
                  </a:lnTo>
                  <a:cubicBezTo>
                    <a:pt x="17298" y="525"/>
                    <a:pt x="17323" y="525"/>
                    <a:pt x="17323" y="500"/>
                  </a:cubicBezTo>
                  <a:cubicBezTo>
                    <a:pt x="17323" y="500"/>
                    <a:pt x="17323" y="500"/>
                    <a:pt x="17323" y="475"/>
                  </a:cubicBezTo>
                  <a:cubicBezTo>
                    <a:pt x="17323" y="425"/>
                    <a:pt x="17323" y="375"/>
                    <a:pt x="17348" y="350"/>
                  </a:cubicBezTo>
                  <a:cubicBezTo>
                    <a:pt x="17373" y="300"/>
                    <a:pt x="17398" y="275"/>
                    <a:pt x="17448" y="275"/>
                  </a:cubicBezTo>
                  <a:cubicBezTo>
                    <a:pt x="17473" y="275"/>
                    <a:pt x="17498" y="300"/>
                    <a:pt x="17523" y="300"/>
                  </a:cubicBezTo>
                  <a:cubicBezTo>
                    <a:pt x="17548" y="325"/>
                    <a:pt x="17573" y="325"/>
                    <a:pt x="17598" y="350"/>
                  </a:cubicBezTo>
                  <a:cubicBezTo>
                    <a:pt x="17623" y="375"/>
                    <a:pt x="17648" y="400"/>
                    <a:pt x="17673" y="425"/>
                  </a:cubicBezTo>
                  <a:cubicBezTo>
                    <a:pt x="17698" y="425"/>
                    <a:pt x="17723" y="450"/>
                    <a:pt x="17748" y="475"/>
                  </a:cubicBezTo>
                  <a:cubicBezTo>
                    <a:pt x="17773" y="500"/>
                    <a:pt x="17823" y="500"/>
                    <a:pt x="17848" y="525"/>
                  </a:cubicBezTo>
                  <a:lnTo>
                    <a:pt x="17973" y="525"/>
                  </a:lnTo>
                  <a:cubicBezTo>
                    <a:pt x="18073" y="525"/>
                    <a:pt x="18173" y="500"/>
                    <a:pt x="18223" y="425"/>
                  </a:cubicBezTo>
                  <a:cubicBezTo>
                    <a:pt x="18298" y="350"/>
                    <a:pt x="18323" y="250"/>
                    <a:pt x="18323" y="125"/>
                  </a:cubicBezTo>
                  <a:cubicBezTo>
                    <a:pt x="18323" y="100"/>
                    <a:pt x="18323" y="75"/>
                    <a:pt x="18298" y="75"/>
                  </a:cubicBezTo>
                  <a:cubicBezTo>
                    <a:pt x="18273" y="50"/>
                    <a:pt x="18248" y="50"/>
                    <a:pt x="18198" y="50"/>
                  </a:cubicBezTo>
                  <a:cubicBezTo>
                    <a:pt x="18173" y="50"/>
                    <a:pt x="18148" y="50"/>
                    <a:pt x="18123" y="75"/>
                  </a:cubicBezTo>
                  <a:cubicBezTo>
                    <a:pt x="18123" y="75"/>
                    <a:pt x="18098" y="75"/>
                    <a:pt x="18098" y="100"/>
                  </a:cubicBezTo>
                  <a:cubicBezTo>
                    <a:pt x="18098" y="175"/>
                    <a:pt x="18098" y="225"/>
                    <a:pt x="18073" y="250"/>
                  </a:cubicBezTo>
                  <a:cubicBezTo>
                    <a:pt x="18048" y="275"/>
                    <a:pt x="18023" y="300"/>
                    <a:pt x="17973" y="300"/>
                  </a:cubicBezTo>
                  <a:cubicBezTo>
                    <a:pt x="17948" y="300"/>
                    <a:pt x="17898" y="275"/>
                    <a:pt x="17873" y="250"/>
                  </a:cubicBezTo>
                  <a:cubicBezTo>
                    <a:pt x="17823" y="225"/>
                    <a:pt x="17798" y="200"/>
                    <a:pt x="17748" y="175"/>
                  </a:cubicBezTo>
                  <a:cubicBezTo>
                    <a:pt x="17723" y="150"/>
                    <a:pt x="17673" y="125"/>
                    <a:pt x="17623" y="100"/>
                  </a:cubicBezTo>
                  <a:cubicBezTo>
                    <a:pt x="17573" y="75"/>
                    <a:pt x="17523" y="50"/>
                    <a:pt x="17448" y="50"/>
                  </a:cubicBezTo>
                  <a:close/>
                  <a:moveTo>
                    <a:pt x="5125" y="1025"/>
                  </a:moveTo>
                  <a:cubicBezTo>
                    <a:pt x="5200" y="1025"/>
                    <a:pt x="5275" y="1050"/>
                    <a:pt x="5325" y="1075"/>
                  </a:cubicBezTo>
                  <a:cubicBezTo>
                    <a:pt x="5375" y="1125"/>
                    <a:pt x="5425" y="1150"/>
                    <a:pt x="5450" y="1225"/>
                  </a:cubicBezTo>
                  <a:cubicBezTo>
                    <a:pt x="5475" y="1275"/>
                    <a:pt x="5500" y="1350"/>
                    <a:pt x="5525" y="1425"/>
                  </a:cubicBezTo>
                  <a:cubicBezTo>
                    <a:pt x="5525" y="1500"/>
                    <a:pt x="5525" y="1600"/>
                    <a:pt x="5525" y="1675"/>
                  </a:cubicBezTo>
                  <a:cubicBezTo>
                    <a:pt x="5525" y="1750"/>
                    <a:pt x="5525" y="1825"/>
                    <a:pt x="5500" y="1900"/>
                  </a:cubicBezTo>
                  <a:cubicBezTo>
                    <a:pt x="5500" y="1975"/>
                    <a:pt x="5475" y="2050"/>
                    <a:pt x="5425" y="2125"/>
                  </a:cubicBezTo>
                  <a:cubicBezTo>
                    <a:pt x="5400" y="2175"/>
                    <a:pt x="5350" y="2225"/>
                    <a:pt x="5300" y="2250"/>
                  </a:cubicBezTo>
                  <a:cubicBezTo>
                    <a:pt x="5250" y="2300"/>
                    <a:pt x="5175" y="2325"/>
                    <a:pt x="5100" y="2325"/>
                  </a:cubicBezTo>
                  <a:cubicBezTo>
                    <a:pt x="5025" y="2325"/>
                    <a:pt x="4950" y="2275"/>
                    <a:pt x="4875" y="2225"/>
                  </a:cubicBezTo>
                  <a:cubicBezTo>
                    <a:pt x="4800" y="2175"/>
                    <a:pt x="4725" y="2100"/>
                    <a:pt x="4625" y="2000"/>
                  </a:cubicBezTo>
                  <a:lnTo>
                    <a:pt x="4625" y="1350"/>
                  </a:lnTo>
                  <a:cubicBezTo>
                    <a:pt x="4675" y="1275"/>
                    <a:pt x="4725" y="1225"/>
                    <a:pt x="4775" y="1200"/>
                  </a:cubicBezTo>
                  <a:cubicBezTo>
                    <a:pt x="4825" y="1150"/>
                    <a:pt x="4850" y="1125"/>
                    <a:pt x="4900" y="1100"/>
                  </a:cubicBezTo>
                  <a:cubicBezTo>
                    <a:pt x="4925" y="1075"/>
                    <a:pt x="4975" y="1050"/>
                    <a:pt x="5000" y="1050"/>
                  </a:cubicBezTo>
                  <a:cubicBezTo>
                    <a:pt x="5050" y="1025"/>
                    <a:pt x="5075" y="1025"/>
                    <a:pt x="5125" y="1025"/>
                  </a:cubicBezTo>
                  <a:close/>
                  <a:moveTo>
                    <a:pt x="8724" y="1750"/>
                  </a:moveTo>
                  <a:lnTo>
                    <a:pt x="8724" y="2100"/>
                  </a:lnTo>
                  <a:cubicBezTo>
                    <a:pt x="8649" y="2175"/>
                    <a:pt x="8574" y="2225"/>
                    <a:pt x="8499" y="2275"/>
                  </a:cubicBezTo>
                  <a:cubicBezTo>
                    <a:pt x="8424" y="2325"/>
                    <a:pt x="8349" y="2325"/>
                    <a:pt x="8275" y="2325"/>
                  </a:cubicBezTo>
                  <a:cubicBezTo>
                    <a:pt x="8175" y="2325"/>
                    <a:pt x="8100" y="2325"/>
                    <a:pt x="8050" y="2275"/>
                  </a:cubicBezTo>
                  <a:cubicBezTo>
                    <a:pt x="8000" y="2200"/>
                    <a:pt x="7975" y="2150"/>
                    <a:pt x="7975" y="2050"/>
                  </a:cubicBezTo>
                  <a:cubicBezTo>
                    <a:pt x="7975" y="2000"/>
                    <a:pt x="7975" y="1950"/>
                    <a:pt x="8000" y="1925"/>
                  </a:cubicBezTo>
                  <a:cubicBezTo>
                    <a:pt x="8025" y="1875"/>
                    <a:pt x="8050" y="1850"/>
                    <a:pt x="8100" y="1825"/>
                  </a:cubicBezTo>
                  <a:cubicBezTo>
                    <a:pt x="8125" y="1800"/>
                    <a:pt x="8175" y="1775"/>
                    <a:pt x="8250" y="1750"/>
                  </a:cubicBezTo>
                  <a:close/>
                  <a:moveTo>
                    <a:pt x="14348" y="1750"/>
                  </a:moveTo>
                  <a:lnTo>
                    <a:pt x="14348" y="2100"/>
                  </a:lnTo>
                  <a:cubicBezTo>
                    <a:pt x="14273" y="2175"/>
                    <a:pt x="14198" y="2225"/>
                    <a:pt x="14123" y="2275"/>
                  </a:cubicBezTo>
                  <a:cubicBezTo>
                    <a:pt x="14049" y="2325"/>
                    <a:pt x="13974" y="2325"/>
                    <a:pt x="13899" y="2325"/>
                  </a:cubicBezTo>
                  <a:cubicBezTo>
                    <a:pt x="13799" y="2325"/>
                    <a:pt x="13724" y="2325"/>
                    <a:pt x="13674" y="2275"/>
                  </a:cubicBezTo>
                  <a:cubicBezTo>
                    <a:pt x="13624" y="2200"/>
                    <a:pt x="13599" y="2150"/>
                    <a:pt x="13599" y="2050"/>
                  </a:cubicBezTo>
                  <a:cubicBezTo>
                    <a:pt x="13599" y="2000"/>
                    <a:pt x="13599" y="1950"/>
                    <a:pt x="13624" y="1925"/>
                  </a:cubicBezTo>
                  <a:cubicBezTo>
                    <a:pt x="13649" y="1875"/>
                    <a:pt x="13674" y="1850"/>
                    <a:pt x="13724" y="1825"/>
                  </a:cubicBezTo>
                  <a:cubicBezTo>
                    <a:pt x="13749" y="1800"/>
                    <a:pt x="13799" y="1775"/>
                    <a:pt x="13874" y="1750"/>
                  </a:cubicBezTo>
                  <a:close/>
                  <a:moveTo>
                    <a:pt x="18098" y="1750"/>
                  </a:moveTo>
                  <a:lnTo>
                    <a:pt x="18098" y="2100"/>
                  </a:lnTo>
                  <a:cubicBezTo>
                    <a:pt x="18023" y="2175"/>
                    <a:pt x="17948" y="2225"/>
                    <a:pt x="17873" y="2275"/>
                  </a:cubicBezTo>
                  <a:cubicBezTo>
                    <a:pt x="17798" y="2325"/>
                    <a:pt x="17723" y="2325"/>
                    <a:pt x="17648" y="2325"/>
                  </a:cubicBezTo>
                  <a:cubicBezTo>
                    <a:pt x="17548" y="2325"/>
                    <a:pt x="17473" y="2325"/>
                    <a:pt x="17423" y="2275"/>
                  </a:cubicBezTo>
                  <a:cubicBezTo>
                    <a:pt x="17373" y="2200"/>
                    <a:pt x="17348" y="2150"/>
                    <a:pt x="17348" y="2050"/>
                  </a:cubicBezTo>
                  <a:cubicBezTo>
                    <a:pt x="17348" y="2000"/>
                    <a:pt x="17348" y="1950"/>
                    <a:pt x="17373" y="1925"/>
                  </a:cubicBezTo>
                  <a:cubicBezTo>
                    <a:pt x="17398" y="1875"/>
                    <a:pt x="17423" y="1850"/>
                    <a:pt x="17473" y="1825"/>
                  </a:cubicBezTo>
                  <a:cubicBezTo>
                    <a:pt x="17498" y="1800"/>
                    <a:pt x="17548" y="1775"/>
                    <a:pt x="17623" y="1750"/>
                  </a:cubicBezTo>
                  <a:close/>
                  <a:moveTo>
                    <a:pt x="20047" y="1025"/>
                  </a:moveTo>
                  <a:cubicBezTo>
                    <a:pt x="20147" y="1025"/>
                    <a:pt x="20222" y="1025"/>
                    <a:pt x="20297" y="1075"/>
                  </a:cubicBezTo>
                  <a:cubicBezTo>
                    <a:pt x="20347" y="1100"/>
                    <a:pt x="20397" y="1150"/>
                    <a:pt x="20447" y="1200"/>
                  </a:cubicBezTo>
                  <a:cubicBezTo>
                    <a:pt x="20472" y="1275"/>
                    <a:pt x="20497" y="1350"/>
                    <a:pt x="20522" y="1425"/>
                  </a:cubicBezTo>
                  <a:cubicBezTo>
                    <a:pt x="20547" y="1500"/>
                    <a:pt x="20547" y="1575"/>
                    <a:pt x="20547" y="1675"/>
                  </a:cubicBezTo>
                  <a:cubicBezTo>
                    <a:pt x="20547" y="1775"/>
                    <a:pt x="20547" y="1850"/>
                    <a:pt x="20522" y="1925"/>
                  </a:cubicBezTo>
                  <a:cubicBezTo>
                    <a:pt x="20497" y="2000"/>
                    <a:pt x="20472" y="2075"/>
                    <a:pt x="20422" y="2125"/>
                  </a:cubicBezTo>
                  <a:cubicBezTo>
                    <a:pt x="20397" y="2200"/>
                    <a:pt x="20322" y="2225"/>
                    <a:pt x="20272" y="2275"/>
                  </a:cubicBezTo>
                  <a:cubicBezTo>
                    <a:pt x="20197" y="2300"/>
                    <a:pt x="20122" y="2325"/>
                    <a:pt x="20047" y="2325"/>
                  </a:cubicBezTo>
                  <a:cubicBezTo>
                    <a:pt x="19947" y="2325"/>
                    <a:pt x="19872" y="2300"/>
                    <a:pt x="19797" y="2275"/>
                  </a:cubicBezTo>
                  <a:cubicBezTo>
                    <a:pt x="19723" y="2225"/>
                    <a:pt x="19673" y="2175"/>
                    <a:pt x="19648" y="2125"/>
                  </a:cubicBezTo>
                  <a:cubicBezTo>
                    <a:pt x="19598" y="2075"/>
                    <a:pt x="19573" y="2000"/>
                    <a:pt x="19573" y="1925"/>
                  </a:cubicBezTo>
                  <a:cubicBezTo>
                    <a:pt x="19548" y="1825"/>
                    <a:pt x="19548" y="1750"/>
                    <a:pt x="19548" y="1675"/>
                  </a:cubicBezTo>
                  <a:cubicBezTo>
                    <a:pt x="19548" y="1575"/>
                    <a:pt x="19548" y="1475"/>
                    <a:pt x="19573" y="1400"/>
                  </a:cubicBezTo>
                  <a:cubicBezTo>
                    <a:pt x="19598" y="1325"/>
                    <a:pt x="19623" y="1250"/>
                    <a:pt x="19648" y="1200"/>
                  </a:cubicBezTo>
                  <a:cubicBezTo>
                    <a:pt x="19698" y="1125"/>
                    <a:pt x="19748" y="1100"/>
                    <a:pt x="19822" y="1075"/>
                  </a:cubicBezTo>
                  <a:cubicBezTo>
                    <a:pt x="19872" y="1025"/>
                    <a:pt x="19947" y="1025"/>
                    <a:pt x="20047" y="1025"/>
                  </a:cubicBezTo>
                  <a:close/>
                  <a:moveTo>
                    <a:pt x="76" y="150"/>
                  </a:moveTo>
                  <a:cubicBezTo>
                    <a:pt x="51" y="175"/>
                    <a:pt x="51" y="175"/>
                    <a:pt x="26" y="175"/>
                  </a:cubicBezTo>
                  <a:cubicBezTo>
                    <a:pt x="26" y="175"/>
                    <a:pt x="1" y="175"/>
                    <a:pt x="1" y="200"/>
                  </a:cubicBezTo>
                  <a:cubicBezTo>
                    <a:pt x="1" y="200"/>
                    <a:pt x="1" y="200"/>
                    <a:pt x="1" y="225"/>
                  </a:cubicBezTo>
                  <a:lnTo>
                    <a:pt x="1" y="2500"/>
                  </a:lnTo>
                  <a:cubicBezTo>
                    <a:pt x="1" y="2500"/>
                    <a:pt x="1" y="2500"/>
                    <a:pt x="1" y="2525"/>
                  </a:cubicBezTo>
                  <a:lnTo>
                    <a:pt x="26" y="2525"/>
                  </a:lnTo>
                  <a:cubicBezTo>
                    <a:pt x="51" y="2525"/>
                    <a:pt x="51" y="2550"/>
                    <a:pt x="76" y="2550"/>
                  </a:cubicBezTo>
                  <a:lnTo>
                    <a:pt x="226" y="2550"/>
                  </a:lnTo>
                  <a:cubicBezTo>
                    <a:pt x="251" y="2550"/>
                    <a:pt x="276" y="2525"/>
                    <a:pt x="276" y="2525"/>
                  </a:cubicBezTo>
                  <a:lnTo>
                    <a:pt x="301" y="2525"/>
                  </a:lnTo>
                  <a:cubicBezTo>
                    <a:pt x="301" y="2500"/>
                    <a:pt x="301" y="2500"/>
                    <a:pt x="301" y="2500"/>
                  </a:cubicBezTo>
                  <a:lnTo>
                    <a:pt x="301" y="225"/>
                  </a:lnTo>
                  <a:cubicBezTo>
                    <a:pt x="301" y="200"/>
                    <a:pt x="301" y="200"/>
                    <a:pt x="301" y="200"/>
                  </a:cubicBezTo>
                  <a:cubicBezTo>
                    <a:pt x="301" y="175"/>
                    <a:pt x="301" y="175"/>
                    <a:pt x="276" y="175"/>
                  </a:cubicBezTo>
                  <a:cubicBezTo>
                    <a:pt x="276" y="175"/>
                    <a:pt x="251" y="175"/>
                    <a:pt x="226" y="150"/>
                  </a:cubicBezTo>
                  <a:close/>
                  <a:moveTo>
                    <a:pt x="2026" y="750"/>
                  </a:moveTo>
                  <a:cubicBezTo>
                    <a:pt x="1926" y="750"/>
                    <a:pt x="1851" y="775"/>
                    <a:pt x="1751" y="825"/>
                  </a:cubicBezTo>
                  <a:cubicBezTo>
                    <a:pt x="1676" y="875"/>
                    <a:pt x="1576" y="950"/>
                    <a:pt x="1476" y="1075"/>
                  </a:cubicBezTo>
                  <a:lnTo>
                    <a:pt x="1476" y="850"/>
                  </a:lnTo>
                  <a:cubicBezTo>
                    <a:pt x="1476" y="825"/>
                    <a:pt x="1476" y="825"/>
                    <a:pt x="1476" y="825"/>
                  </a:cubicBezTo>
                  <a:cubicBezTo>
                    <a:pt x="1476" y="800"/>
                    <a:pt x="1476" y="800"/>
                    <a:pt x="1451" y="800"/>
                  </a:cubicBezTo>
                  <a:lnTo>
                    <a:pt x="1426" y="800"/>
                  </a:lnTo>
                  <a:cubicBezTo>
                    <a:pt x="1401" y="775"/>
                    <a:pt x="1376" y="775"/>
                    <a:pt x="1351" y="775"/>
                  </a:cubicBezTo>
                  <a:cubicBezTo>
                    <a:pt x="1326" y="775"/>
                    <a:pt x="1301" y="775"/>
                    <a:pt x="1276" y="800"/>
                  </a:cubicBezTo>
                  <a:lnTo>
                    <a:pt x="1251" y="800"/>
                  </a:lnTo>
                  <a:cubicBezTo>
                    <a:pt x="1226" y="800"/>
                    <a:pt x="1226" y="800"/>
                    <a:pt x="1226" y="825"/>
                  </a:cubicBezTo>
                  <a:cubicBezTo>
                    <a:pt x="1201" y="825"/>
                    <a:pt x="1201" y="825"/>
                    <a:pt x="1201" y="850"/>
                  </a:cubicBezTo>
                  <a:lnTo>
                    <a:pt x="1201" y="2500"/>
                  </a:lnTo>
                  <a:cubicBezTo>
                    <a:pt x="1201" y="2500"/>
                    <a:pt x="1201" y="2500"/>
                    <a:pt x="1226" y="2525"/>
                  </a:cubicBezTo>
                  <a:lnTo>
                    <a:pt x="1251" y="2525"/>
                  </a:lnTo>
                  <a:cubicBezTo>
                    <a:pt x="1251" y="2550"/>
                    <a:pt x="1276" y="2550"/>
                    <a:pt x="1301" y="2550"/>
                  </a:cubicBezTo>
                  <a:lnTo>
                    <a:pt x="1451" y="2550"/>
                  </a:lnTo>
                  <a:cubicBezTo>
                    <a:pt x="1451" y="2550"/>
                    <a:pt x="1476" y="2550"/>
                    <a:pt x="1476" y="2525"/>
                  </a:cubicBezTo>
                  <a:lnTo>
                    <a:pt x="1501" y="2525"/>
                  </a:lnTo>
                  <a:cubicBezTo>
                    <a:pt x="1501" y="2500"/>
                    <a:pt x="1501" y="2500"/>
                    <a:pt x="1501" y="2500"/>
                  </a:cubicBezTo>
                  <a:lnTo>
                    <a:pt x="1501" y="1350"/>
                  </a:lnTo>
                  <a:cubicBezTo>
                    <a:pt x="1601" y="1225"/>
                    <a:pt x="1676" y="1150"/>
                    <a:pt x="1751" y="1100"/>
                  </a:cubicBezTo>
                  <a:cubicBezTo>
                    <a:pt x="1826" y="1050"/>
                    <a:pt x="1876" y="1025"/>
                    <a:pt x="1951" y="1025"/>
                  </a:cubicBezTo>
                  <a:cubicBezTo>
                    <a:pt x="2001" y="1025"/>
                    <a:pt x="2051" y="1025"/>
                    <a:pt x="2101" y="1050"/>
                  </a:cubicBezTo>
                  <a:cubicBezTo>
                    <a:pt x="2151" y="1075"/>
                    <a:pt x="2176" y="1100"/>
                    <a:pt x="2201" y="1150"/>
                  </a:cubicBezTo>
                  <a:cubicBezTo>
                    <a:pt x="2226" y="1200"/>
                    <a:pt x="2251" y="1250"/>
                    <a:pt x="2276" y="1300"/>
                  </a:cubicBezTo>
                  <a:cubicBezTo>
                    <a:pt x="2276" y="1350"/>
                    <a:pt x="2276" y="1425"/>
                    <a:pt x="2276" y="1500"/>
                  </a:cubicBezTo>
                  <a:lnTo>
                    <a:pt x="2276" y="2500"/>
                  </a:lnTo>
                  <a:cubicBezTo>
                    <a:pt x="2276" y="2500"/>
                    <a:pt x="2276" y="2500"/>
                    <a:pt x="2301" y="2525"/>
                  </a:cubicBezTo>
                  <a:lnTo>
                    <a:pt x="2326" y="2525"/>
                  </a:lnTo>
                  <a:cubicBezTo>
                    <a:pt x="2326" y="2550"/>
                    <a:pt x="2351" y="2550"/>
                    <a:pt x="2351" y="2550"/>
                  </a:cubicBezTo>
                  <a:lnTo>
                    <a:pt x="2501" y="2550"/>
                  </a:lnTo>
                  <a:cubicBezTo>
                    <a:pt x="2526" y="2550"/>
                    <a:pt x="2551" y="2550"/>
                    <a:pt x="2551" y="2525"/>
                  </a:cubicBezTo>
                  <a:lnTo>
                    <a:pt x="2576" y="2525"/>
                  </a:lnTo>
                  <a:cubicBezTo>
                    <a:pt x="2576" y="2500"/>
                    <a:pt x="2576" y="2500"/>
                    <a:pt x="2576" y="2500"/>
                  </a:cubicBezTo>
                  <a:lnTo>
                    <a:pt x="2576" y="1350"/>
                  </a:lnTo>
                  <a:cubicBezTo>
                    <a:pt x="2675" y="1225"/>
                    <a:pt x="2750" y="1150"/>
                    <a:pt x="2825" y="1100"/>
                  </a:cubicBezTo>
                  <a:cubicBezTo>
                    <a:pt x="2900" y="1050"/>
                    <a:pt x="2950" y="1025"/>
                    <a:pt x="3025" y="1025"/>
                  </a:cubicBezTo>
                  <a:cubicBezTo>
                    <a:pt x="3075" y="1025"/>
                    <a:pt x="3125" y="1025"/>
                    <a:pt x="3175" y="1050"/>
                  </a:cubicBezTo>
                  <a:cubicBezTo>
                    <a:pt x="3225" y="1075"/>
                    <a:pt x="3250" y="1100"/>
                    <a:pt x="3275" y="1150"/>
                  </a:cubicBezTo>
                  <a:cubicBezTo>
                    <a:pt x="3300" y="1200"/>
                    <a:pt x="3325" y="1250"/>
                    <a:pt x="3325" y="1300"/>
                  </a:cubicBezTo>
                  <a:cubicBezTo>
                    <a:pt x="3350" y="1350"/>
                    <a:pt x="3350" y="1425"/>
                    <a:pt x="3350" y="1500"/>
                  </a:cubicBezTo>
                  <a:lnTo>
                    <a:pt x="3350" y="2500"/>
                  </a:lnTo>
                  <a:cubicBezTo>
                    <a:pt x="3350" y="2500"/>
                    <a:pt x="3350" y="2500"/>
                    <a:pt x="3350" y="2525"/>
                  </a:cubicBezTo>
                  <a:lnTo>
                    <a:pt x="3375" y="2525"/>
                  </a:lnTo>
                  <a:cubicBezTo>
                    <a:pt x="3400" y="2550"/>
                    <a:pt x="3400" y="2550"/>
                    <a:pt x="3425" y="2550"/>
                  </a:cubicBezTo>
                  <a:lnTo>
                    <a:pt x="3575" y="2550"/>
                  </a:lnTo>
                  <a:cubicBezTo>
                    <a:pt x="3600" y="2550"/>
                    <a:pt x="3600" y="2550"/>
                    <a:pt x="3625" y="2525"/>
                  </a:cubicBezTo>
                  <a:lnTo>
                    <a:pt x="3650" y="2525"/>
                  </a:lnTo>
                  <a:cubicBezTo>
                    <a:pt x="3650" y="2500"/>
                    <a:pt x="3650" y="2500"/>
                    <a:pt x="3650" y="2500"/>
                  </a:cubicBezTo>
                  <a:lnTo>
                    <a:pt x="3650" y="1450"/>
                  </a:lnTo>
                  <a:cubicBezTo>
                    <a:pt x="3650" y="1350"/>
                    <a:pt x="3650" y="1275"/>
                    <a:pt x="3625" y="1175"/>
                  </a:cubicBezTo>
                  <a:cubicBezTo>
                    <a:pt x="3600" y="1100"/>
                    <a:pt x="3575" y="1025"/>
                    <a:pt x="3525" y="975"/>
                  </a:cubicBezTo>
                  <a:cubicBezTo>
                    <a:pt x="3475" y="900"/>
                    <a:pt x="3425" y="850"/>
                    <a:pt x="3350" y="825"/>
                  </a:cubicBezTo>
                  <a:cubicBezTo>
                    <a:pt x="3275" y="775"/>
                    <a:pt x="3200" y="750"/>
                    <a:pt x="3100" y="750"/>
                  </a:cubicBezTo>
                  <a:cubicBezTo>
                    <a:pt x="3050" y="750"/>
                    <a:pt x="3000" y="775"/>
                    <a:pt x="2950" y="775"/>
                  </a:cubicBezTo>
                  <a:cubicBezTo>
                    <a:pt x="2925" y="800"/>
                    <a:pt x="2875" y="800"/>
                    <a:pt x="2825" y="825"/>
                  </a:cubicBezTo>
                  <a:cubicBezTo>
                    <a:pt x="2775" y="850"/>
                    <a:pt x="2725" y="900"/>
                    <a:pt x="2675" y="925"/>
                  </a:cubicBezTo>
                  <a:cubicBezTo>
                    <a:pt x="2625" y="975"/>
                    <a:pt x="2576" y="1025"/>
                    <a:pt x="2526" y="1075"/>
                  </a:cubicBezTo>
                  <a:cubicBezTo>
                    <a:pt x="2501" y="1050"/>
                    <a:pt x="2476" y="1000"/>
                    <a:pt x="2451" y="950"/>
                  </a:cubicBezTo>
                  <a:cubicBezTo>
                    <a:pt x="2426" y="925"/>
                    <a:pt x="2401" y="875"/>
                    <a:pt x="2351" y="850"/>
                  </a:cubicBezTo>
                  <a:cubicBezTo>
                    <a:pt x="2301" y="825"/>
                    <a:pt x="2251" y="800"/>
                    <a:pt x="2201" y="775"/>
                  </a:cubicBezTo>
                  <a:cubicBezTo>
                    <a:pt x="2151" y="775"/>
                    <a:pt x="2101" y="750"/>
                    <a:pt x="2026" y="750"/>
                  </a:cubicBezTo>
                  <a:close/>
                  <a:moveTo>
                    <a:pt x="6550" y="0"/>
                  </a:moveTo>
                  <a:cubicBezTo>
                    <a:pt x="6550" y="0"/>
                    <a:pt x="6525" y="25"/>
                    <a:pt x="6525" y="25"/>
                  </a:cubicBezTo>
                  <a:cubicBezTo>
                    <a:pt x="6525" y="25"/>
                    <a:pt x="6525" y="25"/>
                    <a:pt x="6525" y="50"/>
                  </a:cubicBezTo>
                  <a:lnTo>
                    <a:pt x="6525" y="2500"/>
                  </a:lnTo>
                  <a:cubicBezTo>
                    <a:pt x="6525" y="2500"/>
                    <a:pt x="6525" y="2500"/>
                    <a:pt x="6525" y="2525"/>
                  </a:cubicBezTo>
                  <a:lnTo>
                    <a:pt x="6550" y="2525"/>
                  </a:lnTo>
                  <a:cubicBezTo>
                    <a:pt x="6575" y="2550"/>
                    <a:pt x="6575" y="2550"/>
                    <a:pt x="6600" y="2550"/>
                  </a:cubicBezTo>
                  <a:lnTo>
                    <a:pt x="6750" y="2550"/>
                  </a:lnTo>
                  <a:cubicBezTo>
                    <a:pt x="6775" y="2550"/>
                    <a:pt x="6775" y="2550"/>
                    <a:pt x="6800" y="2525"/>
                  </a:cubicBezTo>
                  <a:lnTo>
                    <a:pt x="6825" y="2525"/>
                  </a:lnTo>
                  <a:cubicBezTo>
                    <a:pt x="6825" y="2500"/>
                    <a:pt x="6825" y="2500"/>
                    <a:pt x="6825" y="2500"/>
                  </a:cubicBezTo>
                  <a:lnTo>
                    <a:pt x="6825" y="50"/>
                  </a:lnTo>
                  <a:cubicBezTo>
                    <a:pt x="6825" y="25"/>
                    <a:pt x="6825" y="25"/>
                    <a:pt x="6825" y="25"/>
                  </a:cubicBezTo>
                  <a:cubicBezTo>
                    <a:pt x="6800" y="25"/>
                    <a:pt x="6800" y="0"/>
                    <a:pt x="6800" y="0"/>
                  </a:cubicBezTo>
                  <a:close/>
                  <a:moveTo>
                    <a:pt x="10799" y="750"/>
                  </a:moveTo>
                  <a:cubicBezTo>
                    <a:pt x="10699" y="750"/>
                    <a:pt x="10599" y="775"/>
                    <a:pt x="10499" y="825"/>
                  </a:cubicBezTo>
                  <a:cubicBezTo>
                    <a:pt x="10424" y="875"/>
                    <a:pt x="10324" y="950"/>
                    <a:pt x="10224" y="1075"/>
                  </a:cubicBezTo>
                  <a:lnTo>
                    <a:pt x="10224" y="850"/>
                  </a:lnTo>
                  <a:cubicBezTo>
                    <a:pt x="10224" y="825"/>
                    <a:pt x="10224" y="825"/>
                    <a:pt x="10224" y="825"/>
                  </a:cubicBezTo>
                  <a:cubicBezTo>
                    <a:pt x="10224" y="800"/>
                    <a:pt x="10224" y="800"/>
                    <a:pt x="10199" y="800"/>
                  </a:cubicBezTo>
                  <a:lnTo>
                    <a:pt x="10174" y="800"/>
                  </a:lnTo>
                  <a:cubicBezTo>
                    <a:pt x="10149" y="775"/>
                    <a:pt x="10124" y="775"/>
                    <a:pt x="10099" y="775"/>
                  </a:cubicBezTo>
                  <a:cubicBezTo>
                    <a:pt x="10074" y="775"/>
                    <a:pt x="10049" y="775"/>
                    <a:pt x="10024" y="800"/>
                  </a:cubicBezTo>
                  <a:lnTo>
                    <a:pt x="9999" y="800"/>
                  </a:lnTo>
                  <a:cubicBezTo>
                    <a:pt x="9974" y="800"/>
                    <a:pt x="9974" y="800"/>
                    <a:pt x="9974" y="825"/>
                  </a:cubicBezTo>
                  <a:cubicBezTo>
                    <a:pt x="9949" y="825"/>
                    <a:pt x="9949" y="825"/>
                    <a:pt x="9949" y="850"/>
                  </a:cubicBezTo>
                  <a:lnTo>
                    <a:pt x="9949" y="2500"/>
                  </a:lnTo>
                  <a:cubicBezTo>
                    <a:pt x="9949" y="2500"/>
                    <a:pt x="9949" y="2500"/>
                    <a:pt x="9974" y="2525"/>
                  </a:cubicBezTo>
                  <a:lnTo>
                    <a:pt x="9999" y="2525"/>
                  </a:lnTo>
                  <a:cubicBezTo>
                    <a:pt x="9999" y="2550"/>
                    <a:pt x="10024" y="2550"/>
                    <a:pt x="10049" y="2550"/>
                  </a:cubicBezTo>
                  <a:lnTo>
                    <a:pt x="10199" y="2550"/>
                  </a:lnTo>
                  <a:cubicBezTo>
                    <a:pt x="10199" y="2550"/>
                    <a:pt x="10224" y="2550"/>
                    <a:pt x="10224" y="2525"/>
                  </a:cubicBezTo>
                  <a:lnTo>
                    <a:pt x="10249" y="2525"/>
                  </a:lnTo>
                  <a:cubicBezTo>
                    <a:pt x="10249" y="2500"/>
                    <a:pt x="10249" y="2500"/>
                    <a:pt x="10249" y="2500"/>
                  </a:cubicBezTo>
                  <a:lnTo>
                    <a:pt x="10249" y="1350"/>
                  </a:lnTo>
                  <a:cubicBezTo>
                    <a:pt x="10349" y="1225"/>
                    <a:pt x="10424" y="1150"/>
                    <a:pt x="10499" y="1100"/>
                  </a:cubicBezTo>
                  <a:cubicBezTo>
                    <a:pt x="10574" y="1050"/>
                    <a:pt x="10649" y="1025"/>
                    <a:pt x="10724" y="1025"/>
                  </a:cubicBezTo>
                  <a:cubicBezTo>
                    <a:pt x="10799" y="1025"/>
                    <a:pt x="10849" y="1025"/>
                    <a:pt x="10874" y="1050"/>
                  </a:cubicBezTo>
                  <a:cubicBezTo>
                    <a:pt x="10924" y="1075"/>
                    <a:pt x="10974" y="1100"/>
                    <a:pt x="10999" y="1150"/>
                  </a:cubicBezTo>
                  <a:cubicBezTo>
                    <a:pt x="11024" y="1200"/>
                    <a:pt x="11049" y="1250"/>
                    <a:pt x="11049" y="1300"/>
                  </a:cubicBezTo>
                  <a:cubicBezTo>
                    <a:pt x="11074" y="1350"/>
                    <a:pt x="11074" y="1425"/>
                    <a:pt x="11074" y="1525"/>
                  </a:cubicBezTo>
                  <a:lnTo>
                    <a:pt x="11074" y="2500"/>
                  </a:lnTo>
                  <a:cubicBezTo>
                    <a:pt x="11074" y="2500"/>
                    <a:pt x="11074" y="2500"/>
                    <a:pt x="11074" y="2525"/>
                  </a:cubicBezTo>
                  <a:lnTo>
                    <a:pt x="11099" y="2525"/>
                  </a:lnTo>
                  <a:cubicBezTo>
                    <a:pt x="11124" y="2550"/>
                    <a:pt x="11124" y="2550"/>
                    <a:pt x="11149" y="2550"/>
                  </a:cubicBezTo>
                  <a:lnTo>
                    <a:pt x="11299" y="2550"/>
                  </a:lnTo>
                  <a:cubicBezTo>
                    <a:pt x="11324" y="2550"/>
                    <a:pt x="11324" y="2550"/>
                    <a:pt x="11349" y="2525"/>
                  </a:cubicBezTo>
                  <a:lnTo>
                    <a:pt x="11374" y="2525"/>
                  </a:lnTo>
                  <a:cubicBezTo>
                    <a:pt x="11374" y="2500"/>
                    <a:pt x="11374" y="2500"/>
                    <a:pt x="11374" y="2500"/>
                  </a:cubicBezTo>
                  <a:lnTo>
                    <a:pt x="11374" y="1500"/>
                  </a:lnTo>
                  <a:cubicBezTo>
                    <a:pt x="11374" y="1375"/>
                    <a:pt x="11374" y="1275"/>
                    <a:pt x="11349" y="1175"/>
                  </a:cubicBezTo>
                  <a:cubicBezTo>
                    <a:pt x="11324" y="1100"/>
                    <a:pt x="11299" y="1025"/>
                    <a:pt x="11249" y="975"/>
                  </a:cubicBezTo>
                  <a:cubicBezTo>
                    <a:pt x="11199" y="900"/>
                    <a:pt x="11149" y="850"/>
                    <a:pt x="11074" y="825"/>
                  </a:cubicBezTo>
                  <a:cubicBezTo>
                    <a:pt x="10999" y="775"/>
                    <a:pt x="10899" y="750"/>
                    <a:pt x="10799" y="750"/>
                  </a:cubicBezTo>
                  <a:close/>
                  <a:moveTo>
                    <a:pt x="8374" y="750"/>
                  </a:moveTo>
                  <a:cubicBezTo>
                    <a:pt x="8300" y="750"/>
                    <a:pt x="8250" y="775"/>
                    <a:pt x="8175" y="775"/>
                  </a:cubicBezTo>
                  <a:cubicBezTo>
                    <a:pt x="8125" y="800"/>
                    <a:pt x="8050" y="800"/>
                    <a:pt x="8000" y="825"/>
                  </a:cubicBezTo>
                  <a:cubicBezTo>
                    <a:pt x="7950" y="850"/>
                    <a:pt x="7900" y="850"/>
                    <a:pt x="7875" y="875"/>
                  </a:cubicBezTo>
                  <a:cubicBezTo>
                    <a:pt x="7825" y="900"/>
                    <a:pt x="7800" y="925"/>
                    <a:pt x="7775" y="925"/>
                  </a:cubicBezTo>
                  <a:cubicBezTo>
                    <a:pt x="7775" y="950"/>
                    <a:pt x="7750" y="975"/>
                    <a:pt x="7750" y="1000"/>
                  </a:cubicBezTo>
                  <a:cubicBezTo>
                    <a:pt x="7750" y="1000"/>
                    <a:pt x="7750" y="1025"/>
                    <a:pt x="7750" y="1050"/>
                  </a:cubicBezTo>
                  <a:cubicBezTo>
                    <a:pt x="7750" y="1075"/>
                    <a:pt x="7750" y="1100"/>
                    <a:pt x="7750" y="1100"/>
                  </a:cubicBezTo>
                  <a:cubicBezTo>
                    <a:pt x="7750" y="1125"/>
                    <a:pt x="7750" y="1125"/>
                    <a:pt x="7750" y="1150"/>
                  </a:cubicBezTo>
                  <a:cubicBezTo>
                    <a:pt x="7775" y="1150"/>
                    <a:pt x="7775" y="1175"/>
                    <a:pt x="7775" y="1175"/>
                  </a:cubicBezTo>
                  <a:lnTo>
                    <a:pt x="7800" y="1175"/>
                  </a:lnTo>
                  <a:cubicBezTo>
                    <a:pt x="7825" y="1175"/>
                    <a:pt x="7850" y="1175"/>
                    <a:pt x="7875" y="1150"/>
                  </a:cubicBezTo>
                  <a:cubicBezTo>
                    <a:pt x="7900" y="1125"/>
                    <a:pt x="7925" y="1100"/>
                    <a:pt x="7975" y="1100"/>
                  </a:cubicBezTo>
                  <a:cubicBezTo>
                    <a:pt x="8025" y="1075"/>
                    <a:pt x="8075" y="1050"/>
                    <a:pt x="8150" y="1025"/>
                  </a:cubicBezTo>
                  <a:cubicBezTo>
                    <a:pt x="8200" y="1025"/>
                    <a:pt x="8275" y="1000"/>
                    <a:pt x="8349" y="1000"/>
                  </a:cubicBezTo>
                  <a:cubicBezTo>
                    <a:pt x="8399" y="1000"/>
                    <a:pt x="8474" y="1025"/>
                    <a:pt x="8524" y="1025"/>
                  </a:cubicBezTo>
                  <a:cubicBezTo>
                    <a:pt x="8574" y="1050"/>
                    <a:pt x="8599" y="1075"/>
                    <a:pt x="8624" y="1100"/>
                  </a:cubicBezTo>
                  <a:cubicBezTo>
                    <a:pt x="8649" y="1125"/>
                    <a:pt x="8674" y="1175"/>
                    <a:pt x="8699" y="1225"/>
                  </a:cubicBezTo>
                  <a:cubicBezTo>
                    <a:pt x="8699" y="1275"/>
                    <a:pt x="8724" y="1325"/>
                    <a:pt x="8724" y="1400"/>
                  </a:cubicBezTo>
                  <a:lnTo>
                    <a:pt x="8724" y="1525"/>
                  </a:lnTo>
                  <a:lnTo>
                    <a:pt x="8499" y="1525"/>
                  </a:lnTo>
                  <a:cubicBezTo>
                    <a:pt x="8349" y="1525"/>
                    <a:pt x="8250" y="1525"/>
                    <a:pt x="8150" y="1550"/>
                  </a:cubicBezTo>
                  <a:cubicBezTo>
                    <a:pt x="8025" y="1575"/>
                    <a:pt x="7950" y="1625"/>
                    <a:pt x="7875" y="1650"/>
                  </a:cubicBezTo>
                  <a:cubicBezTo>
                    <a:pt x="7800" y="1700"/>
                    <a:pt x="7750" y="1750"/>
                    <a:pt x="7725" y="1825"/>
                  </a:cubicBezTo>
                  <a:cubicBezTo>
                    <a:pt x="7675" y="1900"/>
                    <a:pt x="7675" y="1975"/>
                    <a:pt x="7675" y="2075"/>
                  </a:cubicBezTo>
                  <a:cubicBezTo>
                    <a:pt x="7675" y="2150"/>
                    <a:pt x="7675" y="2225"/>
                    <a:pt x="7700" y="2275"/>
                  </a:cubicBezTo>
                  <a:cubicBezTo>
                    <a:pt x="7725" y="2350"/>
                    <a:pt x="7775" y="2400"/>
                    <a:pt x="7825" y="2450"/>
                  </a:cubicBezTo>
                  <a:cubicBezTo>
                    <a:pt x="7875" y="2475"/>
                    <a:pt x="7925" y="2525"/>
                    <a:pt x="8000" y="2525"/>
                  </a:cubicBezTo>
                  <a:cubicBezTo>
                    <a:pt x="8075" y="2550"/>
                    <a:pt x="8150" y="2575"/>
                    <a:pt x="8225" y="2575"/>
                  </a:cubicBezTo>
                  <a:cubicBezTo>
                    <a:pt x="8325" y="2575"/>
                    <a:pt x="8424" y="2550"/>
                    <a:pt x="8524" y="2500"/>
                  </a:cubicBezTo>
                  <a:cubicBezTo>
                    <a:pt x="8599" y="2475"/>
                    <a:pt x="8674" y="2400"/>
                    <a:pt x="8749" y="2325"/>
                  </a:cubicBezTo>
                  <a:lnTo>
                    <a:pt x="8749" y="2500"/>
                  </a:lnTo>
                  <a:cubicBezTo>
                    <a:pt x="8749" y="2500"/>
                    <a:pt x="8749" y="2525"/>
                    <a:pt x="8774" y="2525"/>
                  </a:cubicBezTo>
                  <a:cubicBezTo>
                    <a:pt x="8774" y="2525"/>
                    <a:pt x="8799" y="2550"/>
                    <a:pt x="8799" y="2550"/>
                  </a:cubicBezTo>
                  <a:lnTo>
                    <a:pt x="8949" y="2550"/>
                  </a:lnTo>
                  <a:cubicBezTo>
                    <a:pt x="8974" y="2550"/>
                    <a:pt x="8999" y="2525"/>
                    <a:pt x="8999" y="2525"/>
                  </a:cubicBezTo>
                  <a:cubicBezTo>
                    <a:pt x="8999" y="2525"/>
                    <a:pt x="9024" y="2500"/>
                    <a:pt x="9024" y="2500"/>
                  </a:cubicBezTo>
                  <a:lnTo>
                    <a:pt x="9024" y="1375"/>
                  </a:lnTo>
                  <a:cubicBezTo>
                    <a:pt x="9024" y="1275"/>
                    <a:pt x="8999" y="1200"/>
                    <a:pt x="8974" y="1125"/>
                  </a:cubicBezTo>
                  <a:cubicBezTo>
                    <a:pt x="8949" y="1050"/>
                    <a:pt x="8924" y="975"/>
                    <a:pt x="8874" y="925"/>
                  </a:cubicBezTo>
                  <a:cubicBezTo>
                    <a:pt x="8824" y="875"/>
                    <a:pt x="8749" y="825"/>
                    <a:pt x="8674" y="800"/>
                  </a:cubicBezTo>
                  <a:cubicBezTo>
                    <a:pt x="8574" y="775"/>
                    <a:pt x="8474" y="750"/>
                    <a:pt x="8374" y="750"/>
                  </a:cubicBezTo>
                  <a:close/>
                  <a:moveTo>
                    <a:pt x="12299" y="350"/>
                  </a:moveTo>
                  <a:cubicBezTo>
                    <a:pt x="12274" y="350"/>
                    <a:pt x="12274" y="350"/>
                    <a:pt x="12249" y="375"/>
                  </a:cubicBezTo>
                  <a:lnTo>
                    <a:pt x="12224" y="375"/>
                  </a:lnTo>
                  <a:cubicBezTo>
                    <a:pt x="12224" y="375"/>
                    <a:pt x="12224" y="400"/>
                    <a:pt x="12224" y="400"/>
                  </a:cubicBezTo>
                  <a:lnTo>
                    <a:pt x="12224" y="800"/>
                  </a:lnTo>
                  <a:lnTo>
                    <a:pt x="11949" y="800"/>
                  </a:lnTo>
                  <a:cubicBezTo>
                    <a:pt x="11949" y="800"/>
                    <a:pt x="11949" y="825"/>
                    <a:pt x="11949" y="825"/>
                  </a:cubicBezTo>
                  <a:cubicBezTo>
                    <a:pt x="11949" y="825"/>
                    <a:pt x="11924" y="850"/>
                    <a:pt x="11924" y="875"/>
                  </a:cubicBezTo>
                  <a:cubicBezTo>
                    <a:pt x="11924" y="875"/>
                    <a:pt x="11924" y="900"/>
                    <a:pt x="11924" y="925"/>
                  </a:cubicBezTo>
                  <a:cubicBezTo>
                    <a:pt x="11924" y="975"/>
                    <a:pt x="11924" y="1000"/>
                    <a:pt x="11949" y="1025"/>
                  </a:cubicBezTo>
                  <a:cubicBezTo>
                    <a:pt x="11949" y="1050"/>
                    <a:pt x="11974" y="1050"/>
                    <a:pt x="11999" y="1050"/>
                  </a:cubicBezTo>
                  <a:lnTo>
                    <a:pt x="12224" y="1050"/>
                  </a:lnTo>
                  <a:lnTo>
                    <a:pt x="12224" y="2000"/>
                  </a:lnTo>
                  <a:cubicBezTo>
                    <a:pt x="12224" y="2100"/>
                    <a:pt x="12224" y="2175"/>
                    <a:pt x="12249" y="2250"/>
                  </a:cubicBezTo>
                  <a:cubicBezTo>
                    <a:pt x="12274" y="2325"/>
                    <a:pt x="12299" y="2375"/>
                    <a:pt x="12324" y="2425"/>
                  </a:cubicBezTo>
                  <a:cubicBezTo>
                    <a:pt x="12374" y="2475"/>
                    <a:pt x="12424" y="2500"/>
                    <a:pt x="12474" y="2525"/>
                  </a:cubicBezTo>
                  <a:cubicBezTo>
                    <a:pt x="12549" y="2550"/>
                    <a:pt x="12624" y="2575"/>
                    <a:pt x="12699" y="2575"/>
                  </a:cubicBezTo>
                  <a:cubicBezTo>
                    <a:pt x="12724" y="2575"/>
                    <a:pt x="12749" y="2575"/>
                    <a:pt x="12774" y="2550"/>
                  </a:cubicBezTo>
                  <a:lnTo>
                    <a:pt x="12874" y="2550"/>
                  </a:lnTo>
                  <a:cubicBezTo>
                    <a:pt x="12899" y="2550"/>
                    <a:pt x="12924" y="2525"/>
                    <a:pt x="12924" y="2525"/>
                  </a:cubicBezTo>
                  <a:cubicBezTo>
                    <a:pt x="12949" y="2525"/>
                    <a:pt x="12974" y="2500"/>
                    <a:pt x="12974" y="2500"/>
                  </a:cubicBezTo>
                  <a:cubicBezTo>
                    <a:pt x="12974" y="2500"/>
                    <a:pt x="12999" y="2475"/>
                    <a:pt x="12999" y="2450"/>
                  </a:cubicBezTo>
                  <a:cubicBezTo>
                    <a:pt x="12999" y="2425"/>
                    <a:pt x="12999" y="2400"/>
                    <a:pt x="12999" y="2375"/>
                  </a:cubicBezTo>
                  <a:cubicBezTo>
                    <a:pt x="12999" y="2350"/>
                    <a:pt x="12999" y="2325"/>
                    <a:pt x="12999" y="2325"/>
                  </a:cubicBezTo>
                  <a:cubicBezTo>
                    <a:pt x="12999" y="2300"/>
                    <a:pt x="12999" y="2300"/>
                    <a:pt x="12999" y="2275"/>
                  </a:cubicBezTo>
                  <a:lnTo>
                    <a:pt x="12974" y="2275"/>
                  </a:lnTo>
                  <a:cubicBezTo>
                    <a:pt x="12974" y="2250"/>
                    <a:pt x="12974" y="2250"/>
                    <a:pt x="12974" y="2250"/>
                  </a:cubicBezTo>
                  <a:cubicBezTo>
                    <a:pt x="12949" y="2250"/>
                    <a:pt x="12949" y="2250"/>
                    <a:pt x="12924" y="2275"/>
                  </a:cubicBezTo>
                  <a:lnTo>
                    <a:pt x="12874" y="2275"/>
                  </a:lnTo>
                  <a:cubicBezTo>
                    <a:pt x="12874" y="2300"/>
                    <a:pt x="12849" y="2300"/>
                    <a:pt x="12824" y="2300"/>
                  </a:cubicBezTo>
                  <a:lnTo>
                    <a:pt x="12749" y="2300"/>
                  </a:lnTo>
                  <a:cubicBezTo>
                    <a:pt x="12674" y="2300"/>
                    <a:pt x="12599" y="2275"/>
                    <a:pt x="12574" y="2225"/>
                  </a:cubicBezTo>
                  <a:cubicBezTo>
                    <a:pt x="12549" y="2175"/>
                    <a:pt x="12524" y="2075"/>
                    <a:pt x="12524" y="1975"/>
                  </a:cubicBezTo>
                  <a:lnTo>
                    <a:pt x="12524" y="1050"/>
                  </a:lnTo>
                  <a:lnTo>
                    <a:pt x="12949" y="1050"/>
                  </a:lnTo>
                  <a:cubicBezTo>
                    <a:pt x="12974" y="1050"/>
                    <a:pt x="12974" y="1050"/>
                    <a:pt x="12974" y="1025"/>
                  </a:cubicBezTo>
                  <a:cubicBezTo>
                    <a:pt x="12999" y="1000"/>
                    <a:pt x="12999" y="975"/>
                    <a:pt x="12999" y="925"/>
                  </a:cubicBezTo>
                  <a:cubicBezTo>
                    <a:pt x="12999" y="900"/>
                    <a:pt x="12999" y="875"/>
                    <a:pt x="12999" y="875"/>
                  </a:cubicBezTo>
                  <a:cubicBezTo>
                    <a:pt x="12999" y="850"/>
                    <a:pt x="12999" y="825"/>
                    <a:pt x="12974" y="825"/>
                  </a:cubicBezTo>
                  <a:cubicBezTo>
                    <a:pt x="12974" y="825"/>
                    <a:pt x="12974" y="800"/>
                    <a:pt x="12974" y="800"/>
                  </a:cubicBezTo>
                  <a:lnTo>
                    <a:pt x="12524" y="800"/>
                  </a:lnTo>
                  <a:lnTo>
                    <a:pt x="12524" y="400"/>
                  </a:lnTo>
                  <a:cubicBezTo>
                    <a:pt x="12524" y="400"/>
                    <a:pt x="12524" y="375"/>
                    <a:pt x="12524" y="375"/>
                  </a:cubicBezTo>
                  <a:lnTo>
                    <a:pt x="12499" y="375"/>
                  </a:lnTo>
                  <a:cubicBezTo>
                    <a:pt x="12474" y="350"/>
                    <a:pt x="12474" y="350"/>
                    <a:pt x="12449" y="350"/>
                  </a:cubicBezTo>
                  <a:close/>
                  <a:moveTo>
                    <a:pt x="13999" y="750"/>
                  </a:moveTo>
                  <a:cubicBezTo>
                    <a:pt x="13924" y="750"/>
                    <a:pt x="13874" y="775"/>
                    <a:pt x="13799" y="775"/>
                  </a:cubicBezTo>
                  <a:cubicBezTo>
                    <a:pt x="13749" y="800"/>
                    <a:pt x="13674" y="800"/>
                    <a:pt x="13624" y="825"/>
                  </a:cubicBezTo>
                  <a:cubicBezTo>
                    <a:pt x="13574" y="850"/>
                    <a:pt x="13524" y="850"/>
                    <a:pt x="13499" y="875"/>
                  </a:cubicBezTo>
                  <a:cubicBezTo>
                    <a:pt x="13449" y="900"/>
                    <a:pt x="13424" y="925"/>
                    <a:pt x="13399" y="925"/>
                  </a:cubicBezTo>
                  <a:cubicBezTo>
                    <a:pt x="13399" y="950"/>
                    <a:pt x="13374" y="975"/>
                    <a:pt x="13374" y="1000"/>
                  </a:cubicBezTo>
                  <a:cubicBezTo>
                    <a:pt x="13374" y="1000"/>
                    <a:pt x="13374" y="1025"/>
                    <a:pt x="13374" y="1050"/>
                  </a:cubicBezTo>
                  <a:cubicBezTo>
                    <a:pt x="13374" y="1075"/>
                    <a:pt x="13374" y="1100"/>
                    <a:pt x="13374" y="1100"/>
                  </a:cubicBezTo>
                  <a:cubicBezTo>
                    <a:pt x="13374" y="1125"/>
                    <a:pt x="13374" y="1125"/>
                    <a:pt x="13374" y="1150"/>
                  </a:cubicBezTo>
                  <a:cubicBezTo>
                    <a:pt x="13399" y="1150"/>
                    <a:pt x="13399" y="1175"/>
                    <a:pt x="13399" y="1175"/>
                  </a:cubicBezTo>
                  <a:lnTo>
                    <a:pt x="13424" y="1175"/>
                  </a:lnTo>
                  <a:cubicBezTo>
                    <a:pt x="13449" y="1175"/>
                    <a:pt x="13474" y="1175"/>
                    <a:pt x="13499" y="1150"/>
                  </a:cubicBezTo>
                  <a:cubicBezTo>
                    <a:pt x="13524" y="1125"/>
                    <a:pt x="13549" y="1100"/>
                    <a:pt x="13599" y="1100"/>
                  </a:cubicBezTo>
                  <a:cubicBezTo>
                    <a:pt x="13649" y="1075"/>
                    <a:pt x="13699" y="1050"/>
                    <a:pt x="13774" y="1025"/>
                  </a:cubicBezTo>
                  <a:cubicBezTo>
                    <a:pt x="13824" y="1025"/>
                    <a:pt x="13899" y="1000"/>
                    <a:pt x="13974" y="1000"/>
                  </a:cubicBezTo>
                  <a:cubicBezTo>
                    <a:pt x="14024" y="1000"/>
                    <a:pt x="14098" y="1025"/>
                    <a:pt x="14148" y="1025"/>
                  </a:cubicBezTo>
                  <a:cubicBezTo>
                    <a:pt x="14198" y="1050"/>
                    <a:pt x="14223" y="1075"/>
                    <a:pt x="14248" y="1100"/>
                  </a:cubicBezTo>
                  <a:cubicBezTo>
                    <a:pt x="14273" y="1125"/>
                    <a:pt x="14298" y="1175"/>
                    <a:pt x="14323" y="1225"/>
                  </a:cubicBezTo>
                  <a:cubicBezTo>
                    <a:pt x="14323" y="1275"/>
                    <a:pt x="14348" y="1325"/>
                    <a:pt x="14348" y="1400"/>
                  </a:cubicBezTo>
                  <a:lnTo>
                    <a:pt x="14348" y="1525"/>
                  </a:lnTo>
                  <a:lnTo>
                    <a:pt x="14123" y="1525"/>
                  </a:lnTo>
                  <a:cubicBezTo>
                    <a:pt x="13974" y="1525"/>
                    <a:pt x="13874" y="1525"/>
                    <a:pt x="13774" y="1550"/>
                  </a:cubicBezTo>
                  <a:cubicBezTo>
                    <a:pt x="13649" y="1575"/>
                    <a:pt x="13574" y="1625"/>
                    <a:pt x="13499" y="1650"/>
                  </a:cubicBezTo>
                  <a:cubicBezTo>
                    <a:pt x="13424" y="1700"/>
                    <a:pt x="13374" y="1750"/>
                    <a:pt x="13349" y="1825"/>
                  </a:cubicBezTo>
                  <a:cubicBezTo>
                    <a:pt x="13299" y="1900"/>
                    <a:pt x="13299" y="1975"/>
                    <a:pt x="13299" y="2075"/>
                  </a:cubicBezTo>
                  <a:cubicBezTo>
                    <a:pt x="13299" y="2150"/>
                    <a:pt x="13299" y="2225"/>
                    <a:pt x="13324" y="2275"/>
                  </a:cubicBezTo>
                  <a:cubicBezTo>
                    <a:pt x="13349" y="2350"/>
                    <a:pt x="13399" y="2400"/>
                    <a:pt x="13449" y="2450"/>
                  </a:cubicBezTo>
                  <a:cubicBezTo>
                    <a:pt x="13499" y="2475"/>
                    <a:pt x="13549" y="2525"/>
                    <a:pt x="13624" y="2525"/>
                  </a:cubicBezTo>
                  <a:cubicBezTo>
                    <a:pt x="13699" y="2550"/>
                    <a:pt x="13774" y="2575"/>
                    <a:pt x="13849" y="2575"/>
                  </a:cubicBezTo>
                  <a:cubicBezTo>
                    <a:pt x="13949" y="2575"/>
                    <a:pt x="14049" y="2550"/>
                    <a:pt x="14148" y="2500"/>
                  </a:cubicBezTo>
                  <a:cubicBezTo>
                    <a:pt x="14223" y="2475"/>
                    <a:pt x="14298" y="2400"/>
                    <a:pt x="14373" y="2325"/>
                  </a:cubicBezTo>
                  <a:lnTo>
                    <a:pt x="14373" y="2500"/>
                  </a:lnTo>
                  <a:cubicBezTo>
                    <a:pt x="14373" y="2500"/>
                    <a:pt x="14373" y="2525"/>
                    <a:pt x="14398" y="2525"/>
                  </a:cubicBezTo>
                  <a:cubicBezTo>
                    <a:pt x="14398" y="2525"/>
                    <a:pt x="14423" y="2550"/>
                    <a:pt x="14423" y="2550"/>
                  </a:cubicBezTo>
                  <a:lnTo>
                    <a:pt x="14573" y="2550"/>
                  </a:lnTo>
                  <a:cubicBezTo>
                    <a:pt x="14598" y="2550"/>
                    <a:pt x="14623" y="2525"/>
                    <a:pt x="14623" y="2525"/>
                  </a:cubicBezTo>
                  <a:cubicBezTo>
                    <a:pt x="14623" y="2525"/>
                    <a:pt x="14648" y="2500"/>
                    <a:pt x="14648" y="2500"/>
                  </a:cubicBezTo>
                  <a:lnTo>
                    <a:pt x="14648" y="1375"/>
                  </a:lnTo>
                  <a:cubicBezTo>
                    <a:pt x="14648" y="1275"/>
                    <a:pt x="14623" y="1200"/>
                    <a:pt x="14598" y="1125"/>
                  </a:cubicBezTo>
                  <a:cubicBezTo>
                    <a:pt x="14573" y="1050"/>
                    <a:pt x="14548" y="975"/>
                    <a:pt x="14498" y="925"/>
                  </a:cubicBezTo>
                  <a:cubicBezTo>
                    <a:pt x="14448" y="875"/>
                    <a:pt x="14373" y="825"/>
                    <a:pt x="14298" y="800"/>
                  </a:cubicBezTo>
                  <a:cubicBezTo>
                    <a:pt x="14198" y="775"/>
                    <a:pt x="14098" y="750"/>
                    <a:pt x="13999" y="750"/>
                  </a:cubicBezTo>
                  <a:close/>
                  <a:moveTo>
                    <a:pt x="17748" y="750"/>
                  </a:moveTo>
                  <a:cubicBezTo>
                    <a:pt x="17673" y="750"/>
                    <a:pt x="17623" y="775"/>
                    <a:pt x="17548" y="775"/>
                  </a:cubicBezTo>
                  <a:cubicBezTo>
                    <a:pt x="17498" y="800"/>
                    <a:pt x="17423" y="800"/>
                    <a:pt x="17373" y="825"/>
                  </a:cubicBezTo>
                  <a:cubicBezTo>
                    <a:pt x="17323" y="850"/>
                    <a:pt x="17273" y="850"/>
                    <a:pt x="17248" y="875"/>
                  </a:cubicBezTo>
                  <a:cubicBezTo>
                    <a:pt x="17198" y="900"/>
                    <a:pt x="17173" y="925"/>
                    <a:pt x="17148" y="925"/>
                  </a:cubicBezTo>
                  <a:cubicBezTo>
                    <a:pt x="17148" y="950"/>
                    <a:pt x="17123" y="975"/>
                    <a:pt x="17123" y="1000"/>
                  </a:cubicBezTo>
                  <a:cubicBezTo>
                    <a:pt x="17123" y="1000"/>
                    <a:pt x="17123" y="1025"/>
                    <a:pt x="17123" y="1050"/>
                  </a:cubicBezTo>
                  <a:cubicBezTo>
                    <a:pt x="17123" y="1075"/>
                    <a:pt x="17123" y="1100"/>
                    <a:pt x="17123" y="1100"/>
                  </a:cubicBezTo>
                  <a:cubicBezTo>
                    <a:pt x="17123" y="1125"/>
                    <a:pt x="17123" y="1125"/>
                    <a:pt x="17123" y="1150"/>
                  </a:cubicBezTo>
                  <a:cubicBezTo>
                    <a:pt x="17148" y="1150"/>
                    <a:pt x="17148" y="1175"/>
                    <a:pt x="17148" y="1175"/>
                  </a:cubicBezTo>
                  <a:lnTo>
                    <a:pt x="17173" y="1175"/>
                  </a:lnTo>
                  <a:cubicBezTo>
                    <a:pt x="17198" y="1175"/>
                    <a:pt x="17223" y="1175"/>
                    <a:pt x="17248" y="1150"/>
                  </a:cubicBezTo>
                  <a:cubicBezTo>
                    <a:pt x="17273" y="1125"/>
                    <a:pt x="17298" y="1100"/>
                    <a:pt x="17348" y="1100"/>
                  </a:cubicBezTo>
                  <a:cubicBezTo>
                    <a:pt x="17398" y="1075"/>
                    <a:pt x="17448" y="1050"/>
                    <a:pt x="17523" y="1025"/>
                  </a:cubicBezTo>
                  <a:cubicBezTo>
                    <a:pt x="17573" y="1025"/>
                    <a:pt x="17648" y="1000"/>
                    <a:pt x="17723" y="1000"/>
                  </a:cubicBezTo>
                  <a:cubicBezTo>
                    <a:pt x="17773" y="1000"/>
                    <a:pt x="17848" y="1025"/>
                    <a:pt x="17898" y="1025"/>
                  </a:cubicBezTo>
                  <a:cubicBezTo>
                    <a:pt x="17948" y="1050"/>
                    <a:pt x="17973" y="1075"/>
                    <a:pt x="17998" y="1100"/>
                  </a:cubicBezTo>
                  <a:cubicBezTo>
                    <a:pt x="18023" y="1125"/>
                    <a:pt x="18048" y="1175"/>
                    <a:pt x="18073" y="1225"/>
                  </a:cubicBezTo>
                  <a:cubicBezTo>
                    <a:pt x="18073" y="1275"/>
                    <a:pt x="18098" y="1325"/>
                    <a:pt x="18098" y="1400"/>
                  </a:cubicBezTo>
                  <a:lnTo>
                    <a:pt x="18098" y="1525"/>
                  </a:lnTo>
                  <a:lnTo>
                    <a:pt x="17873" y="1525"/>
                  </a:lnTo>
                  <a:cubicBezTo>
                    <a:pt x="17723" y="1525"/>
                    <a:pt x="17623" y="1525"/>
                    <a:pt x="17523" y="1550"/>
                  </a:cubicBezTo>
                  <a:cubicBezTo>
                    <a:pt x="17398" y="1575"/>
                    <a:pt x="17323" y="1625"/>
                    <a:pt x="17248" y="1650"/>
                  </a:cubicBezTo>
                  <a:cubicBezTo>
                    <a:pt x="17173" y="1700"/>
                    <a:pt x="17123" y="1750"/>
                    <a:pt x="17098" y="1825"/>
                  </a:cubicBezTo>
                  <a:cubicBezTo>
                    <a:pt x="17048" y="1900"/>
                    <a:pt x="17048" y="1975"/>
                    <a:pt x="17048" y="2075"/>
                  </a:cubicBezTo>
                  <a:cubicBezTo>
                    <a:pt x="17048" y="2150"/>
                    <a:pt x="17048" y="2225"/>
                    <a:pt x="17073" y="2275"/>
                  </a:cubicBezTo>
                  <a:cubicBezTo>
                    <a:pt x="17098" y="2350"/>
                    <a:pt x="17148" y="2400"/>
                    <a:pt x="17198" y="2450"/>
                  </a:cubicBezTo>
                  <a:cubicBezTo>
                    <a:pt x="17248" y="2475"/>
                    <a:pt x="17298" y="2525"/>
                    <a:pt x="17373" y="2525"/>
                  </a:cubicBezTo>
                  <a:cubicBezTo>
                    <a:pt x="17448" y="2550"/>
                    <a:pt x="17523" y="2575"/>
                    <a:pt x="17598" y="2575"/>
                  </a:cubicBezTo>
                  <a:cubicBezTo>
                    <a:pt x="17698" y="2575"/>
                    <a:pt x="17798" y="2550"/>
                    <a:pt x="17898" y="2500"/>
                  </a:cubicBezTo>
                  <a:cubicBezTo>
                    <a:pt x="17973" y="2475"/>
                    <a:pt x="18048" y="2400"/>
                    <a:pt x="18123" y="2325"/>
                  </a:cubicBezTo>
                  <a:lnTo>
                    <a:pt x="18123" y="2500"/>
                  </a:lnTo>
                  <a:cubicBezTo>
                    <a:pt x="18123" y="2500"/>
                    <a:pt x="18123" y="2525"/>
                    <a:pt x="18148" y="2525"/>
                  </a:cubicBezTo>
                  <a:cubicBezTo>
                    <a:pt x="18148" y="2525"/>
                    <a:pt x="18173" y="2550"/>
                    <a:pt x="18173" y="2550"/>
                  </a:cubicBezTo>
                  <a:lnTo>
                    <a:pt x="18323" y="2550"/>
                  </a:lnTo>
                  <a:cubicBezTo>
                    <a:pt x="18348" y="2550"/>
                    <a:pt x="18373" y="2525"/>
                    <a:pt x="18373" y="2525"/>
                  </a:cubicBezTo>
                  <a:cubicBezTo>
                    <a:pt x="18373" y="2525"/>
                    <a:pt x="18398" y="2500"/>
                    <a:pt x="18398" y="2500"/>
                  </a:cubicBezTo>
                  <a:lnTo>
                    <a:pt x="18398" y="1375"/>
                  </a:lnTo>
                  <a:cubicBezTo>
                    <a:pt x="18398" y="1275"/>
                    <a:pt x="18373" y="1200"/>
                    <a:pt x="18348" y="1125"/>
                  </a:cubicBezTo>
                  <a:cubicBezTo>
                    <a:pt x="18323" y="1050"/>
                    <a:pt x="18298" y="975"/>
                    <a:pt x="18248" y="925"/>
                  </a:cubicBezTo>
                  <a:cubicBezTo>
                    <a:pt x="18198" y="875"/>
                    <a:pt x="18123" y="825"/>
                    <a:pt x="18048" y="800"/>
                  </a:cubicBezTo>
                  <a:cubicBezTo>
                    <a:pt x="17948" y="775"/>
                    <a:pt x="17848" y="750"/>
                    <a:pt x="17748" y="750"/>
                  </a:cubicBezTo>
                  <a:close/>
                  <a:moveTo>
                    <a:pt x="20047" y="750"/>
                  </a:moveTo>
                  <a:cubicBezTo>
                    <a:pt x="19922" y="750"/>
                    <a:pt x="19797" y="775"/>
                    <a:pt x="19698" y="825"/>
                  </a:cubicBezTo>
                  <a:cubicBezTo>
                    <a:pt x="19573" y="875"/>
                    <a:pt x="19498" y="925"/>
                    <a:pt x="19423" y="1025"/>
                  </a:cubicBezTo>
                  <a:cubicBezTo>
                    <a:pt x="19348" y="1100"/>
                    <a:pt x="19298" y="1200"/>
                    <a:pt x="19273" y="1300"/>
                  </a:cubicBezTo>
                  <a:cubicBezTo>
                    <a:pt x="19248" y="1425"/>
                    <a:pt x="19223" y="1550"/>
                    <a:pt x="19223" y="1675"/>
                  </a:cubicBezTo>
                  <a:cubicBezTo>
                    <a:pt x="19223" y="1825"/>
                    <a:pt x="19248" y="1950"/>
                    <a:pt x="19273" y="2050"/>
                  </a:cubicBezTo>
                  <a:cubicBezTo>
                    <a:pt x="19298" y="2175"/>
                    <a:pt x="19348" y="2250"/>
                    <a:pt x="19423" y="2325"/>
                  </a:cubicBezTo>
                  <a:cubicBezTo>
                    <a:pt x="19473" y="2400"/>
                    <a:pt x="19573" y="2475"/>
                    <a:pt x="19673" y="2525"/>
                  </a:cubicBezTo>
                  <a:cubicBezTo>
                    <a:pt x="19773" y="2550"/>
                    <a:pt x="19897" y="2575"/>
                    <a:pt x="20022" y="2575"/>
                  </a:cubicBezTo>
                  <a:cubicBezTo>
                    <a:pt x="20172" y="2575"/>
                    <a:pt x="20297" y="2550"/>
                    <a:pt x="20397" y="2500"/>
                  </a:cubicBezTo>
                  <a:cubicBezTo>
                    <a:pt x="20497" y="2450"/>
                    <a:pt x="20572" y="2400"/>
                    <a:pt x="20647" y="2325"/>
                  </a:cubicBezTo>
                  <a:cubicBezTo>
                    <a:pt x="20722" y="2225"/>
                    <a:pt x="20772" y="2125"/>
                    <a:pt x="20822" y="2025"/>
                  </a:cubicBezTo>
                  <a:cubicBezTo>
                    <a:pt x="20847" y="1900"/>
                    <a:pt x="20872" y="1775"/>
                    <a:pt x="20872" y="1650"/>
                  </a:cubicBezTo>
                  <a:cubicBezTo>
                    <a:pt x="20872" y="1500"/>
                    <a:pt x="20847" y="1400"/>
                    <a:pt x="20822" y="1275"/>
                  </a:cubicBezTo>
                  <a:cubicBezTo>
                    <a:pt x="20772" y="1175"/>
                    <a:pt x="20722" y="1075"/>
                    <a:pt x="20672" y="1000"/>
                  </a:cubicBezTo>
                  <a:cubicBezTo>
                    <a:pt x="20597" y="925"/>
                    <a:pt x="20522" y="875"/>
                    <a:pt x="20422" y="825"/>
                  </a:cubicBezTo>
                  <a:cubicBezTo>
                    <a:pt x="20322" y="775"/>
                    <a:pt x="20197" y="750"/>
                    <a:pt x="20047" y="750"/>
                  </a:cubicBezTo>
                  <a:close/>
                  <a:moveTo>
                    <a:pt x="5200" y="750"/>
                  </a:moveTo>
                  <a:cubicBezTo>
                    <a:pt x="5125" y="750"/>
                    <a:pt x="5075" y="775"/>
                    <a:pt x="5025" y="775"/>
                  </a:cubicBezTo>
                  <a:cubicBezTo>
                    <a:pt x="4975" y="800"/>
                    <a:pt x="4925" y="800"/>
                    <a:pt x="4875" y="850"/>
                  </a:cubicBezTo>
                  <a:cubicBezTo>
                    <a:pt x="4850" y="850"/>
                    <a:pt x="4800" y="900"/>
                    <a:pt x="4750" y="925"/>
                  </a:cubicBezTo>
                  <a:cubicBezTo>
                    <a:pt x="4700" y="975"/>
                    <a:pt x="4650" y="1025"/>
                    <a:pt x="4600" y="1075"/>
                  </a:cubicBezTo>
                  <a:lnTo>
                    <a:pt x="4600" y="850"/>
                  </a:lnTo>
                  <a:cubicBezTo>
                    <a:pt x="4600" y="825"/>
                    <a:pt x="4600" y="825"/>
                    <a:pt x="4600" y="825"/>
                  </a:cubicBezTo>
                  <a:cubicBezTo>
                    <a:pt x="4600" y="800"/>
                    <a:pt x="4575" y="800"/>
                    <a:pt x="4575" y="800"/>
                  </a:cubicBezTo>
                  <a:lnTo>
                    <a:pt x="4525" y="800"/>
                  </a:lnTo>
                  <a:cubicBezTo>
                    <a:pt x="4525" y="775"/>
                    <a:pt x="4500" y="775"/>
                    <a:pt x="4475" y="775"/>
                  </a:cubicBezTo>
                  <a:cubicBezTo>
                    <a:pt x="4450" y="775"/>
                    <a:pt x="4425" y="775"/>
                    <a:pt x="4400" y="800"/>
                  </a:cubicBezTo>
                  <a:lnTo>
                    <a:pt x="4375" y="800"/>
                  </a:lnTo>
                  <a:cubicBezTo>
                    <a:pt x="4350" y="800"/>
                    <a:pt x="4350" y="800"/>
                    <a:pt x="4350" y="825"/>
                  </a:cubicBezTo>
                  <a:cubicBezTo>
                    <a:pt x="4325" y="825"/>
                    <a:pt x="4325" y="825"/>
                    <a:pt x="4325" y="850"/>
                  </a:cubicBezTo>
                  <a:lnTo>
                    <a:pt x="4325" y="3150"/>
                  </a:lnTo>
                  <a:cubicBezTo>
                    <a:pt x="4325" y="3150"/>
                    <a:pt x="4325" y="3175"/>
                    <a:pt x="4350" y="3175"/>
                  </a:cubicBezTo>
                  <a:lnTo>
                    <a:pt x="4375" y="3175"/>
                  </a:lnTo>
                  <a:cubicBezTo>
                    <a:pt x="4375" y="3200"/>
                    <a:pt x="4400" y="3200"/>
                    <a:pt x="4425" y="3200"/>
                  </a:cubicBezTo>
                  <a:lnTo>
                    <a:pt x="4575" y="3200"/>
                  </a:lnTo>
                  <a:cubicBezTo>
                    <a:pt x="4575" y="3200"/>
                    <a:pt x="4600" y="3200"/>
                    <a:pt x="4600" y="3175"/>
                  </a:cubicBezTo>
                  <a:lnTo>
                    <a:pt x="4625" y="3175"/>
                  </a:lnTo>
                  <a:cubicBezTo>
                    <a:pt x="4625" y="3175"/>
                    <a:pt x="4625" y="3150"/>
                    <a:pt x="4625" y="3150"/>
                  </a:cubicBezTo>
                  <a:lnTo>
                    <a:pt x="4625" y="2325"/>
                  </a:lnTo>
                  <a:cubicBezTo>
                    <a:pt x="4675" y="2375"/>
                    <a:pt x="4725" y="2400"/>
                    <a:pt x="4775" y="2425"/>
                  </a:cubicBezTo>
                  <a:cubicBezTo>
                    <a:pt x="4800" y="2475"/>
                    <a:pt x="4850" y="2500"/>
                    <a:pt x="4875" y="2525"/>
                  </a:cubicBezTo>
                  <a:cubicBezTo>
                    <a:pt x="4925" y="2525"/>
                    <a:pt x="4950" y="2550"/>
                    <a:pt x="5000" y="2550"/>
                  </a:cubicBezTo>
                  <a:cubicBezTo>
                    <a:pt x="5050" y="2575"/>
                    <a:pt x="5100" y="2575"/>
                    <a:pt x="5150" y="2575"/>
                  </a:cubicBezTo>
                  <a:cubicBezTo>
                    <a:pt x="5250" y="2575"/>
                    <a:pt x="5350" y="2550"/>
                    <a:pt x="5450" y="2500"/>
                  </a:cubicBezTo>
                  <a:cubicBezTo>
                    <a:pt x="5525" y="2475"/>
                    <a:pt x="5600" y="2400"/>
                    <a:pt x="5675" y="2325"/>
                  </a:cubicBezTo>
                  <a:cubicBezTo>
                    <a:pt x="5725" y="2250"/>
                    <a:pt x="5775" y="2150"/>
                    <a:pt x="5800" y="2025"/>
                  </a:cubicBezTo>
                  <a:cubicBezTo>
                    <a:pt x="5825" y="1925"/>
                    <a:pt x="5850" y="1775"/>
                    <a:pt x="5850" y="1650"/>
                  </a:cubicBezTo>
                  <a:cubicBezTo>
                    <a:pt x="5850" y="1525"/>
                    <a:pt x="5850" y="1400"/>
                    <a:pt x="5825" y="1300"/>
                  </a:cubicBezTo>
                  <a:cubicBezTo>
                    <a:pt x="5800" y="1200"/>
                    <a:pt x="5750" y="1100"/>
                    <a:pt x="5700" y="1025"/>
                  </a:cubicBezTo>
                  <a:cubicBezTo>
                    <a:pt x="5650" y="950"/>
                    <a:pt x="5575" y="875"/>
                    <a:pt x="5500" y="825"/>
                  </a:cubicBezTo>
                  <a:cubicBezTo>
                    <a:pt x="5400" y="775"/>
                    <a:pt x="5300" y="750"/>
                    <a:pt x="5200" y="750"/>
                  </a:cubicBezTo>
                  <a:close/>
                  <a:moveTo>
                    <a:pt x="16248" y="775"/>
                  </a:moveTo>
                  <a:cubicBezTo>
                    <a:pt x="16123" y="775"/>
                    <a:pt x="16023" y="775"/>
                    <a:pt x="15923" y="825"/>
                  </a:cubicBezTo>
                  <a:cubicBezTo>
                    <a:pt x="15848" y="850"/>
                    <a:pt x="15773" y="900"/>
                    <a:pt x="15698" y="975"/>
                  </a:cubicBezTo>
                  <a:cubicBezTo>
                    <a:pt x="15623" y="1050"/>
                    <a:pt x="15573" y="1150"/>
                    <a:pt x="15523" y="1275"/>
                  </a:cubicBezTo>
                  <a:cubicBezTo>
                    <a:pt x="15498" y="1375"/>
                    <a:pt x="15473" y="1525"/>
                    <a:pt x="15473" y="1700"/>
                  </a:cubicBezTo>
                  <a:cubicBezTo>
                    <a:pt x="15473" y="1850"/>
                    <a:pt x="15498" y="2000"/>
                    <a:pt x="15523" y="2125"/>
                  </a:cubicBezTo>
                  <a:cubicBezTo>
                    <a:pt x="15573" y="2225"/>
                    <a:pt x="15623" y="2325"/>
                    <a:pt x="15723" y="2400"/>
                  </a:cubicBezTo>
                  <a:cubicBezTo>
                    <a:pt x="15798" y="2475"/>
                    <a:pt x="15898" y="2525"/>
                    <a:pt x="16023" y="2550"/>
                  </a:cubicBezTo>
                  <a:lnTo>
                    <a:pt x="16123" y="2750"/>
                  </a:lnTo>
                  <a:cubicBezTo>
                    <a:pt x="16123" y="2775"/>
                    <a:pt x="16148" y="2800"/>
                    <a:pt x="16148" y="2825"/>
                  </a:cubicBezTo>
                  <a:cubicBezTo>
                    <a:pt x="16148" y="2850"/>
                    <a:pt x="16148" y="2875"/>
                    <a:pt x="16148" y="2875"/>
                  </a:cubicBezTo>
                  <a:cubicBezTo>
                    <a:pt x="16148" y="2900"/>
                    <a:pt x="16148" y="2925"/>
                    <a:pt x="16123" y="2950"/>
                  </a:cubicBezTo>
                  <a:cubicBezTo>
                    <a:pt x="16098" y="2975"/>
                    <a:pt x="16073" y="2975"/>
                    <a:pt x="16023" y="2975"/>
                  </a:cubicBezTo>
                  <a:lnTo>
                    <a:pt x="15798" y="2975"/>
                  </a:lnTo>
                  <a:cubicBezTo>
                    <a:pt x="15798" y="2975"/>
                    <a:pt x="15773" y="2975"/>
                    <a:pt x="15773" y="3000"/>
                  </a:cubicBezTo>
                  <a:cubicBezTo>
                    <a:pt x="15748" y="3000"/>
                    <a:pt x="15748" y="3025"/>
                    <a:pt x="15748" y="3075"/>
                  </a:cubicBezTo>
                  <a:lnTo>
                    <a:pt x="15748" y="3125"/>
                  </a:lnTo>
                  <a:cubicBezTo>
                    <a:pt x="15748" y="3125"/>
                    <a:pt x="15748" y="3125"/>
                    <a:pt x="15773" y="3150"/>
                  </a:cubicBezTo>
                  <a:lnTo>
                    <a:pt x="15798" y="3150"/>
                  </a:lnTo>
                  <a:cubicBezTo>
                    <a:pt x="15798" y="3175"/>
                    <a:pt x="15823" y="3175"/>
                    <a:pt x="15848" y="3175"/>
                  </a:cubicBezTo>
                  <a:cubicBezTo>
                    <a:pt x="15873" y="3200"/>
                    <a:pt x="15898" y="3200"/>
                    <a:pt x="15948" y="3200"/>
                  </a:cubicBezTo>
                  <a:lnTo>
                    <a:pt x="16073" y="3200"/>
                  </a:lnTo>
                  <a:cubicBezTo>
                    <a:pt x="16123" y="3200"/>
                    <a:pt x="16173" y="3200"/>
                    <a:pt x="16198" y="3175"/>
                  </a:cubicBezTo>
                  <a:cubicBezTo>
                    <a:pt x="16248" y="3175"/>
                    <a:pt x="16298" y="3150"/>
                    <a:pt x="16323" y="3125"/>
                  </a:cubicBezTo>
                  <a:cubicBezTo>
                    <a:pt x="16348" y="3100"/>
                    <a:pt x="16373" y="3075"/>
                    <a:pt x="16398" y="3025"/>
                  </a:cubicBezTo>
                  <a:cubicBezTo>
                    <a:pt x="16423" y="3000"/>
                    <a:pt x="16423" y="2950"/>
                    <a:pt x="16423" y="2925"/>
                  </a:cubicBezTo>
                  <a:cubicBezTo>
                    <a:pt x="16423" y="2875"/>
                    <a:pt x="16423" y="2850"/>
                    <a:pt x="16398" y="2800"/>
                  </a:cubicBezTo>
                  <a:cubicBezTo>
                    <a:pt x="16398" y="2775"/>
                    <a:pt x="16373" y="2725"/>
                    <a:pt x="16348" y="2675"/>
                  </a:cubicBezTo>
                  <a:lnTo>
                    <a:pt x="16298" y="2575"/>
                  </a:lnTo>
                  <a:cubicBezTo>
                    <a:pt x="16373" y="2550"/>
                    <a:pt x="16448" y="2550"/>
                    <a:pt x="16498" y="2525"/>
                  </a:cubicBezTo>
                  <a:cubicBezTo>
                    <a:pt x="16548" y="2500"/>
                    <a:pt x="16598" y="2475"/>
                    <a:pt x="16648" y="2450"/>
                  </a:cubicBezTo>
                  <a:cubicBezTo>
                    <a:pt x="16673" y="2425"/>
                    <a:pt x="16698" y="2400"/>
                    <a:pt x="16723" y="2400"/>
                  </a:cubicBezTo>
                  <a:cubicBezTo>
                    <a:pt x="16748" y="2375"/>
                    <a:pt x="16748" y="2375"/>
                    <a:pt x="16748" y="2350"/>
                  </a:cubicBezTo>
                  <a:lnTo>
                    <a:pt x="16748" y="2325"/>
                  </a:lnTo>
                  <a:cubicBezTo>
                    <a:pt x="16773" y="2325"/>
                    <a:pt x="16773" y="2300"/>
                    <a:pt x="16773" y="2300"/>
                  </a:cubicBezTo>
                  <a:cubicBezTo>
                    <a:pt x="16773" y="2275"/>
                    <a:pt x="16773" y="2250"/>
                    <a:pt x="16773" y="2250"/>
                  </a:cubicBezTo>
                  <a:cubicBezTo>
                    <a:pt x="16773" y="2225"/>
                    <a:pt x="16773" y="2200"/>
                    <a:pt x="16773" y="2175"/>
                  </a:cubicBezTo>
                  <a:cubicBezTo>
                    <a:pt x="16773" y="2150"/>
                    <a:pt x="16773" y="2150"/>
                    <a:pt x="16748" y="2125"/>
                  </a:cubicBezTo>
                  <a:cubicBezTo>
                    <a:pt x="16748" y="2100"/>
                    <a:pt x="16723" y="2100"/>
                    <a:pt x="16723" y="2100"/>
                  </a:cubicBezTo>
                  <a:cubicBezTo>
                    <a:pt x="16698" y="2100"/>
                    <a:pt x="16673" y="2125"/>
                    <a:pt x="16648" y="2125"/>
                  </a:cubicBezTo>
                  <a:cubicBezTo>
                    <a:pt x="16623" y="2150"/>
                    <a:pt x="16598" y="2175"/>
                    <a:pt x="16548" y="2200"/>
                  </a:cubicBezTo>
                  <a:cubicBezTo>
                    <a:pt x="16523" y="2225"/>
                    <a:pt x="16473" y="2250"/>
                    <a:pt x="16423" y="2275"/>
                  </a:cubicBezTo>
                  <a:cubicBezTo>
                    <a:pt x="16373" y="2300"/>
                    <a:pt x="16298" y="2300"/>
                    <a:pt x="16248" y="2300"/>
                  </a:cubicBezTo>
                  <a:cubicBezTo>
                    <a:pt x="16173" y="2300"/>
                    <a:pt x="16098" y="2300"/>
                    <a:pt x="16048" y="2275"/>
                  </a:cubicBezTo>
                  <a:cubicBezTo>
                    <a:pt x="15998" y="2250"/>
                    <a:pt x="15948" y="2200"/>
                    <a:pt x="15898" y="2150"/>
                  </a:cubicBezTo>
                  <a:cubicBezTo>
                    <a:pt x="15873" y="2100"/>
                    <a:pt x="15823" y="2025"/>
                    <a:pt x="15823" y="1950"/>
                  </a:cubicBezTo>
                  <a:cubicBezTo>
                    <a:pt x="15798" y="1875"/>
                    <a:pt x="15773" y="1775"/>
                    <a:pt x="15773" y="1675"/>
                  </a:cubicBezTo>
                  <a:cubicBezTo>
                    <a:pt x="15773" y="1450"/>
                    <a:pt x="15823" y="1300"/>
                    <a:pt x="15898" y="1175"/>
                  </a:cubicBezTo>
                  <a:cubicBezTo>
                    <a:pt x="15973" y="1075"/>
                    <a:pt x="16098" y="1025"/>
                    <a:pt x="16248" y="1025"/>
                  </a:cubicBezTo>
                  <a:cubicBezTo>
                    <a:pt x="16298" y="1025"/>
                    <a:pt x="16373" y="1025"/>
                    <a:pt x="16423" y="1050"/>
                  </a:cubicBezTo>
                  <a:cubicBezTo>
                    <a:pt x="16473" y="1075"/>
                    <a:pt x="16523" y="1100"/>
                    <a:pt x="16548" y="1125"/>
                  </a:cubicBezTo>
                  <a:cubicBezTo>
                    <a:pt x="16598" y="1150"/>
                    <a:pt x="16623" y="1150"/>
                    <a:pt x="16648" y="1175"/>
                  </a:cubicBezTo>
                  <a:cubicBezTo>
                    <a:pt x="16673" y="1200"/>
                    <a:pt x="16698" y="1200"/>
                    <a:pt x="16698" y="1200"/>
                  </a:cubicBezTo>
                  <a:cubicBezTo>
                    <a:pt x="16723" y="1200"/>
                    <a:pt x="16723" y="1200"/>
                    <a:pt x="16748" y="1175"/>
                  </a:cubicBezTo>
                  <a:cubicBezTo>
                    <a:pt x="16748" y="1175"/>
                    <a:pt x="16773" y="1125"/>
                    <a:pt x="16773" y="1075"/>
                  </a:cubicBezTo>
                  <a:cubicBezTo>
                    <a:pt x="16773" y="1050"/>
                    <a:pt x="16773" y="1050"/>
                    <a:pt x="16748" y="1025"/>
                  </a:cubicBezTo>
                  <a:cubicBezTo>
                    <a:pt x="16748" y="1000"/>
                    <a:pt x="16748" y="1000"/>
                    <a:pt x="16748" y="1000"/>
                  </a:cubicBezTo>
                  <a:cubicBezTo>
                    <a:pt x="16748" y="975"/>
                    <a:pt x="16748" y="975"/>
                    <a:pt x="16748" y="950"/>
                  </a:cubicBezTo>
                  <a:cubicBezTo>
                    <a:pt x="16723" y="950"/>
                    <a:pt x="16723" y="950"/>
                    <a:pt x="16698" y="925"/>
                  </a:cubicBezTo>
                  <a:cubicBezTo>
                    <a:pt x="16698" y="900"/>
                    <a:pt x="16673" y="900"/>
                    <a:pt x="16648" y="875"/>
                  </a:cubicBezTo>
                  <a:cubicBezTo>
                    <a:pt x="16598" y="850"/>
                    <a:pt x="16573" y="825"/>
                    <a:pt x="16523" y="825"/>
                  </a:cubicBezTo>
                  <a:cubicBezTo>
                    <a:pt x="16498" y="800"/>
                    <a:pt x="16448" y="800"/>
                    <a:pt x="16398" y="7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1410400" y="3851675"/>
              <a:ext cx="498700" cy="76275"/>
            </a:xfrm>
            <a:custGeom>
              <a:rect b="b" l="l" r="r" t="t"/>
              <a:pathLst>
                <a:path extrusionOk="0" h="3051" w="19948">
                  <a:moveTo>
                    <a:pt x="13448" y="851"/>
                  </a:moveTo>
                  <a:cubicBezTo>
                    <a:pt x="13598" y="851"/>
                    <a:pt x="13698" y="876"/>
                    <a:pt x="13773" y="976"/>
                  </a:cubicBezTo>
                  <a:cubicBezTo>
                    <a:pt x="13848" y="1076"/>
                    <a:pt x="13898" y="1201"/>
                    <a:pt x="13898" y="1351"/>
                  </a:cubicBezTo>
                  <a:lnTo>
                    <a:pt x="12999" y="1351"/>
                  </a:lnTo>
                  <a:cubicBezTo>
                    <a:pt x="12999" y="1276"/>
                    <a:pt x="12999" y="1226"/>
                    <a:pt x="13024" y="1151"/>
                  </a:cubicBezTo>
                  <a:cubicBezTo>
                    <a:pt x="13049" y="1101"/>
                    <a:pt x="13074" y="1026"/>
                    <a:pt x="13124" y="1001"/>
                  </a:cubicBezTo>
                  <a:cubicBezTo>
                    <a:pt x="13148" y="951"/>
                    <a:pt x="13198" y="901"/>
                    <a:pt x="13248" y="876"/>
                  </a:cubicBezTo>
                  <a:cubicBezTo>
                    <a:pt x="13323" y="851"/>
                    <a:pt x="13373" y="851"/>
                    <a:pt x="13448" y="851"/>
                  </a:cubicBezTo>
                  <a:close/>
                  <a:moveTo>
                    <a:pt x="19122" y="851"/>
                  </a:moveTo>
                  <a:cubicBezTo>
                    <a:pt x="19222" y="851"/>
                    <a:pt x="19297" y="876"/>
                    <a:pt x="19372" y="901"/>
                  </a:cubicBezTo>
                  <a:cubicBezTo>
                    <a:pt x="19422" y="951"/>
                    <a:pt x="19472" y="976"/>
                    <a:pt x="19522" y="1051"/>
                  </a:cubicBezTo>
                  <a:cubicBezTo>
                    <a:pt x="19547" y="1101"/>
                    <a:pt x="19572" y="1176"/>
                    <a:pt x="19597" y="1251"/>
                  </a:cubicBezTo>
                  <a:cubicBezTo>
                    <a:pt x="19622" y="1326"/>
                    <a:pt x="19622" y="1426"/>
                    <a:pt x="19622" y="1501"/>
                  </a:cubicBezTo>
                  <a:cubicBezTo>
                    <a:pt x="19622" y="1601"/>
                    <a:pt x="19622" y="1701"/>
                    <a:pt x="19597" y="1776"/>
                  </a:cubicBezTo>
                  <a:cubicBezTo>
                    <a:pt x="19572" y="1851"/>
                    <a:pt x="19547" y="1926"/>
                    <a:pt x="19497" y="1976"/>
                  </a:cubicBezTo>
                  <a:cubicBezTo>
                    <a:pt x="19472" y="2026"/>
                    <a:pt x="19397" y="2076"/>
                    <a:pt x="19347" y="2101"/>
                  </a:cubicBezTo>
                  <a:cubicBezTo>
                    <a:pt x="19272" y="2151"/>
                    <a:pt x="19197" y="2151"/>
                    <a:pt x="19122" y="2151"/>
                  </a:cubicBezTo>
                  <a:cubicBezTo>
                    <a:pt x="19022" y="2151"/>
                    <a:pt x="18947" y="2151"/>
                    <a:pt x="18872" y="2101"/>
                  </a:cubicBezTo>
                  <a:cubicBezTo>
                    <a:pt x="18798" y="2076"/>
                    <a:pt x="18748" y="2026"/>
                    <a:pt x="18723" y="1976"/>
                  </a:cubicBezTo>
                  <a:cubicBezTo>
                    <a:pt x="18673" y="1901"/>
                    <a:pt x="18648" y="1826"/>
                    <a:pt x="18648" y="1751"/>
                  </a:cubicBezTo>
                  <a:cubicBezTo>
                    <a:pt x="18623" y="1676"/>
                    <a:pt x="18623" y="1601"/>
                    <a:pt x="18623" y="1501"/>
                  </a:cubicBezTo>
                  <a:cubicBezTo>
                    <a:pt x="18623" y="1401"/>
                    <a:pt x="18623" y="1326"/>
                    <a:pt x="18648" y="1251"/>
                  </a:cubicBezTo>
                  <a:cubicBezTo>
                    <a:pt x="18673" y="1176"/>
                    <a:pt x="18698" y="1101"/>
                    <a:pt x="18723" y="1026"/>
                  </a:cubicBezTo>
                  <a:cubicBezTo>
                    <a:pt x="18773" y="976"/>
                    <a:pt x="18823" y="926"/>
                    <a:pt x="18897" y="901"/>
                  </a:cubicBezTo>
                  <a:cubicBezTo>
                    <a:pt x="18947" y="876"/>
                    <a:pt x="19022" y="851"/>
                    <a:pt x="19122" y="851"/>
                  </a:cubicBezTo>
                  <a:close/>
                  <a:moveTo>
                    <a:pt x="2475" y="1576"/>
                  </a:moveTo>
                  <a:lnTo>
                    <a:pt x="2475" y="1926"/>
                  </a:lnTo>
                  <a:cubicBezTo>
                    <a:pt x="2400" y="2026"/>
                    <a:pt x="2325" y="2076"/>
                    <a:pt x="2250" y="2126"/>
                  </a:cubicBezTo>
                  <a:cubicBezTo>
                    <a:pt x="2200" y="2151"/>
                    <a:pt x="2125" y="2175"/>
                    <a:pt x="2050" y="2175"/>
                  </a:cubicBezTo>
                  <a:cubicBezTo>
                    <a:pt x="1950" y="2175"/>
                    <a:pt x="1875" y="2151"/>
                    <a:pt x="1825" y="2101"/>
                  </a:cubicBezTo>
                  <a:cubicBezTo>
                    <a:pt x="1750" y="2051"/>
                    <a:pt x="1725" y="1976"/>
                    <a:pt x="1725" y="1901"/>
                  </a:cubicBezTo>
                  <a:cubicBezTo>
                    <a:pt x="1725" y="1851"/>
                    <a:pt x="1750" y="1801"/>
                    <a:pt x="1775" y="1751"/>
                  </a:cubicBezTo>
                  <a:cubicBezTo>
                    <a:pt x="1775" y="1726"/>
                    <a:pt x="1825" y="1701"/>
                    <a:pt x="1850" y="1676"/>
                  </a:cubicBezTo>
                  <a:cubicBezTo>
                    <a:pt x="1900" y="1626"/>
                    <a:pt x="1950" y="1626"/>
                    <a:pt x="2000" y="1601"/>
                  </a:cubicBezTo>
                  <a:cubicBezTo>
                    <a:pt x="2075" y="1601"/>
                    <a:pt x="2125" y="1576"/>
                    <a:pt x="2225" y="1576"/>
                  </a:cubicBezTo>
                  <a:close/>
                  <a:moveTo>
                    <a:pt x="8424" y="1576"/>
                  </a:moveTo>
                  <a:lnTo>
                    <a:pt x="8424" y="1926"/>
                  </a:lnTo>
                  <a:cubicBezTo>
                    <a:pt x="8349" y="2026"/>
                    <a:pt x="8274" y="2076"/>
                    <a:pt x="8199" y="2126"/>
                  </a:cubicBezTo>
                  <a:cubicBezTo>
                    <a:pt x="8124" y="2151"/>
                    <a:pt x="8049" y="2175"/>
                    <a:pt x="7974" y="2175"/>
                  </a:cubicBezTo>
                  <a:cubicBezTo>
                    <a:pt x="7874" y="2175"/>
                    <a:pt x="7799" y="2151"/>
                    <a:pt x="7749" y="2101"/>
                  </a:cubicBezTo>
                  <a:cubicBezTo>
                    <a:pt x="7699" y="2051"/>
                    <a:pt x="7674" y="1976"/>
                    <a:pt x="7674" y="1901"/>
                  </a:cubicBezTo>
                  <a:cubicBezTo>
                    <a:pt x="7674" y="1851"/>
                    <a:pt x="7674" y="1801"/>
                    <a:pt x="7699" y="1751"/>
                  </a:cubicBezTo>
                  <a:cubicBezTo>
                    <a:pt x="7724" y="1726"/>
                    <a:pt x="7749" y="1701"/>
                    <a:pt x="7799" y="1676"/>
                  </a:cubicBezTo>
                  <a:cubicBezTo>
                    <a:pt x="7824" y="1626"/>
                    <a:pt x="7874" y="1626"/>
                    <a:pt x="7949" y="1601"/>
                  </a:cubicBezTo>
                  <a:cubicBezTo>
                    <a:pt x="7999" y="1601"/>
                    <a:pt x="8074" y="1576"/>
                    <a:pt x="8149" y="1576"/>
                  </a:cubicBezTo>
                  <a:close/>
                  <a:moveTo>
                    <a:pt x="101" y="1"/>
                  </a:moveTo>
                  <a:cubicBezTo>
                    <a:pt x="76" y="1"/>
                    <a:pt x="51" y="1"/>
                    <a:pt x="51" y="26"/>
                  </a:cubicBezTo>
                  <a:lnTo>
                    <a:pt x="26" y="26"/>
                  </a:lnTo>
                  <a:cubicBezTo>
                    <a:pt x="26" y="26"/>
                    <a:pt x="1" y="51"/>
                    <a:pt x="1" y="51"/>
                  </a:cubicBezTo>
                  <a:lnTo>
                    <a:pt x="1" y="2250"/>
                  </a:lnTo>
                  <a:cubicBezTo>
                    <a:pt x="1" y="2300"/>
                    <a:pt x="26" y="2325"/>
                    <a:pt x="51" y="2350"/>
                  </a:cubicBezTo>
                  <a:cubicBezTo>
                    <a:pt x="76" y="2375"/>
                    <a:pt x="101" y="2375"/>
                    <a:pt x="126" y="2375"/>
                  </a:cubicBezTo>
                  <a:lnTo>
                    <a:pt x="1201" y="2375"/>
                  </a:lnTo>
                  <a:cubicBezTo>
                    <a:pt x="1201" y="2375"/>
                    <a:pt x="1226" y="2350"/>
                    <a:pt x="1226" y="2350"/>
                  </a:cubicBezTo>
                  <a:cubicBezTo>
                    <a:pt x="1226" y="2325"/>
                    <a:pt x="1226" y="2325"/>
                    <a:pt x="1226" y="2300"/>
                  </a:cubicBezTo>
                  <a:cubicBezTo>
                    <a:pt x="1226" y="2275"/>
                    <a:pt x="1226" y="2275"/>
                    <a:pt x="1226" y="2250"/>
                  </a:cubicBezTo>
                  <a:cubicBezTo>
                    <a:pt x="1226" y="2225"/>
                    <a:pt x="1226" y="2200"/>
                    <a:pt x="1226" y="2175"/>
                  </a:cubicBezTo>
                  <a:cubicBezTo>
                    <a:pt x="1226" y="2151"/>
                    <a:pt x="1226" y="2151"/>
                    <a:pt x="1226" y="2151"/>
                  </a:cubicBezTo>
                  <a:cubicBezTo>
                    <a:pt x="1226" y="2126"/>
                    <a:pt x="1201" y="2126"/>
                    <a:pt x="1201" y="2126"/>
                  </a:cubicBezTo>
                  <a:cubicBezTo>
                    <a:pt x="1201" y="2101"/>
                    <a:pt x="1176" y="2101"/>
                    <a:pt x="1176" y="2101"/>
                  </a:cubicBezTo>
                  <a:lnTo>
                    <a:pt x="326" y="2101"/>
                  </a:lnTo>
                  <a:lnTo>
                    <a:pt x="326" y="51"/>
                  </a:lnTo>
                  <a:cubicBezTo>
                    <a:pt x="326" y="51"/>
                    <a:pt x="326" y="26"/>
                    <a:pt x="326" y="26"/>
                  </a:cubicBezTo>
                  <a:lnTo>
                    <a:pt x="301" y="26"/>
                  </a:lnTo>
                  <a:cubicBezTo>
                    <a:pt x="276" y="1"/>
                    <a:pt x="276" y="1"/>
                    <a:pt x="251" y="1"/>
                  </a:cubicBezTo>
                  <a:close/>
                  <a:moveTo>
                    <a:pt x="4550" y="601"/>
                  </a:moveTo>
                  <a:cubicBezTo>
                    <a:pt x="4450" y="601"/>
                    <a:pt x="4375" y="626"/>
                    <a:pt x="4275" y="676"/>
                  </a:cubicBezTo>
                  <a:cubicBezTo>
                    <a:pt x="4175" y="726"/>
                    <a:pt x="4100" y="801"/>
                    <a:pt x="4000" y="901"/>
                  </a:cubicBezTo>
                  <a:lnTo>
                    <a:pt x="4000" y="676"/>
                  </a:lnTo>
                  <a:cubicBezTo>
                    <a:pt x="4000" y="676"/>
                    <a:pt x="4000" y="676"/>
                    <a:pt x="4000" y="651"/>
                  </a:cubicBezTo>
                  <a:lnTo>
                    <a:pt x="3975" y="651"/>
                  </a:lnTo>
                  <a:cubicBezTo>
                    <a:pt x="3950" y="626"/>
                    <a:pt x="3950" y="626"/>
                    <a:pt x="3925" y="626"/>
                  </a:cubicBezTo>
                  <a:lnTo>
                    <a:pt x="3800" y="626"/>
                  </a:lnTo>
                  <a:cubicBezTo>
                    <a:pt x="3775" y="626"/>
                    <a:pt x="3750" y="626"/>
                    <a:pt x="3750" y="651"/>
                  </a:cubicBezTo>
                  <a:lnTo>
                    <a:pt x="3725" y="651"/>
                  </a:lnTo>
                  <a:cubicBezTo>
                    <a:pt x="3725" y="676"/>
                    <a:pt x="3725" y="676"/>
                    <a:pt x="3725" y="676"/>
                  </a:cubicBezTo>
                  <a:lnTo>
                    <a:pt x="3725" y="2325"/>
                  </a:lnTo>
                  <a:cubicBezTo>
                    <a:pt x="3725" y="2350"/>
                    <a:pt x="3725" y="2350"/>
                    <a:pt x="3725" y="2350"/>
                  </a:cubicBezTo>
                  <a:cubicBezTo>
                    <a:pt x="3725" y="2375"/>
                    <a:pt x="3750" y="2375"/>
                    <a:pt x="3750" y="2375"/>
                  </a:cubicBezTo>
                  <a:lnTo>
                    <a:pt x="4000" y="2375"/>
                  </a:lnTo>
                  <a:cubicBezTo>
                    <a:pt x="4000" y="2375"/>
                    <a:pt x="4000" y="2375"/>
                    <a:pt x="4025" y="2350"/>
                  </a:cubicBezTo>
                  <a:cubicBezTo>
                    <a:pt x="4025" y="2350"/>
                    <a:pt x="4025" y="2350"/>
                    <a:pt x="4025" y="2325"/>
                  </a:cubicBezTo>
                  <a:lnTo>
                    <a:pt x="4025" y="1176"/>
                  </a:lnTo>
                  <a:cubicBezTo>
                    <a:pt x="4100" y="1076"/>
                    <a:pt x="4200" y="1001"/>
                    <a:pt x="4275" y="951"/>
                  </a:cubicBezTo>
                  <a:cubicBezTo>
                    <a:pt x="4350" y="901"/>
                    <a:pt x="4425" y="876"/>
                    <a:pt x="4500" y="876"/>
                  </a:cubicBezTo>
                  <a:cubicBezTo>
                    <a:pt x="4550" y="876"/>
                    <a:pt x="4600" y="876"/>
                    <a:pt x="4650" y="901"/>
                  </a:cubicBezTo>
                  <a:cubicBezTo>
                    <a:pt x="4700" y="926"/>
                    <a:pt x="4725" y="951"/>
                    <a:pt x="4750" y="1001"/>
                  </a:cubicBezTo>
                  <a:cubicBezTo>
                    <a:pt x="4775" y="1026"/>
                    <a:pt x="4800" y="1076"/>
                    <a:pt x="4825" y="1151"/>
                  </a:cubicBezTo>
                  <a:cubicBezTo>
                    <a:pt x="4825" y="1201"/>
                    <a:pt x="4850" y="1276"/>
                    <a:pt x="4850" y="1376"/>
                  </a:cubicBezTo>
                  <a:lnTo>
                    <a:pt x="4850" y="2325"/>
                  </a:lnTo>
                  <a:cubicBezTo>
                    <a:pt x="4850" y="2350"/>
                    <a:pt x="4850" y="2350"/>
                    <a:pt x="4850" y="2350"/>
                  </a:cubicBezTo>
                  <a:cubicBezTo>
                    <a:pt x="4850" y="2375"/>
                    <a:pt x="4850" y="2375"/>
                    <a:pt x="4875" y="2375"/>
                  </a:cubicBezTo>
                  <a:lnTo>
                    <a:pt x="5100" y="2375"/>
                  </a:lnTo>
                  <a:cubicBezTo>
                    <a:pt x="5125" y="2375"/>
                    <a:pt x="5125" y="2375"/>
                    <a:pt x="5125" y="2350"/>
                  </a:cubicBezTo>
                  <a:cubicBezTo>
                    <a:pt x="5150" y="2350"/>
                    <a:pt x="5150" y="2350"/>
                    <a:pt x="5150" y="2325"/>
                  </a:cubicBezTo>
                  <a:lnTo>
                    <a:pt x="5150" y="1326"/>
                  </a:lnTo>
                  <a:cubicBezTo>
                    <a:pt x="5150" y="1201"/>
                    <a:pt x="5125" y="1101"/>
                    <a:pt x="5125" y="1026"/>
                  </a:cubicBezTo>
                  <a:cubicBezTo>
                    <a:pt x="5100" y="951"/>
                    <a:pt x="5050" y="876"/>
                    <a:pt x="5000" y="801"/>
                  </a:cubicBezTo>
                  <a:cubicBezTo>
                    <a:pt x="4975" y="751"/>
                    <a:pt x="4900" y="701"/>
                    <a:pt x="4825" y="651"/>
                  </a:cubicBezTo>
                  <a:cubicBezTo>
                    <a:pt x="4750" y="626"/>
                    <a:pt x="4675" y="601"/>
                    <a:pt x="4550" y="601"/>
                  </a:cubicBezTo>
                  <a:close/>
                  <a:moveTo>
                    <a:pt x="10474" y="601"/>
                  </a:moveTo>
                  <a:cubicBezTo>
                    <a:pt x="10374" y="601"/>
                    <a:pt x="10299" y="626"/>
                    <a:pt x="10199" y="676"/>
                  </a:cubicBezTo>
                  <a:cubicBezTo>
                    <a:pt x="10124" y="726"/>
                    <a:pt x="10024" y="801"/>
                    <a:pt x="9924" y="901"/>
                  </a:cubicBezTo>
                  <a:lnTo>
                    <a:pt x="9924" y="676"/>
                  </a:lnTo>
                  <a:cubicBezTo>
                    <a:pt x="9924" y="676"/>
                    <a:pt x="9924" y="676"/>
                    <a:pt x="9924" y="651"/>
                  </a:cubicBezTo>
                  <a:lnTo>
                    <a:pt x="9899" y="651"/>
                  </a:lnTo>
                  <a:cubicBezTo>
                    <a:pt x="9899" y="626"/>
                    <a:pt x="9874" y="626"/>
                    <a:pt x="9874" y="626"/>
                  </a:cubicBezTo>
                  <a:lnTo>
                    <a:pt x="9724" y="626"/>
                  </a:lnTo>
                  <a:cubicBezTo>
                    <a:pt x="9699" y="626"/>
                    <a:pt x="9699" y="626"/>
                    <a:pt x="9699" y="651"/>
                  </a:cubicBezTo>
                  <a:lnTo>
                    <a:pt x="9674" y="651"/>
                  </a:lnTo>
                  <a:cubicBezTo>
                    <a:pt x="9649" y="676"/>
                    <a:pt x="9649" y="676"/>
                    <a:pt x="9649" y="676"/>
                  </a:cubicBezTo>
                  <a:lnTo>
                    <a:pt x="9649" y="2325"/>
                  </a:lnTo>
                  <a:cubicBezTo>
                    <a:pt x="9649" y="2350"/>
                    <a:pt x="9649" y="2350"/>
                    <a:pt x="9674" y="2350"/>
                  </a:cubicBezTo>
                  <a:cubicBezTo>
                    <a:pt x="9674" y="2375"/>
                    <a:pt x="9674" y="2375"/>
                    <a:pt x="9699" y="2375"/>
                  </a:cubicBezTo>
                  <a:lnTo>
                    <a:pt x="9924" y="2375"/>
                  </a:lnTo>
                  <a:cubicBezTo>
                    <a:pt x="9949" y="2375"/>
                    <a:pt x="9949" y="2375"/>
                    <a:pt x="9949" y="2350"/>
                  </a:cubicBezTo>
                  <a:cubicBezTo>
                    <a:pt x="9949" y="2350"/>
                    <a:pt x="9949" y="2350"/>
                    <a:pt x="9949" y="2325"/>
                  </a:cubicBezTo>
                  <a:lnTo>
                    <a:pt x="9949" y="1176"/>
                  </a:lnTo>
                  <a:cubicBezTo>
                    <a:pt x="10049" y="1076"/>
                    <a:pt x="10124" y="1001"/>
                    <a:pt x="10199" y="951"/>
                  </a:cubicBezTo>
                  <a:cubicBezTo>
                    <a:pt x="10274" y="901"/>
                    <a:pt x="10324" y="876"/>
                    <a:pt x="10399" y="876"/>
                  </a:cubicBezTo>
                  <a:cubicBezTo>
                    <a:pt x="10449" y="876"/>
                    <a:pt x="10499" y="876"/>
                    <a:pt x="10549" y="901"/>
                  </a:cubicBezTo>
                  <a:cubicBezTo>
                    <a:pt x="10599" y="926"/>
                    <a:pt x="10624" y="951"/>
                    <a:pt x="10649" y="1001"/>
                  </a:cubicBezTo>
                  <a:cubicBezTo>
                    <a:pt x="10674" y="1026"/>
                    <a:pt x="10699" y="1076"/>
                    <a:pt x="10724" y="1151"/>
                  </a:cubicBezTo>
                  <a:cubicBezTo>
                    <a:pt x="10724" y="1201"/>
                    <a:pt x="10724" y="1251"/>
                    <a:pt x="10724" y="1326"/>
                  </a:cubicBezTo>
                  <a:lnTo>
                    <a:pt x="10724" y="2325"/>
                  </a:lnTo>
                  <a:cubicBezTo>
                    <a:pt x="10724" y="2350"/>
                    <a:pt x="10724" y="2350"/>
                    <a:pt x="10749" y="2350"/>
                  </a:cubicBezTo>
                  <a:cubicBezTo>
                    <a:pt x="10749" y="2375"/>
                    <a:pt x="10749" y="2375"/>
                    <a:pt x="10774" y="2375"/>
                  </a:cubicBezTo>
                  <a:lnTo>
                    <a:pt x="10999" y="2375"/>
                  </a:lnTo>
                  <a:cubicBezTo>
                    <a:pt x="11024" y="2375"/>
                    <a:pt x="11024" y="2375"/>
                    <a:pt x="11024" y="2350"/>
                  </a:cubicBezTo>
                  <a:cubicBezTo>
                    <a:pt x="11024" y="2350"/>
                    <a:pt x="11024" y="2350"/>
                    <a:pt x="11024" y="2325"/>
                  </a:cubicBezTo>
                  <a:lnTo>
                    <a:pt x="11024" y="1176"/>
                  </a:lnTo>
                  <a:cubicBezTo>
                    <a:pt x="11124" y="1076"/>
                    <a:pt x="11199" y="1001"/>
                    <a:pt x="11274" y="951"/>
                  </a:cubicBezTo>
                  <a:cubicBezTo>
                    <a:pt x="11349" y="901"/>
                    <a:pt x="11399" y="876"/>
                    <a:pt x="11474" y="876"/>
                  </a:cubicBezTo>
                  <a:cubicBezTo>
                    <a:pt x="11524" y="876"/>
                    <a:pt x="11574" y="876"/>
                    <a:pt x="11624" y="901"/>
                  </a:cubicBezTo>
                  <a:cubicBezTo>
                    <a:pt x="11674" y="926"/>
                    <a:pt x="11699" y="951"/>
                    <a:pt x="11724" y="1001"/>
                  </a:cubicBezTo>
                  <a:cubicBezTo>
                    <a:pt x="11749" y="1026"/>
                    <a:pt x="11774" y="1076"/>
                    <a:pt x="11774" y="1151"/>
                  </a:cubicBezTo>
                  <a:cubicBezTo>
                    <a:pt x="11799" y="1201"/>
                    <a:pt x="11799" y="1251"/>
                    <a:pt x="11799" y="1326"/>
                  </a:cubicBezTo>
                  <a:lnTo>
                    <a:pt x="11799" y="2325"/>
                  </a:lnTo>
                  <a:cubicBezTo>
                    <a:pt x="11799" y="2350"/>
                    <a:pt x="11799" y="2350"/>
                    <a:pt x="11799" y="2350"/>
                  </a:cubicBezTo>
                  <a:cubicBezTo>
                    <a:pt x="11824" y="2375"/>
                    <a:pt x="11824" y="2375"/>
                    <a:pt x="11824" y="2375"/>
                  </a:cubicBezTo>
                  <a:lnTo>
                    <a:pt x="12074" y="2375"/>
                  </a:lnTo>
                  <a:cubicBezTo>
                    <a:pt x="12074" y="2375"/>
                    <a:pt x="12099" y="2375"/>
                    <a:pt x="12099" y="2350"/>
                  </a:cubicBezTo>
                  <a:cubicBezTo>
                    <a:pt x="12099" y="2350"/>
                    <a:pt x="12099" y="2350"/>
                    <a:pt x="12099" y="2325"/>
                  </a:cubicBezTo>
                  <a:lnTo>
                    <a:pt x="12099" y="1301"/>
                  </a:lnTo>
                  <a:cubicBezTo>
                    <a:pt x="12099" y="1201"/>
                    <a:pt x="12099" y="1101"/>
                    <a:pt x="12074" y="1026"/>
                  </a:cubicBezTo>
                  <a:cubicBezTo>
                    <a:pt x="12049" y="951"/>
                    <a:pt x="12024" y="876"/>
                    <a:pt x="11974" y="801"/>
                  </a:cubicBezTo>
                  <a:cubicBezTo>
                    <a:pt x="11924" y="751"/>
                    <a:pt x="11874" y="701"/>
                    <a:pt x="11799" y="651"/>
                  </a:cubicBezTo>
                  <a:cubicBezTo>
                    <a:pt x="11724" y="626"/>
                    <a:pt x="11649" y="601"/>
                    <a:pt x="11549" y="601"/>
                  </a:cubicBezTo>
                  <a:cubicBezTo>
                    <a:pt x="11499" y="601"/>
                    <a:pt x="11449" y="601"/>
                    <a:pt x="11399" y="626"/>
                  </a:cubicBezTo>
                  <a:cubicBezTo>
                    <a:pt x="11374" y="626"/>
                    <a:pt x="11324" y="651"/>
                    <a:pt x="11274" y="676"/>
                  </a:cubicBezTo>
                  <a:cubicBezTo>
                    <a:pt x="11224" y="701"/>
                    <a:pt x="11174" y="726"/>
                    <a:pt x="11124" y="776"/>
                  </a:cubicBezTo>
                  <a:cubicBezTo>
                    <a:pt x="11074" y="826"/>
                    <a:pt x="11024" y="876"/>
                    <a:pt x="10974" y="926"/>
                  </a:cubicBezTo>
                  <a:cubicBezTo>
                    <a:pt x="10949" y="876"/>
                    <a:pt x="10924" y="826"/>
                    <a:pt x="10899" y="801"/>
                  </a:cubicBezTo>
                  <a:cubicBezTo>
                    <a:pt x="10874" y="751"/>
                    <a:pt x="10849" y="726"/>
                    <a:pt x="10799" y="701"/>
                  </a:cubicBezTo>
                  <a:cubicBezTo>
                    <a:pt x="10749" y="676"/>
                    <a:pt x="10699" y="651"/>
                    <a:pt x="10649" y="626"/>
                  </a:cubicBezTo>
                  <a:cubicBezTo>
                    <a:pt x="10599" y="601"/>
                    <a:pt x="10549" y="601"/>
                    <a:pt x="10474" y="601"/>
                  </a:cubicBezTo>
                  <a:close/>
                  <a:moveTo>
                    <a:pt x="15798" y="601"/>
                  </a:moveTo>
                  <a:cubicBezTo>
                    <a:pt x="15698" y="601"/>
                    <a:pt x="15623" y="626"/>
                    <a:pt x="15523" y="676"/>
                  </a:cubicBezTo>
                  <a:cubicBezTo>
                    <a:pt x="15423" y="726"/>
                    <a:pt x="15348" y="801"/>
                    <a:pt x="15248" y="901"/>
                  </a:cubicBezTo>
                  <a:lnTo>
                    <a:pt x="15248" y="676"/>
                  </a:lnTo>
                  <a:cubicBezTo>
                    <a:pt x="15248" y="676"/>
                    <a:pt x="15248" y="676"/>
                    <a:pt x="15248" y="651"/>
                  </a:cubicBezTo>
                  <a:lnTo>
                    <a:pt x="15223" y="651"/>
                  </a:lnTo>
                  <a:cubicBezTo>
                    <a:pt x="15198" y="626"/>
                    <a:pt x="15198" y="626"/>
                    <a:pt x="15173" y="626"/>
                  </a:cubicBezTo>
                  <a:lnTo>
                    <a:pt x="15048" y="626"/>
                  </a:lnTo>
                  <a:cubicBezTo>
                    <a:pt x="15023" y="626"/>
                    <a:pt x="14998" y="626"/>
                    <a:pt x="14998" y="651"/>
                  </a:cubicBezTo>
                  <a:lnTo>
                    <a:pt x="14973" y="651"/>
                  </a:lnTo>
                  <a:cubicBezTo>
                    <a:pt x="14973" y="676"/>
                    <a:pt x="14973" y="676"/>
                    <a:pt x="14973" y="676"/>
                  </a:cubicBezTo>
                  <a:lnTo>
                    <a:pt x="14973" y="2325"/>
                  </a:lnTo>
                  <a:cubicBezTo>
                    <a:pt x="14973" y="2350"/>
                    <a:pt x="14973" y="2350"/>
                    <a:pt x="14973" y="2350"/>
                  </a:cubicBezTo>
                  <a:cubicBezTo>
                    <a:pt x="14973" y="2375"/>
                    <a:pt x="14998" y="2375"/>
                    <a:pt x="14998" y="2375"/>
                  </a:cubicBezTo>
                  <a:lnTo>
                    <a:pt x="15248" y="2375"/>
                  </a:lnTo>
                  <a:cubicBezTo>
                    <a:pt x="15248" y="2375"/>
                    <a:pt x="15248" y="2375"/>
                    <a:pt x="15273" y="2350"/>
                  </a:cubicBezTo>
                  <a:cubicBezTo>
                    <a:pt x="15273" y="2350"/>
                    <a:pt x="15273" y="2350"/>
                    <a:pt x="15273" y="2325"/>
                  </a:cubicBezTo>
                  <a:lnTo>
                    <a:pt x="15273" y="1176"/>
                  </a:lnTo>
                  <a:cubicBezTo>
                    <a:pt x="15348" y="1076"/>
                    <a:pt x="15448" y="1001"/>
                    <a:pt x="15523" y="951"/>
                  </a:cubicBezTo>
                  <a:cubicBezTo>
                    <a:pt x="15598" y="901"/>
                    <a:pt x="15673" y="876"/>
                    <a:pt x="15748" y="876"/>
                  </a:cubicBezTo>
                  <a:cubicBezTo>
                    <a:pt x="15798" y="876"/>
                    <a:pt x="15848" y="876"/>
                    <a:pt x="15898" y="901"/>
                  </a:cubicBezTo>
                  <a:cubicBezTo>
                    <a:pt x="15948" y="926"/>
                    <a:pt x="15973" y="951"/>
                    <a:pt x="15998" y="1001"/>
                  </a:cubicBezTo>
                  <a:cubicBezTo>
                    <a:pt x="16023" y="1026"/>
                    <a:pt x="16048" y="1076"/>
                    <a:pt x="16073" y="1151"/>
                  </a:cubicBezTo>
                  <a:cubicBezTo>
                    <a:pt x="16073" y="1201"/>
                    <a:pt x="16098" y="1276"/>
                    <a:pt x="16098" y="1376"/>
                  </a:cubicBezTo>
                  <a:lnTo>
                    <a:pt x="16098" y="2325"/>
                  </a:lnTo>
                  <a:cubicBezTo>
                    <a:pt x="16098" y="2350"/>
                    <a:pt x="16098" y="2350"/>
                    <a:pt x="16098" y="2350"/>
                  </a:cubicBezTo>
                  <a:cubicBezTo>
                    <a:pt x="16098" y="2375"/>
                    <a:pt x="16098" y="2375"/>
                    <a:pt x="16123" y="2375"/>
                  </a:cubicBezTo>
                  <a:lnTo>
                    <a:pt x="16348" y="2375"/>
                  </a:lnTo>
                  <a:cubicBezTo>
                    <a:pt x="16373" y="2375"/>
                    <a:pt x="16373" y="2375"/>
                    <a:pt x="16373" y="2350"/>
                  </a:cubicBezTo>
                  <a:cubicBezTo>
                    <a:pt x="16398" y="2350"/>
                    <a:pt x="16398" y="2350"/>
                    <a:pt x="16398" y="2325"/>
                  </a:cubicBezTo>
                  <a:lnTo>
                    <a:pt x="16398" y="1326"/>
                  </a:lnTo>
                  <a:cubicBezTo>
                    <a:pt x="16398" y="1201"/>
                    <a:pt x="16373" y="1101"/>
                    <a:pt x="16373" y="1026"/>
                  </a:cubicBezTo>
                  <a:cubicBezTo>
                    <a:pt x="16348" y="951"/>
                    <a:pt x="16298" y="876"/>
                    <a:pt x="16248" y="801"/>
                  </a:cubicBezTo>
                  <a:cubicBezTo>
                    <a:pt x="16223" y="751"/>
                    <a:pt x="16148" y="701"/>
                    <a:pt x="16073" y="651"/>
                  </a:cubicBezTo>
                  <a:cubicBezTo>
                    <a:pt x="15998" y="626"/>
                    <a:pt x="15923" y="601"/>
                    <a:pt x="15798" y="601"/>
                  </a:cubicBezTo>
                  <a:close/>
                  <a:moveTo>
                    <a:pt x="2125" y="601"/>
                  </a:moveTo>
                  <a:cubicBezTo>
                    <a:pt x="2075" y="601"/>
                    <a:pt x="2000" y="601"/>
                    <a:pt x="1950" y="626"/>
                  </a:cubicBezTo>
                  <a:cubicBezTo>
                    <a:pt x="1875" y="626"/>
                    <a:pt x="1825" y="651"/>
                    <a:pt x="1775" y="676"/>
                  </a:cubicBezTo>
                  <a:cubicBezTo>
                    <a:pt x="1725" y="676"/>
                    <a:pt x="1676" y="701"/>
                    <a:pt x="1626" y="726"/>
                  </a:cubicBezTo>
                  <a:cubicBezTo>
                    <a:pt x="1601" y="751"/>
                    <a:pt x="1551" y="751"/>
                    <a:pt x="1551" y="776"/>
                  </a:cubicBezTo>
                  <a:cubicBezTo>
                    <a:pt x="1526" y="801"/>
                    <a:pt x="1526" y="801"/>
                    <a:pt x="1501" y="826"/>
                  </a:cubicBezTo>
                  <a:cubicBezTo>
                    <a:pt x="1501" y="851"/>
                    <a:pt x="1501" y="876"/>
                    <a:pt x="1501" y="901"/>
                  </a:cubicBezTo>
                  <a:cubicBezTo>
                    <a:pt x="1501" y="926"/>
                    <a:pt x="1501" y="926"/>
                    <a:pt x="1501" y="951"/>
                  </a:cubicBezTo>
                  <a:cubicBezTo>
                    <a:pt x="1526" y="976"/>
                    <a:pt x="1526" y="976"/>
                    <a:pt x="1526" y="976"/>
                  </a:cubicBezTo>
                  <a:cubicBezTo>
                    <a:pt x="1526" y="1001"/>
                    <a:pt x="1526" y="1001"/>
                    <a:pt x="1551" y="1001"/>
                  </a:cubicBezTo>
                  <a:cubicBezTo>
                    <a:pt x="1551" y="1026"/>
                    <a:pt x="1551" y="1026"/>
                    <a:pt x="1576" y="1026"/>
                  </a:cubicBezTo>
                  <a:cubicBezTo>
                    <a:pt x="1576" y="1026"/>
                    <a:pt x="1601" y="1001"/>
                    <a:pt x="1626" y="1001"/>
                  </a:cubicBezTo>
                  <a:cubicBezTo>
                    <a:pt x="1651" y="976"/>
                    <a:pt x="1700" y="951"/>
                    <a:pt x="1750" y="926"/>
                  </a:cubicBezTo>
                  <a:cubicBezTo>
                    <a:pt x="1800" y="901"/>
                    <a:pt x="1850" y="901"/>
                    <a:pt x="1900" y="876"/>
                  </a:cubicBezTo>
                  <a:cubicBezTo>
                    <a:pt x="1950" y="851"/>
                    <a:pt x="2025" y="851"/>
                    <a:pt x="2100" y="851"/>
                  </a:cubicBezTo>
                  <a:cubicBezTo>
                    <a:pt x="2175" y="851"/>
                    <a:pt x="2225" y="851"/>
                    <a:pt x="2275" y="876"/>
                  </a:cubicBezTo>
                  <a:cubicBezTo>
                    <a:pt x="2325" y="901"/>
                    <a:pt x="2375" y="926"/>
                    <a:pt x="2400" y="951"/>
                  </a:cubicBezTo>
                  <a:cubicBezTo>
                    <a:pt x="2425" y="976"/>
                    <a:pt x="2450" y="1026"/>
                    <a:pt x="2450" y="1076"/>
                  </a:cubicBezTo>
                  <a:cubicBezTo>
                    <a:pt x="2475" y="1126"/>
                    <a:pt x="2475" y="1176"/>
                    <a:pt x="2475" y="1226"/>
                  </a:cubicBezTo>
                  <a:lnTo>
                    <a:pt x="2475" y="1351"/>
                  </a:lnTo>
                  <a:lnTo>
                    <a:pt x="2250" y="1351"/>
                  </a:lnTo>
                  <a:cubicBezTo>
                    <a:pt x="2125" y="1351"/>
                    <a:pt x="2000" y="1376"/>
                    <a:pt x="1900" y="1401"/>
                  </a:cubicBezTo>
                  <a:cubicBezTo>
                    <a:pt x="1800" y="1426"/>
                    <a:pt x="1725" y="1451"/>
                    <a:pt x="1651" y="1501"/>
                  </a:cubicBezTo>
                  <a:cubicBezTo>
                    <a:pt x="1576" y="1551"/>
                    <a:pt x="1526" y="1601"/>
                    <a:pt x="1476" y="1676"/>
                  </a:cubicBezTo>
                  <a:cubicBezTo>
                    <a:pt x="1451" y="1751"/>
                    <a:pt x="1426" y="1826"/>
                    <a:pt x="1426" y="1901"/>
                  </a:cubicBezTo>
                  <a:cubicBezTo>
                    <a:pt x="1426" y="2001"/>
                    <a:pt x="1451" y="2051"/>
                    <a:pt x="1476" y="2126"/>
                  </a:cubicBezTo>
                  <a:cubicBezTo>
                    <a:pt x="1501" y="2175"/>
                    <a:pt x="1526" y="2225"/>
                    <a:pt x="1576" y="2275"/>
                  </a:cubicBezTo>
                  <a:cubicBezTo>
                    <a:pt x="1626" y="2325"/>
                    <a:pt x="1700" y="2350"/>
                    <a:pt x="1750" y="2375"/>
                  </a:cubicBezTo>
                  <a:cubicBezTo>
                    <a:pt x="1825" y="2400"/>
                    <a:pt x="1900" y="2400"/>
                    <a:pt x="2000" y="2400"/>
                  </a:cubicBezTo>
                  <a:cubicBezTo>
                    <a:pt x="2100" y="2400"/>
                    <a:pt x="2200" y="2400"/>
                    <a:pt x="2275" y="2350"/>
                  </a:cubicBezTo>
                  <a:cubicBezTo>
                    <a:pt x="2375" y="2300"/>
                    <a:pt x="2450" y="2250"/>
                    <a:pt x="2525" y="2175"/>
                  </a:cubicBezTo>
                  <a:lnTo>
                    <a:pt x="2525" y="2325"/>
                  </a:lnTo>
                  <a:cubicBezTo>
                    <a:pt x="2525" y="2350"/>
                    <a:pt x="2525" y="2350"/>
                    <a:pt x="2525" y="2375"/>
                  </a:cubicBezTo>
                  <a:lnTo>
                    <a:pt x="2775" y="2375"/>
                  </a:lnTo>
                  <a:cubicBezTo>
                    <a:pt x="2775" y="2350"/>
                    <a:pt x="2775" y="2350"/>
                    <a:pt x="2775" y="2325"/>
                  </a:cubicBezTo>
                  <a:lnTo>
                    <a:pt x="2775" y="1226"/>
                  </a:lnTo>
                  <a:cubicBezTo>
                    <a:pt x="2775" y="1126"/>
                    <a:pt x="2775" y="1026"/>
                    <a:pt x="2750" y="951"/>
                  </a:cubicBezTo>
                  <a:cubicBezTo>
                    <a:pt x="2725" y="876"/>
                    <a:pt x="2675" y="826"/>
                    <a:pt x="2625" y="751"/>
                  </a:cubicBezTo>
                  <a:cubicBezTo>
                    <a:pt x="2575" y="701"/>
                    <a:pt x="2525" y="676"/>
                    <a:pt x="2425" y="651"/>
                  </a:cubicBezTo>
                  <a:cubicBezTo>
                    <a:pt x="2350" y="626"/>
                    <a:pt x="2250" y="601"/>
                    <a:pt x="2125" y="601"/>
                  </a:cubicBezTo>
                  <a:close/>
                  <a:moveTo>
                    <a:pt x="8074" y="601"/>
                  </a:moveTo>
                  <a:cubicBezTo>
                    <a:pt x="7999" y="601"/>
                    <a:pt x="7949" y="601"/>
                    <a:pt x="7874" y="626"/>
                  </a:cubicBezTo>
                  <a:cubicBezTo>
                    <a:pt x="7824" y="626"/>
                    <a:pt x="7749" y="651"/>
                    <a:pt x="7699" y="676"/>
                  </a:cubicBezTo>
                  <a:cubicBezTo>
                    <a:pt x="7649" y="676"/>
                    <a:pt x="7599" y="701"/>
                    <a:pt x="7574" y="726"/>
                  </a:cubicBezTo>
                  <a:cubicBezTo>
                    <a:pt x="7524" y="751"/>
                    <a:pt x="7499" y="751"/>
                    <a:pt x="7474" y="776"/>
                  </a:cubicBezTo>
                  <a:cubicBezTo>
                    <a:pt x="7474" y="801"/>
                    <a:pt x="7449" y="801"/>
                    <a:pt x="7449" y="826"/>
                  </a:cubicBezTo>
                  <a:cubicBezTo>
                    <a:pt x="7449" y="851"/>
                    <a:pt x="7449" y="876"/>
                    <a:pt x="7449" y="901"/>
                  </a:cubicBezTo>
                  <a:cubicBezTo>
                    <a:pt x="7449" y="926"/>
                    <a:pt x="7449" y="926"/>
                    <a:pt x="7449" y="951"/>
                  </a:cubicBezTo>
                  <a:cubicBezTo>
                    <a:pt x="7449" y="976"/>
                    <a:pt x="7449" y="976"/>
                    <a:pt x="7449" y="976"/>
                  </a:cubicBezTo>
                  <a:cubicBezTo>
                    <a:pt x="7474" y="1001"/>
                    <a:pt x="7474" y="1001"/>
                    <a:pt x="7474" y="1001"/>
                  </a:cubicBezTo>
                  <a:cubicBezTo>
                    <a:pt x="7474" y="1026"/>
                    <a:pt x="7499" y="1026"/>
                    <a:pt x="7499" y="1026"/>
                  </a:cubicBezTo>
                  <a:cubicBezTo>
                    <a:pt x="7524" y="1026"/>
                    <a:pt x="7549" y="1001"/>
                    <a:pt x="7574" y="1001"/>
                  </a:cubicBezTo>
                  <a:cubicBezTo>
                    <a:pt x="7599" y="976"/>
                    <a:pt x="7624" y="951"/>
                    <a:pt x="7674" y="926"/>
                  </a:cubicBezTo>
                  <a:cubicBezTo>
                    <a:pt x="7724" y="901"/>
                    <a:pt x="7774" y="901"/>
                    <a:pt x="7849" y="876"/>
                  </a:cubicBezTo>
                  <a:cubicBezTo>
                    <a:pt x="7899" y="851"/>
                    <a:pt x="7974" y="851"/>
                    <a:pt x="8049" y="851"/>
                  </a:cubicBezTo>
                  <a:cubicBezTo>
                    <a:pt x="8099" y="851"/>
                    <a:pt x="8174" y="851"/>
                    <a:pt x="8224" y="876"/>
                  </a:cubicBezTo>
                  <a:cubicBezTo>
                    <a:pt x="8274" y="901"/>
                    <a:pt x="8299" y="926"/>
                    <a:pt x="8324" y="951"/>
                  </a:cubicBezTo>
                  <a:cubicBezTo>
                    <a:pt x="8349" y="976"/>
                    <a:pt x="8374" y="1026"/>
                    <a:pt x="8399" y="1076"/>
                  </a:cubicBezTo>
                  <a:cubicBezTo>
                    <a:pt x="8399" y="1126"/>
                    <a:pt x="8424" y="1176"/>
                    <a:pt x="8424" y="1226"/>
                  </a:cubicBezTo>
                  <a:lnTo>
                    <a:pt x="8424" y="1351"/>
                  </a:lnTo>
                  <a:lnTo>
                    <a:pt x="8199" y="1351"/>
                  </a:lnTo>
                  <a:cubicBezTo>
                    <a:pt x="8049" y="1351"/>
                    <a:pt x="7949" y="1376"/>
                    <a:pt x="7849" y="1401"/>
                  </a:cubicBezTo>
                  <a:cubicBezTo>
                    <a:pt x="7724" y="1426"/>
                    <a:pt x="7649" y="1451"/>
                    <a:pt x="7574" y="1501"/>
                  </a:cubicBezTo>
                  <a:cubicBezTo>
                    <a:pt x="7499" y="1551"/>
                    <a:pt x="7449" y="1601"/>
                    <a:pt x="7424" y="1676"/>
                  </a:cubicBezTo>
                  <a:cubicBezTo>
                    <a:pt x="7375" y="1751"/>
                    <a:pt x="7375" y="1826"/>
                    <a:pt x="7375" y="1901"/>
                  </a:cubicBezTo>
                  <a:cubicBezTo>
                    <a:pt x="7375" y="2001"/>
                    <a:pt x="7375" y="2051"/>
                    <a:pt x="7400" y="2126"/>
                  </a:cubicBezTo>
                  <a:cubicBezTo>
                    <a:pt x="7424" y="2175"/>
                    <a:pt x="7474" y="2225"/>
                    <a:pt x="7524" y="2275"/>
                  </a:cubicBezTo>
                  <a:cubicBezTo>
                    <a:pt x="7574" y="2325"/>
                    <a:pt x="7624" y="2350"/>
                    <a:pt x="7699" y="2375"/>
                  </a:cubicBezTo>
                  <a:cubicBezTo>
                    <a:pt x="7774" y="2400"/>
                    <a:pt x="7849" y="2400"/>
                    <a:pt x="7924" y="2400"/>
                  </a:cubicBezTo>
                  <a:cubicBezTo>
                    <a:pt x="8024" y="2400"/>
                    <a:pt x="8124" y="2400"/>
                    <a:pt x="8224" y="2350"/>
                  </a:cubicBezTo>
                  <a:cubicBezTo>
                    <a:pt x="8299" y="2300"/>
                    <a:pt x="8374" y="2250"/>
                    <a:pt x="8449" y="2175"/>
                  </a:cubicBezTo>
                  <a:lnTo>
                    <a:pt x="8449" y="2325"/>
                  </a:lnTo>
                  <a:cubicBezTo>
                    <a:pt x="8449" y="2350"/>
                    <a:pt x="8449" y="2350"/>
                    <a:pt x="8474" y="2375"/>
                  </a:cubicBezTo>
                  <a:lnTo>
                    <a:pt x="8699" y="2375"/>
                  </a:lnTo>
                  <a:cubicBezTo>
                    <a:pt x="8699" y="2350"/>
                    <a:pt x="8724" y="2350"/>
                    <a:pt x="8724" y="2325"/>
                  </a:cubicBezTo>
                  <a:lnTo>
                    <a:pt x="8724" y="1226"/>
                  </a:lnTo>
                  <a:cubicBezTo>
                    <a:pt x="8724" y="1126"/>
                    <a:pt x="8699" y="1026"/>
                    <a:pt x="8674" y="951"/>
                  </a:cubicBezTo>
                  <a:cubicBezTo>
                    <a:pt x="8649" y="876"/>
                    <a:pt x="8624" y="826"/>
                    <a:pt x="8574" y="751"/>
                  </a:cubicBezTo>
                  <a:cubicBezTo>
                    <a:pt x="8524" y="701"/>
                    <a:pt x="8449" y="676"/>
                    <a:pt x="8374" y="651"/>
                  </a:cubicBezTo>
                  <a:cubicBezTo>
                    <a:pt x="8274" y="626"/>
                    <a:pt x="8174" y="601"/>
                    <a:pt x="8074" y="601"/>
                  </a:cubicBezTo>
                  <a:close/>
                  <a:moveTo>
                    <a:pt x="13473" y="601"/>
                  </a:moveTo>
                  <a:cubicBezTo>
                    <a:pt x="13348" y="601"/>
                    <a:pt x="13248" y="626"/>
                    <a:pt x="13148" y="676"/>
                  </a:cubicBezTo>
                  <a:cubicBezTo>
                    <a:pt x="13049" y="701"/>
                    <a:pt x="12949" y="776"/>
                    <a:pt x="12874" y="851"/>
                  </a:cubicBezTo>
                  <a:cubicBezTo>
                    <a:pt x="12824" y="926"/>
                    <a:pt x="12774" y="1026"/>
                    <a:pt x="12724" y="1126"/>
                  </a:cubicBezTo>
                  <a:cubicBezTo>
                    <a:pt x="12699" y="1251"/>
                    <a:pt x="12674" y="1376"/>
                    <a:pt x="12674" y="1526"/>
                  </a:cubicBezTo>
                  <a:cubicBezTo>
                    <a:pt x="12674" y="1676"/>
                    <a:pt x="12699" y="1801"/>
                    <a:pt x="12724" y="1901"/>
                  </a:cubicBezTo>
                  <a:cubicBezTo>
                    <a:pt x="12774" y="2026"/>
                    <a:pt x="12824" y="2101"/>
                    <a:pt x="12874" y="2175"/>
                  </a:cubicBezTo>
                  <a:cubicBezTo>
                    <a:pt x="12949" y="2250"/>
                    <a:pt x="13049" y="2325"/>
                    <a:pt x="13148" y="2350"/>
                  </a:cubicBezTo>
                  <a:cubicBezTo>
                    <a:pt x="13248" y="2400"/>
                    <a:pt x="13373" y="2400"/>
                    <a:pt x="13498" y="2400"/>
                  </a:cubicBezTo>
                  <a:lnTo>
                    <a:pt x="13723" y="2400"/>
                  </a:lnTo>
                  <a:cubicBezTo>
                    <a:pt x="13798" y="2375"/>
                    <a:pt x="13848" y="2375"/>
                    <a:pt x="13898" y="2350"/>
                  </a:cubicBezTo>
                  <a:cubicBezTo>
                    <a:pt x="13948" y="2350"/>
                    <a:pt x="13998" y="2325"/>
                    <a:pt x="14023" y="2325"/>
                  </a:cubicBezTo>
                  <a:cubicBezTo>
                    <a:pt x="14073" y="2300"/>
                    <a:pt x="14073" y="2275"/>
                    <a:pt x="14098" y="2275"/>
                  </a:cubicBezTo>
                  <a:cubicBezTo>
                    <a:pt x="14098" y="2275"/>
                    <a:pt x="14098" y="2250"/>
                    <a:pt x="14098" y="2250"/>
                  </a:cubicBezTo>
                  <a:cubicBezTo>
                    <a:pt x="14098" y="2250"/>
                    <a:pt x="14123" y="2250"/>
                    <a:pt x="14123" y="2225"/>
                  </a:cubicBezTo>
                  <a:cubicBezTo>
                    <a:pt x="14123" y="2225"/>
                    <a:pt x="14123" y="2200"/>
                    <a:pt x="14123" y="2200"/>
                  </a:cubicBezTo>
                  <a:cubicBezTo>
                    <a:pt x="14123" y="2200"/>
                    <a:pt x="14123" y="2175"/>
                    <a:pt x="14123" y="2151"/>
                  </a:cubicBezTo>
                  <a:cubicBezTo>
                    <a:pt x="14123" y="2151"/>
                    <a:pt x="14123" y="2126"/>
                    <a:pt x="14123" y="2101"/>
                  </a:cubicBezTo>
                  <a:cubicBezTo>
                    <a:pt x="14123" y="2101"/>
                    <a:pt x="14123" y="2076"/>
                    <a:pt x="14123" y="2076"/>
                  </a:cubicBezTo>
                  <a:cubicBezTo>
                    <a:pt x="14098" y="2051"/>
                    <a:pt x="14098" y="2051"/>
                    <a:pt x="14098" y="2051"/>
                  </a:cubicBezTo>
                  <a:lnTo>
                    <a:pt x="13998" y="2051"/>
                  </a:lnTo>
                  <a:cubicBezTo>
                    <a:pt x="13973" y="2076"/>
                    <a:pt x="13948" y="2101"/>
                    <a:pt x="13898" y="2101"/>
                  </a:cubicBezTo>
                  <a:cubicBezTo>
                    <a:pt x="13848" y="2126"/>
                    <a:pt x="13798" y="2126"/>
                    <a:pt x="13748" y="2151"/>
                  </a:cubicBezTo>
                  <a:cubicBezTo>
                    <a:pt x="13673" y="2151"/>
                    <a:pt x="13598" y="2175"/>
                    <a:pt x="13523" y="2175"/>
                  </a:cubicBezTo>
                  <a:cubicBezTo>
                    <a:pt x="13423" y="2175"/>
                    <a:pt x="13348" y="2151"/>
                    <a:pt x="13273" y="2126"/>
                  </a:cubicBezTo>
                  <a:cubicBezTo>
                    <a:pt x="13223" y="2101"/>
                    <a:pt x="13148" y="2051"/>
                    <a:pt x="13099" y="2001"/>
                  </a:cubicBezTo>
                  <a:cubicBezTo>
                    <a:pt x="13074" y="1951"/>
                    <a:pt x="13049" y="1876"/>
                    <a:pt x="13024" y="1826"/>
                  </a:cubicBezTo>
                  <a:cubicBezTo>
                    <a:pt x="12999" y="1751"/>
                    <a:pt x="12999" y="1651"/>
                    <a:pt x="12999" y="1576"/>
                  </a:cubicBezTo>
                  <a:lnTo>
                    <a:pt x="14073" y="1576"/>
                  </a:lnTo>
                  <a:cubicBezTo>
                    <a:pt x="14098" y="1576"/>
                    <a:pt x="14123" y="1551"/>
                    <a:pt x="14148" y="1551"/>
                  </a:cubicBezTo>
                  <a:cubicBezTo>
                    <a:pt x="14173" y="1526"/>
                    <a:pt x="14198" y="1476"/>
                    <a:pt x="14198" y="1426"/>
                  </a:cubicBezTo>
                  <a:lnTo>
                    <a:pt x="14198" y="1376"/>
                  </a:lnTo>
                  <a:cubicBezTo>
                    <a:pt x="14198" y="1276"/>
                    <a:pt x="14173" y="1176"/>
                    <a:pt x="14148" y="1076"/>
                  </a:cubicBezTo>
                  <a:cubicBezTo>
                    <a:pt x="14123" y="976"/>
                    <a:pt x="14073" y="901"/>
                    <a:pt x="14023" y="826"/>
                  </a:cubicBezTo>
                  <a:cubicBezTo>
                    <a:pt x="13973" y="776"/>
                    <a:pt x="13898" y="701"/>
                    <a:pt x="13798" y="676"/>
                  </a:cubicBezTo>
                  <a:cubicBezTo>
                    <a:pt x="13698" y="626"/>
                    <a:pt x="13598" y="601"/>
                    <a:pt x="13473" y="601"/>
                  </a:cubicBezTo>
                  <a:close/>
                  <a:moveTo>
                    <a:pt x="17373" y="176"/>
                  </a:moveTo>
                  <a:cubicBezTo>
                    <a:pt x="17348" y="176"/>
                    <a:pt x="17323" y="176"/>
                    <a:pt x="17298" y="201"/>
                  </a:cubicBezTo>
                  <a:lnTo>
                    <a:pt x="17248" y="201"/>
                  </a:lnTo>
                  <a:cubicBezTo>
                    <a:pt x="17248" y="201"/>
                    <a:pt x="17248" y="226"/>
                    <a:pt x="17248" y="226"/>
                  </a:cubicBezTo>
                  <a:cubicBezTo>
                    <a:pt x="17223" y="226"/>
                    <a:pt x="17223" y="226"/>
                    <a:pt x="17223" y="251"/>
                  </a:cubicBezTo>
                  <a:lnTo>
                    <a:pt x="17223" y="626"/>
                  </a:lnTo>
                  <a:lnTo>
                    <a:pt x="16998" y="626"/>
                  </a:lnTo>
                  <a:cubicBezTo>
                    <a:pt x="16998" y="626"/>
                    <a:pt x="16973" y="626"/>
                    <a:pt x="16973" y="651"/>
                  </a:cubicBezTo>
                  <a:cubicBezTo>
                    <a:pt x="16973" y="651"/>
                    <a:pt x="16948" y="651"/>
                    <a:pt x="16948" y="676"/>
                  </a:cubicBezTo>
                  <a:cubicBezTo>
                    <a:pt x="16948" y="676"/>
                    <a:pt x="16948" y="676"/>
                    <a:pt x="16948" y="701"/>
                  </a:cubicBezTo>
                  <a:cubicBezTo>
                    <a:pt x="16948" y="726"/>
                    <a:pt x="16948" y="751"/>
                    <a:pt x="16948" y="751"/>
                  </a:cubicBezTo>
                  <a:cubicBezTo>
                    <a:pt x="16948" y="801"/>
                    <a:pt x="16948" y="851"/>
                    <a:pt x="16948" y="851"/>
                  </a:cubicBezTo>
                  <a:cubicBezTo>
                    <a:pt x="16973" y="876"/>
                    <a:pt x="16973" y="901"/>
                    <a:pt x="16998" y="901"/>
                  </a:cubicBezTo>
                  <a:lnTo>
                    <a:pt x="17223" y="901"/>
                  </a:lnTo>
                  <a:lnTo>
                    <a:pt x="17223" y="1851"/>
                  </a:lnTo>
                  <a:cubicBezTo>
                    <a:pt x="17223" y="1951"/>
                    <a:pt x="17248" y="2026"/>
                    <a:pt x="17248" y="2101"/>
                  </a:cubicBezTo>
                  <a:cubicBezTo>
                    <a:pt x="17273" y="2175"/>
                    <a:pt x="17298" y="2225"/>
                    <a:pt x="17348" y="2275"/>
                  </a:cubicBezTo>
                  <a:cubicBezTo>
                    <a:pt x="17373" y="2325"/>
                    <a:pt x="17423" y="2350"/>
                    <a:pt x="17498" y="2375"/>
                  </a:cubicBezTo>
                  <a:cubicBezTo>
                    <a:pt x="17548" y="2400"/>
                    <a:pt x="17623" y="2400"/>
                    <a:pt x="17723" y="2400"/>
                  </a:cubicBezTo>
                  <a:lnTo>
                    <a:pt x="17798" y="2400"/>
                  </a:lnTo>
                  <a:cubicBezTo>
                    <a:pt x="17823" y="2400"/>
                    <a:pt x="17848" y="2400"/>
                    <a:pt x="17873" y="2375"/>
                  </a:cubicBezTo>
                  <a:lnTo>
                    <a:pt x="17948" y="2375"/>
                  </a:lnTo>
                  <a:cubicBezTo>
                    <a:pt x="17973" y="2350"/>
                    <a:pt x="17973" y="2350"/>
                    <a:pt x="17998" y="2350"/>
                  </a:cubicBezTo>
                  <a:cubicBezTo>
                    <a:pt x="17998" y="2325"/>
                    <a:pt x="17998" y="2325"/>
                    <a:pt x="17998" y="2300"/>
                  </a:cubicBezTo>
                  <a:cubicBezTo>
                    <a:pt x="18023" y="2275"/>
                    <a:pt x="18023" y="2250"/>
                    <a:pt x="18023" y="2200"/>
                  </a:cubicBezTo>
                  <a:cubicBezTo>
                    <a:pt x="18023" y="2200"/>
                    <a:pt x="18023" y="2175"/>
                    <a:pt x="18023" y="2151"/>
                  </a:cubicBezTo>
                  <a:cubicBezTo>
                    <a:pt x="17998" y="2151"/>
                    <a:pt x="17998" y="2126"/>
                    <a:pt x="17998" y="2126"/>
                  </a:cubicBezTo>
                  <a:cubicBezTo>
                    <a:pt x="17998" y="2126"/>
                    <a:pt x="17998" y="2101"/>
                    <a:pt x="17998" y="2101"/>
                  </a:cubicBezTo>
                  <a:lnTo>
                    <a:pt x="17948" y="2101"/>
                  </a:lnTo>
                  <a:cubicBezTo>
                    <a:pt x="17923" y="2101"/>
                    <a:pt x="17923" y="2126"/>
                    <a:pt x="17898" y="2126"/>
                  </a:cubicBezTo>
                  <a:cubicBezTo>
                    <a:pt x="17873" y="2126"/>
                    <a:pt x="17848" y="2126"/>
                    <a:pt x="17848" y="2151"/>
                  </a:cubicBezTo>
                  <a:lnTo>
                    <a:pt x="17773" y="2151"/>
                  </a:lnTo>
                  <a:cubicBezTo>
                    <a:pt x="17673" y="2151"/>
                    <a:pt x="17623" y="2126"/>
                    <a:pt x="17573" y="2076"/>
                  </a:cubicBezTo>
                  <a:cubicBezTo>
                    <a:pt x="17548" y="2001"/>
                    <a:pt x="17523" y="1926"/>
                    <a:pt x="17523" y="1801"/>
                  </a:cubicBezTo>
                  <a:lnTo>
                    <a:pt x="17523" y="901"/>
                  </a:lnTo>
                  <a:lnTo>
                    <a:pt x="17948" y="901"/>
                  </a:lnTo>
                  <a:cubicBezTo>
                    <a:pt x="17973" y="901"/>
                    <a:pt x="17998" y="876"/>
                    <a:pt x="17998" y="851"/>
                  </a:cubicBezTo>
                  <a:cubicBezTo>
                    <a:pt x="17998" y="851"/>
                    <a:pt x="18023" y="801"/>
                    <a:pt x="18023" y="751"/>
                  </a:cubicBezTo>
                  <a:cubicBezTo>
                    <a:pt x="18023" y="751"/>
                    <a:pt x="18023" y="726"/>
                    <a:pt x="18023" y="701"/>
                  </a:cubicBezTo>
                  <a:cubicBezTo>
                    <a:pt x="17998" y="676"/>
                    <a:pt x="17998" y="676"/>
                    <a:pt x="17998" y="676"/>
                  </a:cubicBezTo>
                  <a:cubicBezTo>
                    <a:pt x="17998" y="651"/>
                    <a:pt x="17998" y="651"/>
                    <a:pt x="17973" y="651"/>
                  </a:cubicBezTo>
                  <a:cubicBezTo>
                    <a:pt x="17973" y="626"/>
                    <a:pt x="17973" y="626"/>
                    <a:pt x="17948" y="626"/>
                  </a:cubicBezTo>
                  <a:lnTo>
                    <a:pt x="17523" y="626"/>
                  </a:lnTo>
                  <a:lnTo>
                    <a:pt x="17523" y="251"/>
                  </a:lnTo>
                  <a:cubicBezTo>
                    <a:pt x="17523" y="226"/>
                    <a:pt x="17523" y="226"/>
                    <a:pt x="17523" y="226"/>
                  </a:cubicBezTo>
                  <a:cubicBezTo>
                    <a:pt x="17523" y="226"/>
                    <a:pt x="17523" y="201"/>
                    <a:pt x="17498" y="201"/>
                  </a:cubicBezTo>
                  <a:lnTo>
                    <a:pt x="17448" y="201"/>
                  </a:lnTo>
                  <a:cubicBezTo>
                    <a:pt x="17448" y="176"/>
                    <a:pt x="17423" y="176"/>
                    <a:pt x="17373" y="176"/>
                  </a:cubicBezTo>
                  <a:close/>
                  <a:moveTo>
                    <a:pt x="19122" y="601"/>
                  </a:moveTo>
                  <a:cubicBezTo>
                    <a:pt x="18997" y="601"/>
                    <a:pt x="18872" y="626"/>
                    <a:pt x="18773" y="676"/>
                  </a:cubicBezTo>
                  <a:cubicBezTo>
                    <a:pt x="18648" y="726"/>
                    <a:pt x="18573" y="776"/>
                    <a:pt x="18498" y="851"/>
                  </a:cubicBezTo>
                  <a:cubicBezTo>
                    <a:pt x="18423" y="951"/>
                    <a:pt x="18373" y="1051"/>
                    <a:pt x="18348" y="1151"/>
                  </a:cubicBezTo>
                  <a:cubicBezTo>
                    <a:pt x="18323" y="1276"/>
                    <a:pt x="18298" y="1401"/>
                    <a:pt x="18298" y="1526"/>
                  </a:cubicBezTo>
                  <a:cubicBezTo>
                    <a:pt x="18298" y="1676"/>
                    <a:pt x="18323" y="1801"/>
                    <a:pt x="18348" y="1901"/>
                  </a:cubicBezTo>
                  <a:cubicBezTo>
                    <a:pt x="18373" y="2001"/>
                    <a:pt x="18423" y="2101"/>
                    <a:pt x="18498" y="2175"/>
                  </a:cubicBezTo>
                  <a:cubicBezTo>
                    <a:pt x="18548" y="2250"/>
                    <a:pt x="18648" y="2300"/>
                    <a:pt x="18748" y="2350"/>
                  </a:cubicBezTo>
                  <a:cubicBezTo>
                    <a:pt x="18848" y="2400"/>
                    <a:pt x="18972" y="2400"/>
                    <a:pt x="19097" y="2400"/>
                  </a:cubicBezTo>
                  <a:cubicBezTo>
                    <a:pt x="19247" y="2400"/>
                    <a:pt x="19372" y="2400"/>
                    <a:pt x="19472" y="2350"/>
                  </a:cubicBezTo>
                  <a:cubicBezTo>
                    <a:pt x="19572" y="2300"/>
                    <a:pt x="19647" y="2225"/>
                    <a:pt x="19722" y="2151"/>
                  </a:cubicBezTo>
                  <a:cubicBezTo>
                    <a:pt x="19797" y="2076"/>
                    <a:pt x="19847" y="1976"/>
                    <a:pt x="19897" y="1851"/>
                  </a:cubicBezTo>
                  <a:cubicBezTo>
                    <a:pt x="19922" y="1751"/>
                    <a:pt x="19947" y="1626"/>
                    <a:pt x="19947" y="1501"/>
                  </a:cubicBezTo>
                  <a:cubicBezTo>
                    <a:pt x="19947" y="1351"/>
                    <a:pt x="19922" y="1226"/>
                    <a:pt x="19897" y="1126"/>
                  </a:cubicBezTo>
                  <a:cubicBezTo>
                    <a:pt x="19847" y="1001"/>
                    <a:pt x="19797" y="926"/>
                    <a:pt x="19747" y="851"/>
                  </a:cubicBezTo>
                  <a:cubicBezTo>
                    <a:pt x="19672" y="751"/>
                    <a:pt x="19597" y="701"/>
                    <a:pt x="19497" y="676"/>
                  </a:cubicBezTo>
                  <a:cubicBezTo>
                    <a:pt x="19397" y="626"/>
                    <a:pt x="19272" y="601"/>
                    <a:pt x="19122" y="601"/>
                  </a:cubicBezTo>
                  <a:close/>
                  <a:moveTo>
                    <a:pt x="6575" y="601"/>
                  </a:moveTo>
                  <a:cubicBezTo>
                    <a:pt x="6450" y="601"/>
                    <a:pt x="6350" y="626"/>
                    <a:pt x="6250" y="651"/>
                  </a:cubicBezTo>
                  <a:cubicBezTo>
                    <a:pt x="6175" y="701"/>
                    <a:pt x="6100" y="751"/>
                    <a:pt x="6025" y="826"/>
                  </a:cubicBezTo>
                  <a:cubicBezTo>
                    <a:pt x="5950" y="901"/>
                    <a:pt x="5900" y="1001"/>
                    <a:pt x="5850" y="1101"/>
                  </a:cubicBezTo>
                  <a:cubicBezTo>
                    <a:pt x="5825" y="1226"/>
                    <a:pt x="5800" y="1376"/>
                    <a:pt x="5800" y="1526"/>
                  </a:cubicBezTo>
                  <a:cubicBezTo>
                    <a:pt x="5800" y="1701"/>
                    <a:pt x="5825" y="1826"/>
                    <a:pt x="5850" y="1951"/>
                  </a:cubicBezTo>
                  <a:cubicBezTo>
                    <a:pt x="5900" y="2076"/>
                    <a:pt x="5950" y="2175"/>
                    <a:pt x="6050" y="2250"/>
                  </a:cubicBezTo>
                  <a:cubicBezTo>
                    <a:pt x="6125" y="2325"/>
                    <a:pt x="6225" y="2375"/>
                    <a:pt x="6350" y="2400"/>
                  </a:cubicBezTo>
                  <a:lnTo>
                    <a:pt x="6450" y="2575"/>
                  </a:lnTo>
                  <a:cubicBezTo>
                    <a:pt x="6450" y="2600"/>
                    <a:pt x="6475" y="2650"/>
                    <a:pt x="6475" y="2650"/>
                  </a:cubicBezTo>
                  <a:cubicBezTo>
                    <a:pt x="6475" y="2675"/>
                    <a:pt x="6475" y="2700"/>
                    <a:pt x="6475" y="2725"/>
                  </a:cubicBezTo>
                  <a:cubicBezTo>
                    <a:pt x="6475" y="2750"/>
                    <a:pt x="6475" y="2775"/>
                    <a:pt x="6450" y="2800"/>
                  </a:cubicBezTo>
                  <a:cubicBezTo>
                    <a:pt x="6425" y="2800"/>
                    <a:pt x="6400" y="2825"/>
                    <a:pt x="6350" y="2825"/>
                  </a:cubicBezTo>
                  <a:lnTo>
                    <a:pt x="6100" y="2825"/>
                  </a:lnTo>
                  <a:cubicBezTo>
                    <a:pt x="6075" y="2850"/>
                    <a:pt x="6075" y="2875"/>
                    <a:pt x="6075" y="2925"/>
                  </a:cubicBezTo>
                  <a:lnTo>
                    <a:pt x="6075" y="2950"/>
                  </a:lnTo>
                  <a:cubicBezTo>
                    <a:pt x="6075" y="2975"/>
                    <a:pt x="6075" y="2975"/>
                    <a:pt x="6100" y="2975"/>
                  </a:cubicBezTo>
                  <a:cubicBezTo>
                    <a:pt x="6100" y="3000"/>
                    <a:pt x="6100" y="3000"/>
                    <a:pt x="6125" y="3000"/>
                  </a:cubicBezTo>
                  <a:cubicBezTo>
                    <a:pt x="6125" y="3000"/>
                    <a:pt x="6150" y="3025"/>
                    <a:pt x="6175" y="3025"/>
                  </a:cubicBezTo>
                  <a:lnTo>
                    <a:pt x="6275" y="3025"/>
                  </a:lnTo>
                  <a:cubicBezTo>
                    <a:pt x="6300" y="3050"/>
                    <a:pt x="6350" y="3050"/>
                    <a:pt x="6400" y="3050"/>
                  </a:cubicBezTo>
                  <a:cubicBezTo>
                    <a:pt x="6450" y="3050"/>
                    <a:pt x="6500" y="3050"/>
                    <a:pt x="6525" y="3025"/>
                  </a:cubicBezTo>
                  <a:cubicBezTo>
                    <a:pt x="6575" y="3025"/>
                    <a:pt x="6625" y="3000"/>
                    <a:pt x="6650" y="2975"/>
                  </a:cubicBezTo>
                  <a:cubicBezTo>
                    <a:pt x="6675" y="2950"/>
                    <a:pt x="6700" y="2900"/>
                    <a:pt x="6725" y="2875"/>
                  </a:cubicBezTo>
                  <a:cubicBezTo>
                    <a:pt x="6750" y="2850"/>
                    <a:pt x="6750" y="2800"/>
                    <a:pt x="6750" y="2750"/>
                  </a:cubicBezTo>
                  <a:cubicBezTo>
                    <a:pt x="6750" y="2725"/>
                    <a:pt x="6750" y="2675"/>
                    <a:pt x="6725" y="2650"/>
                  </a:cubicBezTo>
                  <a:cubicBezTo>
                    <a:pt x="6725" y="2625"/>
                    <a:pt x="6700" y="2575"/>
                    <a:pt x="6675" y="2525"/>
                  </a:cubicBezTo>
                  <a:lnTo>
                    <a:pt x="6625" y="2400"/>
                  </a:lnTo>
                  <a:cubicBezTo>
                    <a:pt x="6700" y="2400"/>
                    <a:pt x="6775" y="2375"/>
                    <a:pt x="6825" y="2375"/>
                  </a:cubicBezTo>
                  <a:cubicBezTo>
                    <a:pt x="6875" y="2350"/>
                    <a:pt x="6925" y="2325"/>
                    <a:pt x="6975" y="2300"/>
                  </a:cubicBezTo>
                  <a:cubicBezTo>
                    <a:pt x="7000" y="2275"/>
                    <a:pt x="7025" y="2250"/>
                    <a:pt x="7050" y="2225"/>
                  </a:cubicBezTo>
                  <a:cubicBezTo>
                    <a:pt x="7075" y="2225"/>
                    <a:pt x="7075" y="2200"/>
                    <a:pt x="7075" y="2200"/>
                  </a:cubicBezTo>
                  <a:cubicBezTo>
                    <a:pt x="7075" y="2200"/>
                    <a:pt x="7075" y="2175"/>
                    <a:pt x="7075" y="2175"/>
                  </a:cubicBezTo>
                  <a:cubicBezTo>
                    <a:pt x="7100" y="2175"/>
                    <a:pt x="7100" y="2151"/>
                    <a:pt x="7100" y="2151"/>
                  </a:cubicBezTo>
                  <a:cubicBezTo>
                    <a:pt x="7100" y="2126"/>
                    <a:pt x="7100" y="2101"/>
                    <a:pt x="7100" y="2076"/>
                  </a:cubicBezTo>
                  <a:cubicBezTo>
                    <a:pt x="7100" y="2051"/>
                    <a:pt x="7100" y="2026"/>
                    <a:pt x="7100" y="2026"/>
                  </a:cubicBezTo>
                  <a:cubicBezTo>
                    <a:pt x="7100" y="2001"/>
                    <a:pt x="7100" y="1976"/>
                    <a:pt x="7075" y="1976"/>
                  </a:cubicBezTo>
                  <a:cubicBezTo>
                    <a:pt x="7075" y="1976"/>
                    <a:pt x="7075" y="1951"/>
                    <a:pt x="7075" y="1951"/>
                  </a:cubicBezTo>
                  <a:lnTo>
                    <a:pt x="7050" y="1951"/>
                  </a:lnTo>
                  <a:cubicBezTo>
                    <a:pt x="7025" y="1951"/>
                    <a:pt x="7000" y="1951"/>
                    <a:pt x="6975" y="1976"/>
                  </a:cubicBezTo>
                  <a:cubicBezTo>
                    <a:pt x="6950" y="2001"/>
                    <a:pt x="6925" y="2026"/>
                    <a:pt x="6875" y="2051"/>
                  </a:cubicBezTo>
                  <a:cubicBezTo>
                    <a:pt x="6850" y="2076"/>
                    <a:pt x="6800" y="2101"/>
                    <a:pt x="6750" y="2126"/>
                  </a:cubicBezTo>
                  <a:cubicBezTo>
                    <a:pt x="6700" y="2151"/>
                    <a:pt x="6625" y="2151"/>
                    <a:pt x="6575" y="2151"/>
                  </a:cubicBezTo>
                  <a:cubicBezTo>
                    <a:pt x="6500" y="2151"/>
                    <a:pt x="6425" y="2126"/>
                    <a:pt x="6375" y="2101"/>
                  </a:cubicBezTo>
                  <a:cubicBezTo>
                    <a:pt x="6325" y="2076"/>
                    <a:pt x="6275" y="2051"/>
                    <a:pt x="6225" y="2001"/>
                  </a:cubicBezTo>
                  <a:cubicBezTo>
                    <a:pt x="6200" y="1926"/>
                    <a:pt x="6150" y="1876"/>
                    <a:pt x="6150" y="1801"/>
                  </a:cubicBezTo>
                  <a:cubicBezTo>
                    <a:pt x="6125" y="1701"/>
                    <a:pt x="6100" y="1626"/>
                    <a:pt x="6100" y="1526"/>
                  </a:cubicBezTo>
                  <a:cubicBezTo>
                    <a:pt x="6100" y="1301"/>
                    <a:pt x="6150" y="1126"/>
                    <a:pt x="6225" y="1026"/>
                  </a:cubicBezTo>
                  <a:cubicBezTo>
                    <a:pt x="6300" y="926"/>
                    <a:pt x="6425" y="851"/>
                    <a:pt x="6575" y="851"/>
                  </a:cubicBezTo>
                  <a:cubicBezTo>
                    <a:pt x="6625" y="851"/>
                    <a:pt x="6700" y="876"/>
                    <a:pt x="6750" y="901"/>
                  </a:cubicBezTo>
                  <a:cubicBezTo>
                    <a:pt x="6800" y="901"/>
                    <a:pt x="6850" y="926"/>
                    <a:pt x="6875" y="951"/>
                  </a:cubicBezTo>
                  <a:cubicBezTo>
                    <a:pt x="6925" y="976"/>
                    <a:pt x="6950" y="1001"/>
                    <a:pt x="6975" y="1026"/>
                  </a:cubicBezTo>
                  <a:cubicBezTo>
                    <a:pt x="7000" y="1051"/>
                    <a:pt x="7025" y="1051"/>
                    <a:pt x="7025" y="1051"/>
                  </a:cubicBezTo>
                  <a:cubicBezTo>
                    <a:pt x="7050" y="1051"/>
                    <a:pt x="7050" y="1051"/>
                    <a:pt x="7075" y="1026"/>
                  </a:cubicBezTo>
                  <a:cubicBezTo>
                    <a:pt x="7075" y="1001"/>
                    <a:pt x="7100" y="976"/>
                    <a:pt x="7100" y="926"/>
                  </a:cubicBezTo>
                  <a:cubicBezTo>
                    <a:pt x="7100" y="901"/>
                    <a:pt x="7100" y="876"/>
                    <a:pt x="7075" y="876"/>
                  </a:cubicBezTo>
                  <a:cubicBezTo>
                    <a:pt x="7075" y="851"/>
                    <a:pt x="7075" y="851"/>
                    <a:pt x="7075" y="826"/>
                  </a:cubicBezTo>
                  <a:cubicBezTo>
                    <a:pt x="7075" y="826"/>
                    <a:pt x="7075" y="801"/>
                    <a:pt x="7075" y="801"/>
                  </a:cubicBezTo>
                  <a:cubicBezTo>
                    <a:pt x="7050" y="801"/>
                    <a:pt x="7050" y="776"/>
                    <a:pt x="7025" y="776"/>
                  </a:cubicBezTo>
                  <a:cubicBezTo>
                    <a:pt x="7025" y="751"/>
                    <a:pt x="7000" y="726"/>
                    <a:pt x="6975" y="701"/>
                  </a:cubicBezTo>
                  <a:cubicBezTo>
                    <a:pt x="6925" y="701"/>
                    <a:pt x="6900" y="676"/>
                    <a:pt x="6850" y="651"/>
                  </a:cubicBezTo>
                  <a:cubicBezTo>
                    <a:pt x="6825" y="651"/>
                    <a:pt x="6775" y="626"/>
                    <a:pt x="6725" y="626"/>
                  </a:cubicBezTo>
                  <a:cubicBezTo>
                    <a:pt x="6675" y="601"/>
                    <a:pt x="6625" y="601"/>
                    <a:pt x="6575" y="6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1992175" y="4074775"/>
              <a:ext cx="40650" cy="60625"/>
            </a:xfrm>
            <a:custGeom>
              <a:rect b="b" l="l" r="r" t="t"/>
              <a:pathLst>
                <a:path extrusionOk="0" h="2425" w="1626">
                  <a:moveTo>
                    <a:pt x="826" y="250"/>
                  </a:moveTo>
                  <a:cubicBezTo>
                    <a:pt x="876" y="250"/>
                    <a:pt x="926" y="250"/>
                    <a:pt x="976" y="275"/>
                  </a:cubicBezTo>
                  <a:cubicBezTo>
                    <a:pt x="1026" y="275"/>
                    <a:pt x="1051" y="300"/>
                    <a:pt x="1101" y="350"/>
                  </a:cubicBezTo>
                  <a:cubicBezTo>
                    <a:pt x="1126" y="375"/>
                    <a:pt x="1176" y="425"/>
                    <a:pt x="1201" y="475"/>
                  </a:cubicBezTo>
                  <a:cubicBezTo>
                    <a:pt x="1226" y="525"/>
                    <a:pt x="1226" y="575"/>
                    <a:pt x="1251" y="650"/>
                  </a:cubicBezTo>
                  <a:cubicBezTo>
                    <a:pt x="1276" y="725"/>
                    <a:pt x="1276" y="825"/>
                    <a:pt x="1300" y="900"/>
                  </a:cubicBezTo>
                  <a:cubicBezTo>
                    <a:pt x="1300" y="1000"/>
                    <a:pt x="1300" y="1100"/>
                    <a:pt x="1300" y="1225"/>
                  </a:cubicBezTo>
                  <a:cubicBezTo>
                    <a:pt x="1300" y="1325"/>
                    <a:pt x="1300" y="1400"/>
                    <a:pt x="1300" y="1475"/>
                  </a:cubicBezTo>
                  <a:cubicBezTo>
                    <a:pt x="1300" y="1550"/>
                    <a:pt x="1276" y="1625"/>
                    <a:pt x="1276" y="1700"/>
                  </a:cubicBezTo>
                  <a:cubicBezTo>
                    <a:pt x="1251" y="1775"/>
                    <a:pt x="1226" y="1825"/>
                    <a:pt x="1201" y="1900"/>
                  </a:cubicBezTo>
                  <a:cubicBezTo>
                    <a:pt x="1176" y="1950"/>
                    <a:pt x="1151" y="2000"/>
                    <a:pt x="1101" y="2050"/>
                  </a:cubicBezTo>
                  <a:cubicBezTo>
                    <a:pt x="1076" y="2075"/>
                    <a:pt x="1026" y="2125"/>
                    <a:pt x="976" y="2150"/>
                  </a:cubicBezTo>
                  <a:cubicBezTo>
                    <a:pt x="926" y="2150"/>
                    <a:pt x="876" y="2175"/>
                    <a:pt x="801" y="2175"/>
                  </a:cubicBezTo>
                  <a:cubicBezTo>
                    <a:pt x="726" y="2175"/>
                    <a:pt x="651" y="2150"/>
                    <a:pt x="576" y="2125"/>
                  </a:cubicBezTo>
                  <a:cubicBezTo>
                    <a:pt x="526" y="2075"/>
                    <a:pt x="476" y="2025"/>
                    <a:pt x="426" y="1950"/>
                  </a:cubicBezTo>
                  <a:cubicBezTo>
                    <a:pt x="376" y="1875"/>
                    <a:pt x="351" y="1775"/>
                    <a:pt x="326" y="1650"/>
                  </a:cubicBezTo>
                  <a:cubicBezTo>
                    <a:pt x="326" y="1525"/>
                    <a:pt x="301" y="1375"/>
                    <a:pt x="301" y="1200"/>
                  </a:cubicBezTo>
                  <a:cubicBezTo>
                    <a:pt x="301" y="1050"/>
                    <a:pt x="326" y="925"/>
                    <a:pt x="326" y="825"/>
                  </a:cubicBezTo>
                  <a:cubicBezTo>
                    <a:pt x="351" y="700"/>
                    <a:pt x="376" y="600"/>
                    <a:pt x="401" y="525"/>
                  </a:cubicBezTo>
                  <a:cubicBezTo>
                    <a:pt x="451" y="425"/>
                    <a:pt x="501" y="375"/>
                    <a:pt x="551" y="325"/>
                  </a:cubicBezTo>
                  <a:cubicBezTo>
                    <a:pt x="626" y="275"/>
                    <a:pt x="701" y="250"/>
                    <a:pt x="826" y="250"/>
                  </a:cubicBezTo>
                  <a:close/>
                  <a:moveTo>
                    <a:pt x="826" y="0"/>
                  </a:moveTo>
                  <a:cubicBezTo>
                    <a:pt x="676" y="0"/>
                    <a:pt x="551" y="25"/>
                    <a:pt x="426" y="75"/>
                  </a:cubicBezTo>
                  <a:cubicBezTo>
                    <a:pt x="326" y="150"/>
                    <a:pt x="251" y="225"/>
                    <a:pt x="176" y="325"/>
                  </a:cubicBezTo>
                  <a:cubicBezTo>
                    <a:pt x="101" y="425"/>
                    <a:pt x="51" y="575"/>
                    <a:pt x="26" y="725"/>
                  </a:cubicBezTo>
                  <a:cubicBezTo>
                    <a:pt x="1" y="875"/>
                    <a:pt x="1" y="1025"/>
                    <a:pt x="1" y="1200"/>
                  </a:cubicBezTo>
                  <a:cubicBezTo>
                    <a:pt x="1" y="1400"/>
                    <a:pt x="1" y="1575"/>
                    <a:pt x="26" y="1725"/>
                  </a:cubicBezTo>
                  <a:cubicBezTo>
                    <a:pt x="51" y="1875"/>
                    <a:pt x="101" y="2000"/>
                    <a:pt x="151" y="2125"/>
                  </a:cubicBezTo>
                  <a:cubicBezTo>
                    <a:pt x="226" y="2225"/>
                    <a:pt x="301" y="2300"/>
                    <a:pt x="401" y="2350"/>
                  </a:cubicBezTo>
                  <a:cubicBezTo>
                    <a:pt x="501" y="2400"/>
                    <a:pt x="626" y="2425"/>
                    <a:pt x="776" y="2425"/>
                  </a:cubicBezTo>
                  <a:cubicBezTo>
                    <a:pt x="951" y="2425"/>
                    <a:pt x="1076" y="2400"/>
                    <a:pt x="1176" y="2350"/>
                  </a:cubicBezTo>
                  <a:cubicBezTo>
                    <a:pt x="1276" y="2275"/>
                    <a:pt x="1375" y="2200"/>
                    <a:pt x="1450" y="2100"/>
                  </a:cubicBezTo>
                  <a:cubicBezTo>
                    <a:pt x="1500" y="1975"/>
                    <a:pt x="1550" y="1850"/>
                    <a:pt x="1575" y="1700"/>
                  </a:cubicBezTo>
                  <a:cubicBezTo>
                    <a:pt x="1625" y="1550"/>
                    <a:pt x="1625" y="1375"/>
                    <a:pt x="1625" y="1200"/>
                  </a:cubicBezTo>
                  <a:cubicBezTo>
                    <a:pt x="1625" y="1000"/>
                    <a:pt x="1625" y="825"/>
                    <a:pt x="1600" y="675"/>
                  </a:cubicBezTo>
                  <a:cubicBezTo>
                    <a:pt x="1575" y="525"/>
                    <a:pt x="1525" y="400"/>
                    <a:pt x="1450" y="300"/>
                  </a:cubicBezTo>
                  <a:cubicBezTo>
                    <a:pt x="1400" y="200"/>
                    <a:pt x="1300" y="125"/>
                    <a:pt x="1201" y="75"/>
                  </a:cubicBezTo>
                  <a:cubicBezTo>
                    <a:pt x="1101" y="25"/>
                    <a:pt x="976" y="0"/>
                    <a:pt x="8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3245700" y="4074775"/>
              <a:ext cx="130650" cy="60625"/>
            </a:xfrm>
            <a:custGeom>
              <a:rect b="b" l="l" r="r" t="t"/>
              <a:pathLst>
                <a:path extrusionOk="0" h="2425" w="5226">
                  <a:moveTo>
                    <a:pt x="2526" y="250"/>
                  </a:moveTo>
                  <a:cubicBezTo>
                    <a:pt x="2576" y="250"/>
                    <a:pt x="2625" y="250"/>
                    <a:pt x="2675" y="275"/>
                  </a:cubicBezTo>
                  <a:cubicBezTo>
                    <a:pt x="2725" y="275"/>
                    <a:pt x="2775" y="300"/>
                    <a:pt x="2800" y="350"/>
                  </a:cubicBezTo>
                  <a:cubicBezTo>
                    <a:pt x="2850" y="375"/>
                    <a:pt x="2875" y="425"/>
                    <a:pt x="2900" y="475"/>
                  </a:cubicBezTo>
                  <a:cubicBezTo>
                    <a:pt x="2925" y="525"/>
                    <a:pt x="2950" y="575"/>
                    <a:pt x="2950" y="650"/>
                  </a:cubicBezTo>
                  <a:cubicBezTo>
                    <a:pt x="2975" y="725"/>
                    <a:pt x="3000" y="825"/>
                    <a:pt x="3000" y="900"/>
                  </a:cubicBezTo>
                  <a:cubicBezTo>
                    <a:pt x="3000" y="1000"/>
                    <a:pt x="3025" y="1100"/>
                    <a:pt x="3025" y="1225"/>
                  </a:cubicBezTo>
                  <a:cubicBezTo>
                    <a:pt x="3025" y="1325"/>
                    <a:pt x="3025" y="1400"/>
                    <a:pt x="3000" y="1475"/>
                  </a:cubicBezTo>
                  <a:cubicBezTo>
                    <a:pt x="3000" y="1550"/>
                    <a:pt x="3000" y="1625"/>
                    <a:pt x="2975" y="1700"/>
                  </a:cubicBezTo>
                  <a:cubicBezTo>
                    <a:pt x="2950" y="1775"/>
                    <a:pt x="2950" y="1825"/>
                    <a:pt x="2925" y="1900"/>
                  </a:cubicBezTo>
                  <a:cubicBezTo>
                    <a:pt x="2900" y="1950"/>
                    <a:pt x="2850" y="2000"/>
                    <a:pt x="2825" y="2050"/>
                  </a:cubicBezTo>
                  <a:cubicBezTo>
                    <a:pt x="2775" y="2075"/>
                    <a:pt x="2750" y="2125"/>
                    <a:pt x="2700" y="2150"/>
                  </a:cubicBezTo>
                  <a:cubicBezTo>
                    <a:pt x="2650" y="2150"/>
                    <a:pt x="2576" y="2175"/>
                    <a:pt x="2526" y="2175"/>
                  </a:cubicBezTo>
                  <a:cubicBezTo>
                    <a:pt x="2426" y="2175"/>
                    <a:pt x="2351" y="2150"/>
                    <a:pt x="2301" y="2125"/>
                  </a:cubicBezTo>
                  <a:cubicBezTo>
                    <a:pt x="2226" y="2075"/>
                    <a:pt x="2176" y="2025"/>
                    <a:pt x="2126" y="1950"/>
                  </a:cubicBezTo>
                  <a:cubicBezTo>
                    <a:pt x="2101" y="1875"/>
                    <a:pt x="2076" y="1775"/>
                    <a:pt x="2051" y="1650"/>
                  </a:cubicBezTo>
                  <a:cubicBezTo>
                    <a:pt x="2026" y="1525"/>
                    <a:pt x="2026" y="1375"/>
                    <a:pt x="2026" y="1200"/>
                  </a:cubicBezTo>
                  <a:cubicBezTo>
                    <a:pt x="2026" y="1050"/>
                    <a:pt x="2026" y="925"/>
                    <a:pt x="2051" y="825"/>
                  </a:cubicBezTo>
                  <a:cubicBezTo>
                    <a:pt x="2051" y="700"/>
                    <a:pt x="2076" y="600"/>
                    <a:pt x="2126" y="525"/>
                  </a:cubicBezTo>
                  <a:cubicBezTo>
                    <a:pt x="2151" y="425"/>
                    <a:pt x="2201" y="375"/>
                    <a:pt x="2276" y="325"/>
                  </a:cubicBezTo>
                  <a:cubicBezTo>
                    <a:pt x="2326" y="275"/>
                    <a:pt x="2426" y="250"/>
                    <a:pt x="2526" y="250"/>
                  </a:cubicBezTo>
                  <a:close/>
                  <a:moveTo>
                    <a:pt x="4400" y="250"/>
                  </a:moveTo>
                  <a:cubicBezTo>
                    <a:pt x="4450" y="250"/>
                    <a:pt x="4500" y="250"/>
                    <a:pt x="4550" y="275"/>
                  </a:cubicBezTo>
                  <a:cubicBezTo>
                    <a:pt x="4600" y="275"/>
                    <a:pt x="4650" y="300"/>
                    <a:pt x="4675" y="350"/>
                  </a:cubicBezTo>
                  <a:cubicBezTo>
                    <a:pt x="4725" y="375"/>
                    <a:pt x="4750" y="425"/>
                    <a:pt x="4775" y="475"/>
                  </a:cubicBezTo>
                  <a:cubicBezTo>
                    <a:pt x="4800" y="525"/>
                    <a:pt x="4825" y="575"/>
                    <a:pt x="4825" y="650"/>
                  </a:cubicBezTo>
                  <a:cubicBezTo>
                    <a:pt x="4850" y="725"/>
                    <a:pt x="4875" y="825"/>
                    <a:pt x="4875" y="900"/>
                  </a:cubicBezTo>
                  <a:cubicBezTo>
                    <a:pt x="4875" y="1000"/>
                    <a:pt x="4900" y="1100"/>
                    <a:pt x="4900" y="1225"/>
                  </a:cubicBezTo>
                  <a:cubicBezTo>
                    <a:pt x="4900" y="1325"/>
                    <a:pt x="4900" y="1400"/>
                    <a:pt x="4875" y="1475"/>
                  </a:cubicBezTo>
                  <a:cubicBezTo>
                    <a:pt x="4875" y="1550"/>
                    <a:pt x="4875" y="1625"/>
                    <a:pt x="4850" y="1700"/>
                  </a:cubicBezTo>
                  <a:cubicBezTo>
                    <a:pt x="4825" y="1775"/>
                    <a:pt x="4825" y="1825"/>
                    <a:pt x="4800" y="1900"/>
                  </a:cubicBezTo>
                  <a:cubicBezTo>
                    <a:pt x="4775" y="1950"/>
                    <a:pt x="4725" y="2000"/>
                    <a:pt x="4700" y="2050"/>
                  </a:cubicBezTo>
                  <a:cubicBezTo>
                    <a:pt x="4650" y="2075"/>
                    <a:pt x="4625" y="2125"/>
                    <a:pt x="4575" y="2150"/>
                  </a:cubicBezTo>
                  <a:cubicBezTo>
                    <a:pt x="4525" y="2150"/>
                    <a:pt x="4450" y="2175"/>
                    <a:pt x="4400" y="2175"/>
                  </a:cubicBezTo>
                  <a:cubicBezTo>
                    <a:pt x="4300" y="2175"/>
                    <a:pt x="4225" y="2150"/>
                    <a:pt x="4175" y="2125"/>
                  </a:cubicBezTo>
                  <a:cubicBezTo>
                    <a:pt x="4100" y="2075"/>
                    <a:pt x="4050" y="2025"/>
                    <a:pt x="4000" y="1950"/>
                  </a:cubicBezTo>
                  <a:cubicBezTo>
                    <a:pt x="3975" y="1875"/>
                    <a:pt x="3950" y="1775"/>
                    <a:pt x="3925" y="1650"/>
                  </a:cubicBezTo>
                  <a:cubicBezTo>
                    <a:pt x="3900" y="1525"/>
                    <a:pt x="3900" y="1375"/>
                    <a:pt x="3900" y="1200"/>
                  </a:cubicBezTo>
                  <a:cubicBezTo>
                    <a:pt x="3900" y="1050"/>
                    <a:pt x="3900" y="925"/>
                    <a:pt x="3925" y="825"/>
                  </a:cubicBezTo>
                  <a:cubicBezTo>
                    <a:pt x="3925" y="700"/>
                    <a:pt x="3950" y="600"/>
                    <a:pt x="4000" y="525"/>
                  </a:cubicBezTo>
                  <a:cubicBezTo>
                    <a:pt x="4025" y="425"/>
                    <a:pt x="4075" y="375"/>
                    <a:pt x="4150" y="325"/>
                  </a:cubicBezTo>
                  <a:cubicBezTo>
                    <a:pt x="4200" y="275"/>
                    <a:pt x="4300" y="250"/>
                    <a:pt x="4400" y="250"/>
                  </a:cubicBezTo>
                  <a:close/>
                  <a:moveTo>
                    <a:pt x="701" y="0"/>
                  </a:moveTo>
                  <a:cubicBezTo>
                    <a:pt x="676" y="0"/>
                    <a:pt x="676" y="25"/>
                    <a:pt x="651" y="25"/>
                  </a:cubicBezTo>
                  <a:lnTo>
                    <a:pt x="601" y="25"/>
                  </a:lnTo>
                  <a:lnTo>
                    <a:pt x="51" y="375"/>
                  </a:lnTo>
                  <a:cubicBezTo>
                    <a:pt x="51" y="375"/>
                    <a:pt x="51" y="400"/>
                    <a:pt x="26" y="400"/>
                  </a:cubicBezTo>
                  <a:cubicBezTo>
                    <a:pt x="26" y="400"/>
                    <a:pt x="26" y="425"/>
                    <a:pt x="26" y="425"/>
                  </a:cubicBezTo>
                  <a:cubicBezTo>
                    <a:pt x="26" y="425"/>
                    <a:pt x="1" y="450"/>
                    <a:pt x="1" y="475"/>
                  </a:cubicBezTo>
                  <a:lnTo>
                    <a:pt x="1" y="525"/>
                  </a:lnTo>
                  <a:cubicBezTo>
                    <a:pt x="1" y="550"/>
                    <a:pt x="1" y="575"/>
                    <a:pt x="26" y="575"/>
                  </a:cubicBezTo>
                  <a:cubicBezTo>
                    <a:pt x="26" y="600"/>
                    <a:pt x="26" y="625"/>
                    <a:pt x="26" y="625"/>
                  </a:cubicBezTo>
                  <a:lnTo>
                    <a:pt x="51" y="625"/>
                  </a:lnTo>
                  <a:cubicBezTo>
                    <a:pt x="76" y="625"/>
                    <a:pt x="101" y="625"/>
                    <a:pt x="126" y="600"/>
                  </a:cubicBezTo>
                  <a:lnTo>
                    <a:pt x="576" y="350"/>
                  </a:lnTo>
                  <a:lnTo>
                    <a:pt x="576" y="2150"/>
                  </a:lnTo>
                  <a:lnTo>
                    <a:pt x="51" y="2150"/>
                  </a:lnTo>
                  <a:cubicBezTo>
                    <a:pt x="51" y="2150"/>
                    <a:pt x="51" y="2175"/>
                    <a:pt x="26" y="2175"/>
                  </a:cubicBezTo>
                  <a:cubicBezTo>
                    <a:pt x="26" y="2175"/>
                    <a:pt x="26" y="2200"/>
                    <a:pt x="26" y="2225"/>
                  </a:cubicBezTo>
                  <a:cubicBezTo>
                    <a:pt x="26" y="2225"/>
                    <a:pt x="26" y="2250"/>
                    <a:pt x="26" y="2275"/>
                  </a:cubicBezTo>
                  <a:cubicBezTo>
                    <a:pt x="26" y="2300"/>
                    <a:pt x="26" y="2325"/>
                    <a:pt x="26" y="2325"/>
                  </a:cubicBezTo>
                  <a:cubicBezTo>
                    <a:pt x="26" y="2350"/>
                    <a:pt x="26" y="2350"/>
                    <a:pt x="26" y="2375"/>
                  </a:cubicBezTo>
                  <a:cubicBezTo>
                    <a:pt x="51" y="2375"/>
                    <a:pt x="51" y="2375"/>
                    <a:pt x="51" y="2400"/>
                  </a:cubicBezTo>
                  <a:lnTo>
                    <a:pt x="1351" y="2400"/>
                  </a:lnTo>
                  <a:cubicBezTo>
                    <a:pt x="1351" y="2375"/>
                    <a:pt x="1351" y="2375"/>
                    <a:pt x="1376" y="2375"/>
                  </a:cubicBezTo>
                  <a:cubicBezTo>
                    <a:pt x="1376" y="2350"/>
                    <a:pt x="1376" y="2350"/>
                    <a:pt x="1376" y="2325"/>
                  </a:cubicBezTo>
                  <a:cubicBezTo>
                    <a:pt x="1376" y="2325"/>
                    <a:pt x="1401" y="2300"/>
                    <a:pt x="1401" y="2275"/>
                  </a:cubicBezTo>
                  <a:cubicBezTo>
                    <a:pt x="1401" y="2250"/>
                    <a:pt x="1401" y="2225"/>
                    <a:pt x="1376" y="2225"/>
                  </a:cubicBezTo>
                  <a:cubicBezTo>
                    <a:pt x="1376" y="2200"/>
                    <a:pt x="1376" y="2175"/>
                    <a:pt x="1376" y="2175"/>
                  </a:cubicBezTo>
                  <a:cubicBezTo>
                    <a:pt x="1376" y="2175"/>
                    <a:pt x="1351" y="2150"/>
                    <a:pt x="1351" y="2150"/>
                  </a:cubicBezTo>
                  <a:lnTo>
                    <a:pt x="901" y="2150"/>
                  </a:lnTo>
                  <a:lnTo>
                    <a:pt x="901" y="50"/>
                  </a:lnTo>
                  <a:lnTo>
                    <a:pt x="876" y="50"/>
                  </a:lnTo>
                  <a:cubicBezTo>
                    <a:pt x="876" y="25"/>
                    <a:pt x="876" y="25"/>
                    <a:pt x="876" y="25"/>
                  </a:cubicBezTo>
                  <a:cubicBezTo>
                    <a:pt x="851" y="25"/>
                    <a:pt x="851" y="25"/>
                    <a:pt x="826" y="0"/>
                  </a:cubicBezTo>
                  <a:close/>
                  <a:moveTo>
                    <a:pt x="2551" y="0"/>
                  </a:moveTo>
                  <a:cubicBezTo>
                    <a:pt x="2376" y="0"/>
                    <a:pt x="2251" y="25"/>
                    <a:pt x="2151" y="75"/>
                  </a:cubicBezTo>
                  <a:cubicBezTo>
                    <a:pt x="2051" y="150"/>
                    <a:pt x="1951" y="225"/>
                    <a:pt x="1876" y="325"/>
                  </a:cubicBezTo>
                  <a:cubicBezTo>
                    <a:pt x="1826" y="425"/>
                    <a:pt x="1776" y="575"/>
                    <a:pt x="1751" y="725"/>
                  </a:cubicBezTo>
                  <a:cubicBezTo>
                    <a:pt x="1701" y="875"/>
                    <a:pt x="1701" y="1025"/>
                    <a:pt x="1701" y="1200"/>
                  </a:cubicBezTo>
                  <a:cubicBezTo>
                    <a:pt x="1701" y="1400"/>
                    <a:pt x="1701" y="1575"/>
                    <a:pt x="1726" y="1725"/>
                  </a:cubicBezTo>
                  <a:cubicBezTo>
                    <a:pt x="1776" y="1875"/>
                    <a:pt x="1801" y="2000"/>
                    <a:pt x="1876" y="2125"/>
                  </a:cubicBezTo>
                  <a:cubicBezTo>
                    <a:pt x="1926" y="2225"/>
                    <a:pt x="2001" y="2300"/>
                    <a:pt x="2126" y="2350"/>
                  </a:cubicBezTo>
                  <a:cubicBezTo>
                    <a:pt x="2226" y="2400"/>
                    <a:pt x="2351" y="2425"/>
                    <a:pt x="2501" y="2425"/>
                  </a:cubicBezTo>
                  <a:cubicBezTo>
                    <a:pt x="2650" y="2425"/>
                    <a:pt x="2775" y="2400"/>
                    <a:pt x="2900" y="2350"/>
                  </a:cubicBezTo>
                  <a:cubicBezTo>
                    <a:pt x="3000" y="2275"/>
                    <a:pt x="3075" y="2200"/>
                    <a:pt x="3150" y="2100"/>
                  </a:cubicBezTo>
                  <a:cubicBezTo>
                    <a:pt x="3225" y="1975"/>
                    <a:pt x="3275" y="1850"/>
                    <a:pt x="3300" y="1700"/>
                  </a:cubicBezTo>
                  <a:cubicBezTo>
                    <a:pt x="3325" y="1550"/>
                    <a:pt x="3350" y="1375"/>
                    <a:pt x="3350" y="1200"/>
                  </a:cubicBezTo>
                  <a:cubicBezTo>
                    <a:pt x="3350" y="1000"/>
                    <a:pt x="3325" y="825"/>
                    <a:pt x="3300" y="675"/>
                  </a:cubicBezTo>
                  <a:cubicBezTo>
                    <a:pt x="3275" y="525"/>
                    <a:pt x="3225" y="400"/>
                    <a:pt x="3150" y="300"/>
                  </a:cubicBezTo>
                  <a:cubicBezTo>
                    <a:pt x="3100" y="200"/>
                    <a:pt x="3025" y="125"/>
                    <a:pt x="2925" y="75"/>
                  </a:cubicBezTo>
                  <a:cubicBezTo>
                    <a:pt x="2825" y="25"/>
                    <a:pt x="2700" y="0"/>
                    <a:pt x="2551" y="0"/>
                  </a:cubicBezTo>
                  <a:close/>
                  <a:moveTo>
                    <a:pt x="4425" y="0"/>
                  </a:moveTo>
                  <a:cubicBezTo>
                    <a:pt x="4250" y="0"/>
                    <a:pt x="4125" y="25"/>
                    <a:pt x="4025" y="75"/>
                  </a:cubicBezTo>
                  <a:cubicBezTo>
                    <a:pt x="3925" y="150"/>
                    <a:pt x="3825" y="225"/>
                    <a:pt x="3750" y="325"/>
                  </a:cubicBezTo>
                  <a:cubicBezTo>
                    <a:pt x="3700" y="425"/>
                    <a:pt x="3650" y="575"/>
                    <a:pt x="3625" y="725"/>
                  </a:cubicBezTo>
                  <a:cubicBezTo>
                    <a:pt x="3575" y="875"/>
                    <a:pt x="3575" y="1025"/>
                    <a:pt x="3575" y="1200"/>
                  </a:cubicBezTo>
                  <a:cubicBezTo>
                    <a:pt x="3575" y="1400"/>
                    <a:pt x="3575" y="1575"/>
                    <a:pt x="3600" y="1725"/>
                  </a:cubicBezTo>
                  <a:cubicBezTo>
                    <a:pt x="3650" y="1875"/>
                    <a:pt x="3675" y="2000"/>
                    <a:pt x="3750" y="2125"/>
                  </a:cubicBezTo>
                  <a:cubicBezTo>
                    <a:pt x="3800" y="2225"/>
                    <a:pt x="3875" y="2300"/>
                    <a:pt x="4000" y="2350"/>
                  </a:cubicBezTo>
                  <a:cubicBezTo>
                    <a:pt x="4100" y="2400"/>
                    <a:pt x="4225" y="2425"/>
                    <a:pt x="4375" y="2425"/>
                  </a:cubicBezTo>
                  <a:cubicBezTo>
                    <a:pt x="4525" y="2425"/>
                    <a:pt x="4650" y="2400"/>
                    <a:pt x="4775" y="2350"/>
                  </a:cubicBezTo>
                  <a:cubicBezTo>
                    <a:pt x="4875" y="2275"/>
                    <a:pt x="4950" y="2200"/>
                    <a:pt x="5025" y="2100"/>
                  </a:cubicBezTo>
                  <a:cubicBezTo>
                    <a:pt x="5100" y="1975"/>
                    <a:pt x="5150" y="1850"/>
                    <a:pt x="5175" y="1700"/>
                  </a:cubicBezTo>
                  <a:cubicBezTo>
                    <a:pt x="5200" y="1550"/>
                    <a:pt x="5225" y="1375"/>
                    <a:pt x="5225" y="1200"/>
                  </a:cubicBezTo>
                  <a:cubicBezTo>
                    <a:pt x="5225" y="1000"/>
                    <a:pt x="5200" y="825"/>
                    <a:pt x="5175" y="675"/>
                  </a:cubicBezTo>
                  <a:cubicBezTo>
                    <a:pt x="5150" y="525"/>
                    <a:pt x="5100" y="400"/>
                    <a:pt x="5025" y="300"/>
                  </a:cubicBezTo>
                  <a:cubicBezTo>
                    <a:pt x="4975" y="200"/>
                    <a:pt x="4900" y="125"/>
                    <a:pt x="4800" y="75"/>
                  </a:cubicBezTo>
                  <a:cubicBezTo>
                    <a:pt x="4700" y="25"/>
                    <a:pt x="4575" y="0"/>
                    <a:pt x="44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4539225" y="4074775"/>
              <a:ext cx="133125" cy="60625"/>
            </a:xfrm>
            <a:custGeom>
              <a:rect b="b" l="l" r="r" t="t"/>
              <a:pathLst>
                <a:path extrusionOk="0" h="2425" w="5325">
                  <a:moveTo>
                    <a:pt x="2625" y="250"/>
                  </a:moveTo>
                  <a:cubicBezTo>
                    <a:pt x="2700" y="250"/>
                    <a:pt x="2750" y="250"/>
                    <a:pt x="2800" y="275"/>
                  </a:cubicBezTo>
                  <a:cubicBezTo>
                    <a:pt x="2825" y="275"/>
                    <a:pt x="2875" y="300"/>
                    <a:pt x="2925" y="350"/>
                  </a:cubicBezTo>
                  <a:cubicBezTo>
                    <a:pt x="2950" y="375"/>
                    <a:pt x="2975" y="425"/>
                    <a:pt x="3000" y="475"/>
                  </a:cubicBezTo>
                  <a:cubicBezTo>
                    <a:pt x="3025" y="525"/>
                    <a:pt x="3050" y="575"/>
                    <a:pt x="3075" y="650"/>
                  </a:cubicBezTo>
                  <a:cubicBezTo>
                    <a:pt x="3100" y="725"/>
                    <a:pt x="3100" y="825"/>
                    <a:pt x="3100" y="900"/>
                  </a:cubicBezTo>
                  <a:cubicBezTo>
                    <a:pt x="3125" y="1000"/>
                    <a:pt x="3125" y="1100"/>
                    <a:pt x="3125" y="1225"/>
                  </a:cubicBezTo>
                  <a:cubicBezTo>
                    <a:pt x="3125" y="1325"/>
                    <a:pt x="3125" y="1400"/>
                    <a:pt x="3125" y="1475"/>
                  </a:cubicBezTo>
                  <a:cubicBezTo>
                    <a:pt x="3100" y="1550"/>
                    <a:pt x="3100" y="1625"/>
                    <a:pt x="3075" y="1700"/>
                  </a:cubicBezTo>
                  <a:cubicBezTo>
                    <a:pt x="3075" y="1775"/>
                    <a:pt x="3050" y="1825"/>
                    <a:pt x="3025" y="1900"/>
                  </a:cubicBezTo>
                  <a:cubicBezTo>
                    <a:pt x="3000" y="1950"/>
                    <a:pt x="2975" y="2000"/>
                    <a:pt x="2925" y="2050"/>
                  </a:cubicBezTo>
                  <a:cubicBezTo>
                    <a:pt x="2900" y="2075"/>
                    <a:pt x="2850" y="2125"/>
                    <a:pt x="2800" y="2150"/>
                  </a:cubicBezTo>
                  <a:cubicBezTo>
                    <a:pt x="2750" y="2150"/>
                    <a:pt x="2700" y="2175"/>
                    <a:pt x="2625" y="2175"/>
                  </a:cubicBezTo>
                  <a:cubicBezTo>
                    <a:pt x="2525" y="2175"/>
                    <a:pt x="2450" y="2150"/>
                    <a:pt x="2400" y="2125"/>
                  </a:cubicBezTo>
                  <a:cubicBezTo>
                    <a:pt x="2325" y="2075"/>
                    <a:pt x="2276" y="2025"/>
                    <a:pt x="2251" y="1950"/>
                  </a:cubicBezTo>
                  <a:cubicBezTo>
                    <a:pt x="2201" y="1875"/>
                    <a:pt x="2176" y="1775"/>
                    <a:pt x="2151" y="1650"/>
                  </a:cubicBezTo>
                  <a:cubicBezTo>
                    <a:pt x="2126" y="1525"/>
                    <a:pt x="2126" y="1375"/>
                    <a:pt x="2126" y="1200"/>
                  </a:cubicBezTo>
                  <a:cubicBezTo>
                    <a:pt x="2126" y="1050"/>
                    <a:pt x="2126" y="925"/>
                    <a:pt x="2151" y="825"/>
                  </a:cubicBezTo>
                  <a:cubicBezTo>
                    <a:pt x="2151" y="700"/>
                    <a:pt x="2176" y="600"/>
                    <a:pt x="2226" y="525"/>
                  </a:cubicBezTo>
                  <a:cubicBezTo>
                    <a:pt x="2251" y="425"/>
                    <a:pt x="2325" y="375"/>
                    <a:pt x="2375" y="325"/>
                  </a:cubicBezTo>
                  <a:cubicBezTo>
                    <a:pt x="2450" y="275"/>
                    <a:pt x="2525" y="250"/>
                    <a:pt x="2625" y="250"/>
                  </a:cubicBezTo>
                  <a:close/>
                  <a:moveTo>
                    <a:pt x="4500" y="250"/>
                  </a:moveTo>
                  <a:cubicBezTo>
                    <a:pt x="4575" y="250"/>
                    <a:pt x="4625" y="250"/>
                    <a:pt x="4675" y="275"/>
                  </a:cubicBezTo>
                  <a:cubicBezTo>
                    <a:pt x="4700" y="275"/>
                    <a:pt x="4750" y="300"/>
                    <a:pt x="4800" y="350"/>
                  </a:cubicBezTo>
                  <a:cubicBezTo>
                    <a:pt x="4825" y="375"/>
                    <a:pt x="4850" y="425"/>
                    <a:pt x="4875" y="475"/>
                  </a:cubicBezTo>
                  <a:cubicBezTo>
                    <a:pt x="4900" y="525"/>
                    <a:pt x="4925" y="575"/>
                    <a:pt x="4950" y="650"/>
                  </a:cubicBezTo>
                  <a:cubicBezTo>
                    <a:pt x="4975" y="725"/>
                    <a:pt x="4975" y="825"/>
                    <a:pt x="4975" y="900"/>
                  </a:cubicBezTo>
                  <a:cubicBezTo>
                    <a:pt x="5000" y="1000"/>
                    <a:pt x="5000" y="1100"/>
                    <a:pt x="5000" y="1225"/>
                  </a:cubicBezTo>
                  <a:cubicBezTo>
                    <a:pt x="5000" y="1325"/>
                    <a:pt x="5000" y="1400"/>
                    <a:pt x="5000" y="1475"/>
                  </a:cubicBezTo>
                  <a:cubicBezTo>
                    <a:pt x="4975" y="1550"/>
                    <a:pt x="4975" y="1625"/>
                    <a:pt x="4950" y="1700"/>
                  </a:cubicBezTo>
                  <a:cubicBezTo>
                    <a:pt x="4950" y="1775"/>
                    <a:pt x="4925" y="1825"/>
                    <a:pt x="4900" y="1900"/>
                  </a:cubicBezTo>
                  <a:cubicBezTo>
                    <a:pt x="4875" y="1950"/>
                    <a:pt x="4850" y="2000"/>
                    <a:pt x="4800" y="2050"/>
                  </a:cubicBezTo>
                  <a:cubicBezTo>
                    <a:pt x="4775" y="2075"/>
                    <a:pt x="4725" y="2125"/>
                    <a:pt x="4675" y="2150"/>
                  </a:cubicBezTo>
                  <a:cubicBezTo>
                    <a:pt x="4625" y="2150"/>
                    <a:pt x="4575" y="2175"/>
                    <a:pt x="4500" y="2175"/>
                  </a:cubicBezTo>
                  <a:cubicBezTo>
                    <a:pt x="4400" y="2175"/>
                    <a:pt x="4325" y="2150"/>
                    <a:pt x="4275" y="2125"/>
                  </a:cubicBezTo>
                  <a:cubicBezTo>
                    <a:pt x="4200" y="2075"/>
                    <a:pt x="4150" y="2025"/>
                    <a:pt x="4125" y="1950"/>
                  </a:cubicBezTo>
                  <a:cubicBezTo>
                    <a:pt x="4075" y="1875"/>
                    <a:pt x="4050" y="1775"/>
                    <a:pt x="4025" y="1650"/>
                  </a:cubicBezTo>
                  <a:cubicBezTo>
                    <a:pt x="4000" y="1525"/>
                    <a:pt x="4000" y="1375"/>
                    <a:pt x="4000" y="1200"/>
                  </a:cubicBezTo>
                  <a:cubicBezTo>
                    <a:pt x="4000" y="1050"/>
                    <a:pt x="4000" y="925"/>
                    <a:pt x="4025" y="825"/>
                  </a:cubicBezTo>
                  <a:cubicBezTo>
                    <a:pt x="4025" y="700"/>
                    <a:pt x="4050" y="600"/>
                    <a:pt x="4100" y="525"/>
                  </a:cubicBezTo>
                  <a:cubicBezTo>
                    <a:pt x="4125" y="425"/>
                    <a:pt x="4200" y="375"/>
                    <a:pt x="4250" y="325"/>
                  </a:cubicBezTo>
                  <a:cubicBezTo>
                    <a:pt x="4325" y="275"/>
                    <a:pt x="4400" y="250"/>
                    <a:pt x="4500" y="250"/>
                  </a:cubicBezTo>
                  <a:close/>
                  <a:moveTo>
                    <a:pt x="701" y="0"/>
                  </a:moveTo>
                  <a:cubicBezTo>
                    <a:pt x="626" y="0"/>
                    <a:pt x="551" y="0"/>
                    <a:pt x="501" y="25"/>
                  </a:cubicBezTo>
                  <a:cubicBezTo>
                    <a:pt x="426" y="25"/>
                    <a:pt x="376" y="50"/>
                    <a:pt x="326" y="75"/>
                  </a:cubicBezTo>
                  <a:cubicBezTo>
                    <a:pt x="251" y="100"/>
                    <a:pt x="226" y="100"/>
                    <a:pt x="176" y="125"/>
                  </a:cubicBezTo>
                  <a:cubicBezTo>
                    <a:pt x="151" y="150"/>
                    <a:pt x="126" y="175"/>
                    <a:pt x="101" y="175"/>
                  </a:cubicBezTo>
                  <a:cubicBezTo>
                    <a:pt x="76" y="200"/>
                    <a:pt x="76" y="200"/>
                    <a:pt x="76" y="225"/>
                  </a:cubicBezTo>
                  <a:cubicBezTo>
                    <a:pt x="76" y="225"/>
                    <a:pt x="51" y="225"/>
                    <a:pt x="51" y="250"/>
                  </a:cubicBezTo>
                  <a:cubicBezTo>
                    <a:pt x="51" y="250"/>
                    <a:pt x="51" y="275"/>
                    <a:pt x="51" y="275"/>
                  </a:cubicBezTo>
                  <a:lnTo>
                    <a:pt x="51" y="325"/>
                  </a:lnTo>
                  <a:lnTo>
                    <a:pt x="51" y="400"/>
                  </a:lnTo>
                  <a:cubicBezTo>
                    <a:pt x="51" y="400"/>
                    <a:pt x="51" y="425"/>
                    <a:pt x="76" y="425"/>
                  </a:cubicBezTo>
                  <a:cubicBezTo>
                    <a:pt x="76" y="450"/>
                    <a:pt x="76" y="450"/>
                    <a:pt x="76" y="450"/>
                  </a:cubicBezTo>
                  <a:cubicBezTo>
                    <a:pt x="101" y="475"/>
                    <a:pt x="101" y="475"/>
                    <a:pt x="101" y="475"/>
                  </a:cubicBezTo>
                  <a:cubicBezTo>
                    <a:pt x="126" y="475"/>
                    <a:pt x="151" y="450"/>
                    <a:pt x="176" y="425"/>
                  </a:cubicBezTo>
                  <a:cubicBezTo>
                    <a:pt x="201" y="425"/>
                    <a:pt x="251" y="400"/>
                    <a:pt x="276" y="375"/>
                  </a:cubicBezTo>
                  <a:cubicBezTo>
                    <a:pt x="326" y="350"/>
                    <a:pt x="376" y="325"/>
                    <a:pt x="451" y="300"/>
                  </a:cubicBezTo>
                  <a:cubicBezTo>
                    <a:pt x="501" y="275"/>
                    <a:pt x="576" y="275"/>
                    <a:pt x="651" y="275"/>
                  </a:cubicBezTo>
                  <a:cubicBezTo>
                    <a:pt x="701" y="275"/>
                    <a:pt x="751" y="275"/>
                    <a:pt x="801" y="300"/>
                  </a:cubicBezTo>
                  <a:cubicBezTo>
                    <a:pt x="851" y="325"/>
                    <a:pt x="901" y="350"/>
                    <a:pt x="926" y="375"/>
                  </a:cubicBezTo>
                  <a:cubicBezTo>
                    <a:pt x="976" y="425"/>
                    <a:pt x="1001" y="450"/>
                    <a:pt x="1001" y="500"/>
                  </a:cubicBezTo>
                  <a:cubicBezTo>
                    <a:pt x="1026" y="550"/>
                    <a:pt x="1026" y="600"/>
                    <a:pt x="1026" y="650"/>
                  </a:cubicBezTo>
                  <a:cubicBezTo>
                    <a:pt x="1026" y="700"/>
                    <a:pt x="1026" y="775"/>
                    <a:pt x="1001" y="825"/>
                  </a:cubicBezTo>
                  <a:cubicBezTo>
                    <a:pt x="1001" y="875"/>
                    <a:pt x="976" y="950"/>
                    <a:pt x="951" y="1025"/>
                  </a:cubicBezTo>
                  <a:cubicBezTo>
                    <a:pt x="901" y="1100"/>
                    <a:pt x="851" y="1175"/>
                    <a:pt x="801" y="1275"/>
                  </a:cubicBezTo>
                  <a:cubicBezTo>
                    <a:pt x="726" y="1350"/>
                    <a:pt x="651" y="1450"/>
                    <a:pt x="551" y="1575"/>
                  </a:cubicBezTo>
                  <a:lnTo>
                    <a:pt x="76" y="2050"/>
                  </a:lnTo>
                  <a:cubicBezTo>
                    <a:pt x="76" y="2075"/>
                    <a:pt x="51" y="2100"/>
                    <a:pt x="51" y="2100"/>
                  </a:cubicBezTo>
                  <a:cubicBezTo>
                    <a:pt x="51" y="2125"/>
                    <a:pt x="26" y="2125"/>
                    <a:pt x="26" y="2150"/>
                  </a:cubicBezTo>
                  <a:cubicBezTo>
                    <a:pt x="26" y="2150"/>
                    <a:pt x="26" y="2175"/>
                    <a:pt x="1" y="2200"/>
                  </a:cubicBezTo>
                  <a:lnTo>
                    <a:pt x="1" y="2250"/>
                  </a:lnTo>
                  <a:cubicBezTo>
                    <a:pt x="1" y="2275"/>
                    <a:pt x="1" y="2300"/>
                    <a:pt x="26" y="2325"/>
                  </a:cubicBezTo>
                  <a:cubicBezTo>
                    <a:pt x="26" y="2350"/>
                    <a:pt x="26" y="2350"/>
                    <a:pt x="26" y="2375"/>
                  </a:cubicBezTo>
                  <a:cubicBezTo>
                    <a:pt x="51" y="2375"/>
                    <a:pt x="51" y="2375"/>
                    <a:pt x="76" y="2400"/>
                  </a:cubicBezTo>
                  <a:lnTo>
                    <a:pt x="1451" y="2400"/>
                  </a:lnTo>
                  <a:cubicBezTo>
                    <a:pt x="1451" y="2375"/>
                    <a:pt x="1476" y="2375"/>
                    <a:pt x="1476" y="2350"/>
                  </a:cubicBezTo>
                  <a:cubicBezTo>
                    <a:pt x="1476" y="2350"/>
                    <a:pt x="1476" y="2325"/>
                    <a:pt x="1501" y="2325"/>
                  </a:cubicBezTo>
                  <a:cubicBezTo>
                    <a:pt x="1501" y="2300"/>
                    <a:pt x="1501" y="2275"/>
                    <a:pt x="1501" y="2250"/>
                  </a:cubicBezTo>
                  <a:cubicBezTo>
                    <a:pt x="1501" y="2225"/>
                    <a:pt x="1501" y="2225"/>
                    <a:pt x="1501" y="2200"/>
                  </a:cubicBezTo>
                  <a:cubicBezTo>
                    <a:pt x="1476" y="2175"/>
                    <a:pt x="1476" y="2175"/>
                    <a:pt x="1476" y="2150"/>
                  </a:cubicBezTo>
                  <a:cubicBezTo>
                    <a:pt x="1476" y="2150"/>
                    <a:pt x="1451" y="2150"/>
                    <a:pt x="1451" y="2125"/>
                  </a:cubicBezTo>
                  <a:lnTo>
                    <a:pt x="401" y="2125"/>
                  </a:lnTo>
                  <a:lnTo>
                    <a:pt x="776" y="1725"/>
                  </a:lnTo>
                  <a:cubicBezTo>
                    <a:pt x="901" y="1600"/>
                    <a:pt x="1001" y="1475"/>
                    <a:pt x="1101" y="1375"/>
                  </a:cubicBezTo>
                  <a:cubicBezTo>
                    <a:pt x="1176" y="1250"/>
                    <a:pt x="1226" y="1175"/>
                    <a:pt x="1276" y="1075"/>
                  </a:cubicBezTo>
                  <a:cubicBezTo>
                    <a:pt x="1326" y="975"/>
                    <a:pt x="1351" y="900"/>
                    <a:pt x="1376" y="825"/>
                  </a:cubicBezTo>
                  <a:cubicBezTo>
                    <a:pt x="1376" y="750"/>
                    <a:pt x="1376" y="675"/>
                    <a:pt x="1376" y="600"/>
                  </a:cubicBezTo>
                  <a:cubicBezTo>
                    <a:pt x="1376" y="525"/>
                    <a:pt x="1376" y="450"/>
                    <a:pt x="1351" y="375"/>
                  </a:cubicBezTo>
                  <a:cubicBezTo>
                    <a:pt x="1301" y="300"/>
                    <a:pt x="1276" y="225"/>
                    <a:pt x="1201" y="175"/>
                  </a:cubicBezTo>
                  <a:cubicBezTo>
                    <a:pt x="1151" y="125"/>
                    <a:pt x="1076" y="75"/>
                    <a:pt x="1001" y="50"/>
                  </a:cubicBezTo>
                  <a:cubicBezTo>
                    <a:pt x="901" y="0"/>
                    <a:pt x="801" y="0"/>
                    <a:pt x="701" y="0"/>
                  </a:cubicBezTo>
                  <a:close/>
                  <a:moveTo>
                    <a:pt x="2650" y="0"/>
                  </a:moveTo>
                  <a:cubicBezTo>
                    <a:pt x="2500" y="0"/>
                    <a:pt x="2375" y="25"/>
                    <a:pt x="2251" y="75"/>
                  </a:cubicBezTo>
                  <a:cubicBezTo>
                    <a:pt x="2151" y="150"/>
                    <a:pt x="2051" y="225"/>
                    <a:pt x="2001" y="325"/>
                  </a:cubicBezTo>
                  <a:cubicBezTo>
                    <a:pt x="1926" y="425"/>
                    <a:pt x="1876" y="575"/>
                    <a:pt x="1851" y="725"/>
                  </a:cubicBezTo>
                  <a:cubicBezTo>
                    <a:pt x="1826" y="875"/>
                    <a:pt x="1801" y="1025"/>
                    <a:pt x="1801" y="1200"/>
                  </a:cubicBezTo>
                  <a:cubicBezTo>
                    <a:pt x="1801" y="1400"/>
                    <a:pt x="1826" y="1575"/>
                    <a:pt x="1851" y="1725"/>
                  </a:cubicBezTo>
                  <a:cubicBezTo>
                    <a:pt x="1876" y="1875"/>
                    <a:pt x="1926" y="2000"/>
                    <a:pt x="1976" y="2125"/>
                  </a:cubicBezTo>
                  <a:cubicBezTo>
                    <a:pt x="2051" y="2225"/>
                    <a:pt x="2126" y="2300"/>
                    <a:pt x="2226" y="2350"/>
                  </a:cubicBezTo>
                  <a:cubicBezTo>
                    <a:pt x="2325" y="2400"/>
                    <a:pt x="2450" y="2425"/>
                    <a:pt x="2600" y="2425"/>
                  </a:cubicBezTo>
                  <a:cubicBezTo>
                    <a:pt x="2750" y="2425"/>
                    <a:pt x="2900" y="2400"/>
                    <a:pt x="3000" y="2350"/>
                  </a:cubicBezTo>
                  <a:cubicBezTo>
                    <a:pt x="3100" y="2275"/>
                    <a:pt x="3200" y="2200"/>
                    <a:pt x="3250" y="2100"/>
                  </a:cubicBezTo>
                  <a:cubicBezTo>
                    <a:pt x="3325" y="1975"/>
                    <a:pt x="3375" y="1850"/>
                    <a:pt x="3400" y="1700"/>
                  </a:cubicBezTo>
                  <a:cubicBezTo>
                    <a:pt x="3425" y="1550"/>
                    <a:pt x="3450" y="1375"/>
                    <a:pt x="3450" y="1200"/>
                  </a:cubicBezTo>
                  <a:cubicBezTo>
                    <a:pt x="3450" y="1000"/>
                    <a:pt x="3425" y="825"/>
                    <a:pt x="3400" y="675"/>
                  </a:cubicBezTo>
                  <a:cubicBezTo>
                    <a:pt x="3375" y="525"/>
                    <a:pt x="3325" y="400"/>
                    <a:pt x="3275" y="300"/>
                  </a:cubicBezTo>
                  <a:cubicBezTo>
                    <a:pt x="3200" y="200"/>
                    <a:pt x="3125" y="125"/>
                    <a:pt x="3025" y="75"/>
                  </a:cubicBezTo>
                  <a:cubicBezTo>
                    <a:pt x="2925" y="25"/>
                    <a:pt x="2800" y="0"/>
                    <a:pt x="2650" y="0"/>
                  </a:cubicBezTo>
                  <a:close/>
                  <a:moveTo>
                    <a:pt x="4525" y="0"/>
                  </a:moveTo>
                  <a:cubicBezTo>
                    <a:pt x="4375" y="0"/>
                    <a:pt x="4250" y="25"/>
                    <a:pt x="4125" y="75"/>
                  </a:cubicBezTo>
                  <a:cubicBezTo>
                    <a:pt x="4025" y="150"/>
                    <a:pt x="3925" y="225"/>
                    <a:pt x="3875" y="325"/>
                  </a:cubicBezTo>
                  <a:cubicBezTo>
                    <a:pt x="3800" y="425"/>
                    <a:pt x="3750" y="575"/>
                    <a:pt x="3725" y="725"/>
                  </a:cubicBezTo>
                  <a:cubicBezTo>
                    <a:pt x="3700" y="875"/>
                    <a:pt x="3675" y="1025"/>
                    <a:pt x="3675" y="1200"/>
                  </a:cubicBezTo>
                  <a:cubicBezTo>
                    <a:pt x="3675" y="1400"/>
                    <a:pt x="3700" y="1575"/>
                    <a:pt x="3725" y="1725"/>
                  </a:cubicBezTo>
                  <a:cubicBezTo>
                    <a:pt x="3750" y="1875"/>
                    <a:pt x="3800" y="2000"/>
                    <a:pt x="3850" y="2125"/>
                  </a:cubicBezTo>
                  <a:cubicBezTo>
                    <a:pt x="3925" y="2225"/>
                    <a:pt x="4000" y="2300"/>
                    <a:pt x="4100" y="2350"/>
                  </a:cubicBezTo>
                  <a:cubicBezTo>
                    <a:pt x="4200" y="2400"/>
                    <a:pt x="4325" y="2425"/>
                    <a:pt x="4475" y="2425"/>
                  </a:cubicBezTo>
                  <a:cubicBezTo>
                    <a:pt x="4625" y="2425"/>
                    <a:pt x="4775" y="2400"/>
                    <a:pt x="4875" y="2350"/>
                  </a:cubicBezTo>
                  <a:cubicBezTo>
                    <a:pt x="4975" y="2275"/>
                    <a:pt x="5075" y="2200"/>
                    <a:pt x="5125" y="2100"/>
                  </a:cubicBezTo>
                  <a:cubicBezTo>
                    <a:pt x="5200" y="1975"/>
                    <a:pt x="5250" y="1850"/>
                    <a:pt x="5275" y="1700"/>
                  </a:cubicBezTo>
                  <a:cubicBezTo>
                    <a:pt x="5300" y="1550"/>
                    <a:pt x="5325" y="1375"/>
                    <a:pt x="5325" y="1200"/>
                  </a:cubicBezTo>
                  <a:cubicBezTo>
                    <a:pt x="5325" y="1000"/>
                    <a:pt x="5300" y="825"/>
                    <a:pt x="5275" y="675"/>
                  </a:cubicBezTo>
                  <a:cubicBezTo>
                    <a:pt x="5250" y="525"/>
                    <a:pt x="5200" y="400"/>
                    <a:pt x="5150" y="300"/>
                  </a:cubicBezTo>
                  <a:cubicBezTo>
                    <a:pt x="5075" y="200"/>
                    <a:pt x="5000" y="125"/>
                    <a:pt x="4900" y="75"/>
                  </a:cubicBezTo>
                  <a:cubicBezTo>
                    <a:pt x="4800" y="25"/>
                    <a:pt x="4675" y="0"/>
                    <a:pt x="4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5835250" y="4074775"/>
              <a:ext cx="133125" cy="60625"/>
            </a:xfrm>
            <a:custGeom>
              <a:rect b="b" l="l" r="r" t="t"/>
              <a:pathLst>
                <a:path extrusionOk="0" h="2425" w="5325">
                  <a:moveTo>
                    <a:pt x="2650" y="250"/>
                  </a:moveTo>
                  <a:cubicBezTo>
                    <a:pt x="2700" y="250"/>
                    <a:pt x="2750" y="250"/>
                    <a:pt x="2800" y="275"/>
                  </a:cubicBezTo>
                  <a:cubicBezTo>
                    <a:pt x="2850" y="275"/>
                    <a:pt x="2900" y="300"/>
                    <a:pt x="2925" y="350"/>
                  </a:cubicBezTo>
                  <a:cubicBezTo>
                    <a:pt x="2950" y="375"/>
                    <a:pt x="3000" y="425"/>
                    <a:pt x="3025" y="475"/>
                  </a:cubicBezTo>
                  <a:cubicBezTo>
                    <a:pt x="3050" y="525"/>
                    <a:pt x="3075" y="575"/>
                    <a:pt x="3075" y="650"/>
                  </a:cubicBezTo>
                  <a:cubicBezTo>
                    <a:pt x="3100" y="725"/>
                    <a:pt x="3100" y="825"/>
                    <a:pt x="3125" y="900"/>
                  </a:cubicBezTo>
                  <a:cubicBezTo>
                    <a:pt x="3125" y="1000"/>
                    <a:pt x="3125" y="1100"/>
                    <a:pt x="3125" y="1225"/>
                  </a:cubicBezTo>
                  <a:cubicBezTo>
                    <a:pt x="3125" y="1325"/>
                    <a:pt x="3125" y="1400"/>
                    <a:pt x="3125" y="1475"/>
                  </a:cubicBezTo>
                  <a:cubicBezTo>
                    <a:pt x="3125" y="1550"/>
                    <a:pt x="3100" y="1625"/>
                    <a:pt x="3100" y="1700"/>
                  </a:cubicBezTo>
                  <a:cubicBezTo>
                    <a:pt x="3075" y="1775"/>
                    <a:pt x="3050" y="1825"/>
                    <a:pt x="3025" y="1900"/>
                  </a:cubicBezTo>
                  <a:cubicBezTo>
                    <a:pt x="3000" y="1950"/>
                    <a:pt x="2975" y="2000"/>
                    <a:pt x="2950" y="2050"/>
                  </a:cubicBezTo>
                  <a:cubicBezTo>
                    <a:pt x="2900" y="2075"/>
                    <a:pt x="2850" y="2125"/>
                    <a:pt x="2800" y="2150"/>
                  </a:cubicBezTo>
                  <a:cubicBezTo>
                    <a:pt x="2750" y="2150"/>
                    <a:pt x="2700" y="2175"/>
                    <a:pt x="2625" y="2175"/>
                  </a:cubicBezTo>
                  <a:cubicBezTo>
                    <a:pt x="2550" y="2175"/>
                    <a:pt x="2475" y="2150"/>
                    <a:pt x="2400" y="2125"/>
                  </a:cubicBezTo>
                  <a:cubicBezTo>
                    <a:pt x="2350" y="2075"/>
                    <a:pt x="2300" y="2025"/>
                    <a:pt x="2250" y="1950"/>
                  </a:cubicBezTo>
                  <a:cubicBezTo>
                    <a:pt x="2200" y="1875"/>
                    <a:pt x="2175" y="1775"/>
                    <a:pt x="2175" y="1650"/>
                  </a:cubicBezTo>
                  <a:cubicBezTo>
                    <a:pt x="2150" y="1525"/>
                    <a:pt x="2150" y="1375"/>
                    <a:pt x="2150" y="1200"/>
                  </a:cubicBezTo>
                  <a:cubicBezTo>
                    <a:pt x="2150" y="1050"/>
                    <a:pt x="2150" y="925"/>
                    <a:pt x="2150" y="825"/>
                  </a:cubicBezTo>
                  <a:cubicBezTo>
                    <a:pt x="2175" y="700"/>
                    <a:pt x="2200" y="600"/>
                    <a:pt x="2225" y="525"/>
                  </a:cubicBezTo>
                  <a:cubicBezTo>
                    <a:pt x="2275" y="425"/>
                    <a:pt x="2325" y="375"/>
                    <a:pt x="2400" y="325"/>
                  </a:cubicBezTo>
                  <a:cubicBezTo>
                    <a:pt x="2450" y="275"/>
                    <a:pt x="2525" y="250"/>
                    <a:pt x="2650" y="250"/>
                  </a:cubicBezTo>
                  <a:close/>
                  <a:moveTo>
                    <a:pt x="4525" y="250"/>
                  </a:moveTo>
                  <a:cubicBezTo>
                    <a:pt x="4575" y="250"/>
                    <a:pt x="4625" y="250"/>
                    <a:pt x="4675" y="275"/>
                  </a:cubicBezTo>
                  <a:cubicBezTo>
                    <a:pt x="4725" y="275"/>
                    <a:pt x="4775" y="300"/>
                    <a:pt x="4800" y="350"/>
                  </a:cubicBezTo>
                  <a:cubicBezTo>
                    <a:pt x="4825" y="375"/>
                    <a:pt x="4875" y="425"/>
                    <a:pt x="4900" y="475"/>
                  </a:cubicBezTo>
                  <a:cubicBezTo>
                    <a:pt x="4925" y="525"/>
                    <a:pt x="4950" y="575"/>
                    <a:pt x="4950" y="650"/>
                  </a:cubicBezTo>
                  <a:cubicBezTo>
                    <a:pt x="4975" y="725"/>
                    <a:pt x="4975" y="825"/>
                    <a:pt x="5000" y="900"/>
                  </a:cubicBezTo>
                  <a:cubicBezTo>
                    <a:pt x="5000" y="1000"/>
                    <a:pt x="5000" y="1100"/>
                    <a:pt x="5000" y="1225"/>
                  </a:cubicBezTo>
                  <a:cubicBezTo>
                    <a:pt x="5000" y="1325"/>
                    <a:pt x="5000" y="1400"/>
                    <a:pt x="5000" y="1475"/>
                  </a:cubicBezTo>
                  <a:cubicBezTo>
                    <a:pt x="5000" y="1550"/>
                    <a:pt x="4975" y="1625"/>
                    <a:pt x="4975" y="1700"/>
                  </a:cubicBezTo>
                  <a:cubicBezTo>
                    <a:pt x="4950" y="1775"/>
                    <a:pt x="4925" y="1825"/>
                    <a:pt x="4900" y="1900"/>
                  </a:cubicBezTo>
                  <a:cubicBezTo>
                    <a:pt x="4875" y="1950"/>
                    <a:pt x="4850" y="2000"/>
                    <a:pt x="4825" y="2050"/>
                  </a:cubicBezTo>
                  <a:cubicBezTo>
                    <a:pt x="4775" y="2075"/>
                    <a:pt x="4725" y="2125"/>
                    <a:pt x="4675" y="2150"/>
                  </a:cubicBezTo>
                  <a:cubicBezTo>
                    <a:pt x="4625" y="2150"/>
                    <a:pt x="4575" y="2175"/>
                    <a:pt x="4500" y="2175"/>
                  </a:cubicBezTo>
                  <a:cubicBezTo>
                    <a:pt x="4425" y="2175"/>
                    <a:pt x="4350" y="2150"/>
                    <a:pt x="4275" y="2125"/>
                  </a:cubicBezTo>
                  <a:cubicBezTo>
                    <a:pt x="4225" y="2075"/>
                    <a:pt x="4175" y="2025"/>
                    <a:pt x="4125" y="1950"/>
                  </a:cubicBezTo>
                  <a:cubicBezTo>
                    <a:pt x="4075" y="1875"/>
                    <a:pt x="4050" y="1775"/>
                    <a:pt x="4050" y="1650"/>
                  </a:cubicBezTo>
                  <a:cubicBezTo>
                    <a:pt x="4025" y="1525"/>
                    <a:pt x="4025" y="1375"/>
                    <a:pt x="4025" y="1200"/>
                  </a:cubicBezTo>
                  <a:cubicBezTo>
                    <a:pt x="4025" y="1050"/>
                    <a:pt x="4025" y="925"/>
                    <a:pt x="4025" y="825"/>
                  </a:cubicBezTo>
                  <a:cubicBezTo>
                    <a:pt x="4050" y="700"/>
                    <a:pt x="4075" y="600"/>
                    <a:pt x="4100" y="525"/>
                  </a:cubicBezTo>
                  <a:cubicBezTo>
                    <a:pt x="4150" y="425"/>
                    <a:pt x="4200" y="375"/>
                    <a:pt x="4275" y="325"/>
                  </a:cubicBezTo>
                  <a:cubicBezTo>
                    <a:pt x="4325" y="275"/>
                    <a:pt x="4400" y="250"/>
                    <a:pt x="4525" y="250"/>
                  </a:cubicBezTo>
                  <a:close/>
                  <a:moveTo>
                    <a:pt x="726" y="0"/>
                  </a:moveTo>
                  <a:cubicBezTo>
                    <a:pt x="626" y="0"/>
                    <a:pt x="551" y="0"/>
                    <a:pt x="501" y="25"/>
                  </a:cubicBezTo>
                  <a:cubicBezTo>
                    <a:pt x="426" y="25"/>
                    <a:pt x="376" y="50"/>
                    <a:pt x="301" y="75"/>
                  </a:cubicBezTo>
                  <a:cubicBezTo>
                    <a:pt x="251" y="100"/>
                    <a:pt x="226" y="100"/>
                    <a:pt x="176" y="125"/>
                  </a:cubicBezTo>
                  <a:cubicBezTo>
                    <a:pt x="151" y="150"/>
                    <a:pt x="126" y="175"/>
                    <a:pt x="101" y="175"/>
                  </a:cubicBezTo>
                  <a:cubicBezTo>
                    <a:pt x="101" y="200"/>
                    <a:pt x="101" y="200"/>
                    <a:pt x="76" y="200"/>
                  </a:cubicBezTo>
                  <a:cubicBezTo>
                    <a:pt x="76" y="225"/>
                    <a:pt x="76" y="225"/>
                    <a:pt x="76" y="250"/>
                  </a:cubicBezTo>
                  <a:cubicBezTo>
                    <a:pt x="76" y="250"/>
                    <a:pt x="76" y="275"/>
                    <a:pt x="76" y="275"/>
                  </a:cubicBezTo>
                  <a:lnTo>
                    <a:pt x="76" y="325"/>
                  </a:lnTo>
                  <a:lnTo>
                    <a:pt x="76" y="400"/>
                  </a:lnTo>
                  <a:cubicBezTo>
                    <a:pt x="76" y="400"/>
                    <a:pt x="76" y="425"/>
                    <a:pt x="76" y="425"/>
                  </a:cubicBezTo>
                  <a:cubicBezTo>
                    <a:pt x="76" y="425"/>
                    <a:pt x="76" y="450"/>
                    <a:pt x="101" y="450"/>
                  </a:cubicBezTo>
                  <a:lnTo>
                    <a:pt x="126" y="450"/>
                  </a:lnTo>
                  <a:cubicBezTo>
                    <a:pt x="126" y="450"/>
                    <a:pt x="151" y="450"/>
                    <a:pt x="176" y="425"/>
                  </a:cubicBezTo>
                  <a:cubicBezTo>
                    <a:pt x="201" y="400"/>
                    <a:pt x="251" y="375"/>
                    <a:pt x="301" y="350"/>
                  </a:cubicBezTo>
                  <a:cubicBezTo>
                    <a:pt x="351" y="325"/>
                    <a:pt x="401" y="300"/>
                    <a:pt x="451" y="275"/>
                  </a:cubicBezTo>
                  <a:cubicBezTo>
                    <a:pt x="526" y="250"/>
                    <a:pt x="576" y="250"/>
                    <a:pt x="651" y="250"/>
                  </a:cubicBezTo>
                  <a:cubicBezTo>
                    <a:pt x="726" y="250"/>
                    <a:pt x="776" y="250"/>
                    <a:pt x="826" y="275"/>
                  </a:cubicBezTo>
                  <a:cubicBezTo>
                    <a:pt x="876" y="300"/>
                    <a:pt x="901" y="325"/>
                    <a:pt x="951" y="350"/>
                  </a:cubicBezTo>
                  <a:cubicBezTo>
                    <a:pt x="976" y="400"/>
                    <a:pt x="1001" y="425"/>
                    <a:pt x="1001" y="475"/>
                  </a:cubicBezTo>
                  <a:cubicBezTo>
                    <a:pt x="1026" y="525"/>
                    <a:pt x="1026" y="575"/>
                    <a:pt x="1026" y="600"/>
                  </a:cubicBezTo>
                  <a:cubicBezTo>
                    <a:pt x="1026" y="675"/>
                    <a:pt x="1026" y="750"/>
                    <a:pt x="1001" y="800"/>
                  </a:cubicBezTo>
                  <a:cubicBezTo>
                    <a:pt x="976" y="850"/>
                    <a:pt x="951" y="900"/>
                    <a:pt x="901" y="925"/>
                  </a:cubicBezTo>
                  <a:cubicBezTo>
                    <a:pt x="851" y="975"/>
                    <a:pt x="801" y="1000"/>
                    <a:pt x="726" y="1025"/>
                  </a:cubicBezTo>
                  <a:cubicBezTo>
                    <a:pt x="676" y="1050"/>
                    <a:pt x="601" y="1050"/>
                    <a:pt x="526" y="1050"/>
                  </a:cubicBezTo>
                  <a:lnTo>
                    <a:pt x="276" y="1050"/>
                  </a:lnTo>
                  <a:cubicBezTo>
                    <a:pt x="276" y="1075"/>
                    <a:pt x="276" y="1075"/>
                    <a:pt x="251" y="1075"/>
                  </a:cubicBezTo>
                  <a:cubicBezTo>
                    <a:pt x="251" y="1100"/>
                    <a:pt x="251" y="1100"/>
                    <a:pt x="251" y="1125"/>
                  </a:cubicBezTo>
                  <a:cubicBezTo>
                    <a:pt x="251" y="1125"/>
                    <a:pt x="251" y="1150"/>
                    <a:pt x="251" y="1175"/>
                  </a:cubicBezTo>
                  <a:cubicBezTo>
                    <a:pt x="251" y="1200"/>
                    <a:pt x="251" y="1225"/>
                    <a:pt x="251" y="1225"/>
                  </a:cubicBezTo>
                  <a:cubicBezTo>
                    <a:pt x="251" y="1250"/>
                    <a:pt x="251" y="1275"/>
                    <a:pt x="251" y="1275"/>
                  </a:cubicBezTo>
                  <a:cubicBezTo>
                    <a:pt x="276" y="1275"/>
                    <a:pt x="276" y="1300"/>
                    <a:pt x="276" y="1300"/>
                  </a:cubicBezTo>
                  <a:lnTo>
                    <a:pt x="526" y="1300"/>
                  </a:lnTo>
                  <a:cubicBezTo>
                    <a:pt x="626" y="1300"/>
                    <a:pt x="726" y="1325"/>
                    <a:pt x="801" y="1350"/>
                  </a:cubicBezTo>
                  <a:cubicBezTo>
                    <a:pt x="876" y="1350"/>
                    <a:pt x="926" y="1400"/>
                    <a:pt x="976" y="1425"/>
                  </a:cubicBezTo>
                  <a:cubicBezTo>
                    <a:pt x="1026" y="1475"/>
                    <a:pt x="1076" y="1525"/>
                    <a:pt x="1101" y="1575"/>
                  </a:cubicBezTo>
                  <a:cubicBezTo>
                    <a:pt x="1126" y="1625"/>
                    <a:pt x="1126" y="1675"/>
                    <a:pt x="1126" y="1750"/>
                  </a:cubicBezTo>
                  <a:cubicBezTo>
                    <a:pt x="1126" y="1800"/>
                    <a:pt x="1126" y="1875"/>
                    <a:pt x="1101" y="1925"/>
                  </a:cubicBezTo>
                  <a:cubicBezTo>
                    <a:pt x="1076" y="1975"/>
                    <a:pt x="1051" y="2025"/>
                    <a:pt x="1001" y="2050"/>
                  </a:cubicBezTo>
                  <a:cubicBezTo>
                    <a:pt x="976" y="2100"/>
                    <a:pt x="926" y="2125"/>
                    <a:pt x="851" y="2150"/>
                  </a:cubicBezTo>
                  <a:cubicBezTo>
                    <a:pt x="801" y="2150"/>
                    <a:pt x="726" y="2175"/>
                    <a:pt x="651" y="2175"/>
                  </a:cubicBezTo>
                  <a:cubicBezTo>
                    <a:pt x="551" y="2175"/>
                    <a:pt x="476" y="2150"/>
                    <a:pt x="426" y="2150"/>
                  </a:cubicBezTo>
                  <a:cubicBezTo>
                    <a:pt x="351" y="2125"/>
                    <a:pt x="276" y="2100"/>
                    <a:pt x="226" y="2075"/>
                  </a:cubicBezTo>
                  <a:cubicBezTo>
                    <a:pt x="176" y="2050"/>
                    <a:pt x="151" y="2025"/>
                    <a:pt x="101" y="2025"/>
                  </a:cubicBezTo>
                  <a:cubicBezTo>
                    <a:pt x="76" y="2000"/>
                    <a:pt x="51" y="1975"/>
                    <a:pt x="51" y="1975"/>
                  </a:cubicBezTo>
                  <a:cubicBezTo>
                    <a:pt x="26" y="1975"/>
                    <a:pt x="26" y="2000"/>
                    <a:pt x="1" y="2000"/>
                  </a:cubicBezTo>
                  <a:cubicBezTo>
                    <a:pt x="1" y="2025"/>
                    <a:pt x="1" y="2050"/>
                    <a:pt x="1" y="2100"/>
                  </a:cubicBezTo>
                  <a:lnTo>
                    <a:pt x="1" y="2175"/>
                  </a:lnTo>
                  <a:cubicBezTo>
                    <a:pt x="1" y="2175"/>
                    <a:pt x="1" y="2200"/>
                    <a:pt x="1" y="2225"/>
                  </a:cubicBezTo>
                  <a:cubicBezTo>
                    <a:pt x="26" y="2225"/>
                    <a:pt x="26" y="2225"/>
                    <a:pt x="26" y="2250"/>
                  </a:cubicBezTo>
                  <a:lnTo>
                    <a:pt x="51" y="2275"/>
                  </a:lnTo>
                  <a:cubicBezTo>
                    <a:pt x="51" y="2275"/>
                    <a:pt x="76" y="2300"/>
                    <a:pt x="101" y="2300"/>
                  </a:cubicBezTo>
                  <a:cubicBezTo>
                    <a:pt x="151" y="2325"/>
                    <a:pt x="176" y="2350"/>
                    <a:pt x="251" y="2375"/>
                  </a:cubicBezTo>
                  <a:cubicBezTo>
                    <a:pt x="301" y="2375"/>
                    <a:pt x="351" y="2400"/>
                    <a:pt x="426" y="2400"/>
                  </a:cubicBezTo>
                  <a:cubicBezTo>
                    <a:pt x="501" y="2425"/>
                    <a:pt x="576" y="2425"/>
                    <a:pt x="651" y="2425"/>
                  </a:cubicBezTo>
                  <a:cubicBezTo>
                    <a:pt x="776" y="2425"/>
                    <a:pt x="901" y="2400"/>
                    <a:pt x="1001" y="2375"/>
                  </a:cubicBezTo>
                  <a:cubicBezTo>
                    <a:pt x="1101" y="2350"/>
                    <a:pt x="1201" y="2300"/>
                    <a:pt x="1276" y="2225"/>
                  </a:cubicBezTo>
                  <a:cubicBezTo>
                    <a:pt x="1326" y="2175"/>
                    <a:pt x="1401" y="2100"/>
                    <a:pt x="1426" y="2025"/>
                  </a:cubicBezTo>
                  <a:cubicBezTo>
                    <a:pt x="1476" y="1925"/>
                    <a:pt x="1476" y="1825"/>
                    <a:pt x="1476" y="1725"/>
                  </a:cubicBezTo>
                  <a:cubicBezTo>
                    <a:pt x="1476" y="1650"/>
                    <a:pt x="1476" y="1575"/>
                    <a:pt x="1451" y="1500"/>
                  </a:cubicBezTo>
                  <a:cubicBezTo>
                    <a:pt x="1426" y="1450"/>
                    <a:pt x="1376" y="1375"/>
                    <a:pt x="1326" y="1325"/>
                  </a:cubicBezTo>
                  <a:cubicBezTo>
                    <a:pt x="1276" y="1275"/>
                    <a:pt x="1226" y="1250"/>
                    <a:pt x="1151" y="1200"/>
                  </a:cubicBezTo>
                  <a:cubicBezTo>
                    <a:pt x="1076" y="1175"/>
                    <a:pt x="1001" y="1150"/>
                    <a:pt x="926" y="1150"/>
                  </a:cubicBezTo>
                  <a:cubicBezTo>
                    <a:pt x="1001" y="1125"/>
                    <a:pt x="1076" y="1100"/>
                    <a:pt x="1126" y="1075"/>
                  </a:cubicBezTo>
                  <a:cubicBezTo>
                    <a:pt x="1176" y="1050"/>
                    <a:pt x="1226" y="1000"/>
                    <a:pt x="1251" y="950"/>
                  </a:cubicBezTo>
                  <a:cubicBezTo>
                    <a:pt x="1301" y="900"/>
                    <a:pt x="1326" y="850"/>
                    <a:pt x="1351" y="775"/>
                  </a:cubicBezTo>
                  <a:cubicBezTo>
                    <a:pt x="1351" y="725"/>
                    <a:pt x="1376" y="650"/>
                    <a:pt x="1376" y="575"/>
                  </a:cubicBezTo>
                  <a:cubicBezTo>
                    <a:pt x="1376" y="475"/>
                    <a:pt x="1351" y="400"/>
                    <a:pt x="1326" y="325"/>
                  </a:cubicBezTo>
                  <a:cubicBezTo>
                    <a:pt x="1301" y="250"/>
                    <a:pt x="1251" y="200"/>
                    <a:pt x="1201" y="150"/>
                  </a:cubicBezTo>
                  <a:cubicBezTo>
                    <a:pt x="1151" y="100"/>
                    <a:pt x="1076" y="50"/>
                    <a:pt x="1001" y="25"/>
                  </a:cubicBezTo>
                  <a:cubicBezTo>
                    <a:pt x="926" y="0"/>
                    <a:pt x="826" y="0"/>
                    <a:pt x="726" y="0"/>
                  </a:cubicBezTo>
                  <a:close/>
                  <a:moveTo>
                    <a:pt x="2650" y="0"/>
                  </a:moveTo>
                  <a:cubicBezTo>
                    <a:pt x="2500" y="0"/>
                    <a:pt x="2375" y="25"/>
                    <a:pt x="2275" y="75"/>
                  </a:cubicBezTo>
                  <a:cubicBezTo>
                    <a:pt x="2150" y="150"/>
                    <a:pt x="2075" y="225"/>
                    <a:pt x="2000" y="325"/>
                  </a:cubicBezTo>
                  <a:cubicBezTo>
                    <a:pt x="1925" y="425"/>
                    <a:pt x="1901" y="575"/>
                    <a:pt x="1851" y="725"/>
                  </a:cubicBezTo>
                  <a:cubicBezTo>
                    <a:pt x="1826" y="875"/>
                    <a:pt x="1826" y="1025"/>
                    <a:pt x="1826" y="1200"/>
                  </a:cubicBezTo>
                  <a:cubicBezTo>
                    <a:pt x="1826" y="1400"/>
                    <a:pt x="1826" y="1575"/>
                    <a:pt x="1851" y="1725"/>
                  </a:cubicBezTo>
                  <a:cubicBezTo>
                    <a:pt x="1876" y="1875"/>
                    <a:pt x="1925" y="2000"/>
                    <a:pt x="1975" y="2125"/>
                  </a:cubicBezTo>
                  <a:cubicBezTo>
                    <a:pt x="2050" y="2225"/>
                    <a:pt x="2125" y="2300"/>
                    <a:pt x="2225" y="2350"/>
                  </a:cubicBezTo>
                  <a:cubicBezTo>
                    <a:pt x="2325" y="2400"/>
                    <a:pt x="2450" y="2425"/>
                    <a:pt x="2600" y="2425"/>
                  </a:cubicBezTo>
                  <a:cubicBezTo>
                    <a:pt x="2775" y="2425"/>
                    <a:pt x="2900" y="2400"/>
                    <a:pt x="3000" y="2350"/>
                  </a:cubicBezTo>
                  <a:cubicBezTo>
                    <a:pt x="3125" y="2275"/>
                    <a:pt x="3200" y="2200"/>
                    <a:pt x="3275" y="2100"/>
                  </a:cubicBezTo>
                  <a:cubicBezTo>
                    <a:pt x="3325" y="1975"/>
                    <a:pt x="3375" y="1850"/>
                    <a:pt x="3425" y="1700"/>
                  </a:cubicBezTo>
                  <a:cubicBezTo>
                    <a:pt x="3450" y="1550"/>
                    <a:pt x="3450" y="1375"/>
                    <a:pt x="3450" y="1200"/>
                  </a:cubicBezTo>
                  <a:cubicBezTo>
                    <a:pt x="3450" y="1000"/>
                    <a:pt x="3450" y="825"/>
                    <a:pt x="3425" y="675"/>
                  </a:cubicBezTo>
                  <a:cubicBezTo>
                    <a:pt x="3400" y="525"/>
                    <a:pt x="3350" y="400"/>
                    <a:pt x="3275" y="300"/>
                  </a:cubicBezTo>
                  <a:cubicBezTo>
                    <a:pt x="3225" y="200"/>
                    <a:pt x="3150" y="125"/>
                    <a:pt x="3025" y="75"/>
                  </a:cubicBezTo>
                  <a:cubicBezTo>
                    <a:pt x="2925" y="25"/>
                    <a:pt x="2800" y="0"/>
                    <a:pt x="2650" y="0"/>
                  </a:cubicBezTo>
                  <a:close/>
                  <a:moveTo>
                    <a:pt x="4525" y="0"/>
                  </a:moveTo>
                  <a:cubicBezTo>
                    <a:pt x="4375" y="0"/>
                    <a:pt x="4250" y="25"/>
                    <a:pt x="4150" y="75"/>
                  </a:cubicBezTo>
                  <a:cubicBezTo>
                    <a:pt x="4025" y="150"/>
                    <a:pt x="3950" y="225"/>
                    <a:pt x="3875" y="325"/>
                  </a:cubicBezTo>
                  <a:cubicBezTo>
                    <a:pt x="3800" y="425"/>
                    <a:pt x="3775" y="575"/>
                    <a:pt x="3725" y="725"/>
                  </a:cubicBezTo>
                  <a:cubicBezTo>
                    <a:pt x="3700" y="875"/>
                    <a:pt x="3700" y="1025"/>
                    <a:pt x="3700" y="1200"/>
                  </a:cubicBezTo>
                  <a:cubicBezTo>
                    <a:pt x="3700" y="1400"/>
                    <a:pt x="3700" y="1575"/>
                    <a:pt x="3725" y="1725"/>
                  </a:cubicBezTo>
                  <a:cubicBezTo>
                    <a:pt x="3750" y="1875"/>
                    <a:pt x="3800" y="2000"/>
                    <a:pt x="3850" y="2125"/>
                  </a:cubicBezTo>
                  <a:cubicBezTo>
                    <a:pt x="3925" y="2225"/>
                    <a:pt x="4000" y="2300"/>
                    <a:pt x="4100" y="2350"/>
                  </a:cubicBezTo>
                  <a:cubicBezTo>
                    <a:pt x="4200" y="2400"/>
                    <a:pt x="4325" y="2425"/>
                    <a:pt x="4475" y="2425"/>
                  </a:cubicBezTo>
                  <a:cubicBezTo>
                    <a:pt x="4650" y="2425"/>
                    <a:pt x="4775" y="2400"/>
                    <a:pt x="4875" y="2350"/>
                  </a:cubicBezTo>
                  <a:cubicBezTo>
                    <a:pt x="5000" y="2275"/>
                    <a:pt x="5075" y="2200"/>
                    <a:pt x="5150" y="2100"/>
                  </a:cubicBezTo>
                  <a:cubicBezTo>
                    <a:pt x="5200" y="1975"/>
                    <a:pt x="5250" y="1850"/>
                    <a:pt x="5300" y="1700"/>
                  </a:cubicBezTo>
                  <a:cubicBezTo>
                    <a:pt x="5325" y="1550"/>
                    <a:pt x="5325" y="1375"/>
                    <a:pt x="5325" y="1200"/>
                  </a:cubicBezTo>
                  <a:cubicBezTo>
                    <a:pt x="5325" y="1000"/>
                    <a:pt x="5325" y="825"/>
                    <a:pt x="5300" y="675"/>
                  </a:cubicBezTo>
                  <a:cubicBezTo>
                    <a:pt x="5275" y="525"/>
                    <a:pt x="5225" y="400"/>
                    <a:pt x="5150" y="300"/>
                  </a:cubicBezTo>
                  <a:cubicBezTo>
                    <a:pt x="5100" y="200"/>
                    <a:pt x="5025" y="125"/>
                    <a:pt x="4900" y="75"/>
                  </a:cubicBezTo>
                  <a:cubicBezTo>
                    <a:pt x="4800" y="25"/>
                    <a:pt x="4675" y="0"/>
                    <a:pt x="4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7128775" y="4074775"/>
              <a:ext cx="136250" cy="60625"/>
            </a:xfrm>
            <a:custGeom>
              <a:rect b="b" l="l" r="r" t="t"/>
              <a:pathLst>
                <a:path extrusionOk="0" h="2425" w="5450">
                  <a:moveTo>
                    <a:pt x="1076" y="300"/>
                  </a:moveTo>
                  <a:lnTo>
                    <a:pt x="1076" y="1600"/>
                  </a:lnTo>
                  <a:lnTo>
                    <a:pt x="301" y="1600"/>
                  </a:lnTo>
                  <a:lnTo>
                    <a:pt x="1076" y="300"/>
                  </a:lnTo>
                  <a:close/>
                  <a:moveTo>
                    <a:pt x="2750" y="250"/>
                  </a:moveTo>
                  <a:cubicBezTo>
                    <a:pt x="2800" y="250"/>
                    <a:pt x="2850" y="250"/>
                    <a:pt x="2900" y="275"/>
                  </a:cubicBezTo>
                  <a:cubicBezTo>
                    <a:pt x="2950" y="275"/>
                    <a:pt x="3000" y="300"/>
                    <a:pt x="3025" y="350"/>
                  </a:cubicBezTo>
                  <a:cubicBezTo>
                    <a:pt x="3075" y="375"/>
                    <a:pt x="3100" y="425"/>
                    <a:pt x="3125" y="475"/>
                  </a:cubicBezTo>
                  <a:cubicBezTo>
                    <a:pt x="3150" y="525"/>
                    <a:pt x="3175" y="575"/>
                    <a:pt x="3200" y="650"/>
                  </a:cubicBezTo>
                  <a:cubicBezTo>
                    <a:pt x="3200" y="725"/>
                    <a:pt x="3225" y="825"/>
                    <a:pt x="3225" y="900"/>
                  </a:cubicBezTo>
                  <a:cubicBezTo>
                    <a:pt x="3250" y="1000"/>
                    <a:pt x="3250" y="1100"/>
                    <a:pt x="3250" y="1225"/>
                  </a:cubicBezTo>
                  <a:cubicBezTo>
                    <a:pt x="3250" y="1325"/>
                    <a:pt x="3250" y="1400"/>
                    <a:pt x="3225" y="1475"/>
                  </a:cubicBezTo>
                  <a:cubicBezTo>
                    <a:pt x="3225" y="1550"/>
                    <a:pt x="3225" y="1625"/>
                    <a:pt x="3200" y="1700"/>
                  </a:cubicBezTo>
                  <a:cubicBezTo>
                    <a:pt x="3175" y="1775"/>
                    <a:pt x="3175" y="1825"/>
                    <a:pt x="3150" y="1900"/>
                  </a:cubicBezTo>
                  <a:cubicBezTo>
                    <a:pt x="3125" y="1950"/>
                    <a:pt x="3100" y="2000"/>
                    <a:pt x="3050" y="2050"/>
                  </a:cubicBezTo>
                  <a:cubicBezTo>
                    <a:pt x="3025" y="2075"/>
                    <a:pt x="2975" y="2125"/>
                    <a:pt x="2925" y="2150"/>
                  </a:cubicBezTo>
                  <a:cubicBezTo>
                    <a:pt x="2875" y="2150"/>
                    <a:pt x="2800" y="2175"/>
                    <a:pt x="2750" y="2175"/>
                  </a:cubicBezTo>
                  <a:cubicBezTo>
                    <a:pt x="2650" y="2175"/>
                    <a:pt x="2575" y="2150"/>
                    <a:pt x="2525" y="2125"/>
                  </a:cubicBezTo>
                  <a:cubicBezTo>
                    <a:pt x="2450" y="2075"/>
                    <a:pt x="2400" y="2025"/>
                    <a:pt x="2350" y="1950"/>
                  </a:cubicBezTo>
                  <a:cubicBezTo>
                    <a:pt x="2325" y="1875"/>
                    <a:pt x="2300" y="1775"/>
                    <a:pt x="2275" y="1650"/>
                  </a:cubicBezTo>
                  <a:cubicBezTo>
                    <a:pt x="2250" y="1525"/>
                    <a:pt x="2250" y="1375"/>
                    <a:pt x="2250" y="1200"/>
                  </a:cubicBezTo>
                  <a:cubicBezTo>
                    <a:pt x="2250" y="1050"/>
                    <a:pt x="2250" y="925"/>
                    <a:pt x="2275" y="825"/>
                  </a:cubicBezTo>
                  <a:cubicBezTo>
                    <a:pt x="2275" y="700"/>
                    <a:pt x="2300" y="600"/>
                    <a:pt x="2350" y="525"/>
                  </a:cubicBezTo>
                  <a:cubicBezTo>
                    <a:pt x="2375" y="425"/>
                    <a:pt x="2425" y="375"/>
                    <a:pt x="2500" y="325"/>
                  </a:cubicBezTo>
                  <a:cubicBezTo>
                    <a:pt x="2550" y="275"/>
                    <a:pt x="2650" y="250"/>
                    <a:pt x="2750" y="250"/>
                  </a:cubicBezTo>
                  <a:close/>
                  <a:moveTo>
                    <a:pt x="4625" y="250"/>
                  </a:moveTo>
                  <a:cubicBezTo>
                    <a:pt x="4675" y="250"/>
                    <a:pt x="4725" y="250"/>
                    <a:pt x="4775" y="275"/>
                  </a:cubicBezTo>
                  <a:cubicBezTo>
                    <a:pt x="4825" y="275"/>
                    <a:pt x="4875" y="300"/>
                    <a:pt x="4900" y="350"/>
                  </a:cubicBezTo>
                  <a:cubicBezTo>
                    <a:pt x="4950" y="375"/>
                    <a:pt x="4975" y="425"/>
                    <a:pt x="5000" y="475"/>
                  </a:cubicBezTo>
                  <a:cubicBezTo>
                    <a:pt x="5025" y="525"/>
                    <a:pt x="5050" y="575"/>
                    <a:pt x="5075" y="650"/>
                  </a:cubicBezTo>
                  <a:cubicBezTo>
                    <a:pt x="5075" y="725"/>
                    <a:pt x="5100" y="825"/>
                    <a:pt x="5100" y="900"/>
                  </a:cubicBezTo>
                  <a:cubicBezTo>
                    <a:pt x="5125" y="1000"/>
                    <a:pt x="5125" y="1100"/>
                    <a:pt x="5125" y="1225"/>
                  </a:cubicBezTo>
                  <a:cubicBezTo>
                    <a:pt x="5125" y="1325"/>
                    <a:pt x="5125" y="1400"/>
                    <a:pt x="5100" y="1475"/>
                  </a:cubicBezTo>
                  <a:cubicBezTo>
                    <a:pt x="5100" y="1550"/>
                    <a:pt x="5100" y="1625"/>
                    <a:pt x="5075" y="1700"/>
                  </a:cubicBezTo>
                  <a:cubicBezTo>
                    <a:pt x="5050" y="1775"/>
                    <a:pt x="5050" y="1825"/>
                    <a:pt x="5025" y="1900"/>
                  </a:cubicBezTo>
                  <a:cubicBezTo>
                    <a:pt x="5000" y="1950"/>
                    <a:pt x="4975" y="2000"/>
                    <a:pt x="4925" y="2050"/>
                  </a:cubicBezTo>
                  <a:cubicBezTo>
                    <a:pt x="4900" y="2075"/>
                    <a:pt x="4850" y="2125"/>
                    <a:pt x="4800" y="2150"/>
                  </a:cubicBezTo>
                  <a:cubicBezTo>
                    <a:pt x="4750" y="2150"/>
                    <a:pt x="4675" y="2175"/>
                    <a:pt x="4625" y="2175"/>
                  </a:cubicBezTo>
                  <a:cubicBezTo>
                    <a:pt x="4525" y="2175"/>
                    <a:pt x="4450" y="2150"/>
                    <a:pt x="4400" y="2125"/>
                  </a:cubicBezTo>
                  <a:cubicBezTo>
                    <a:pt x="4325" y="2075"/>
                    <a:pt x="4275" y="2025"/>
                    <a:pt x="4225" y="1950"/>
                  </a:cubicBezTo>
                  <a:cubicBezTo>
                    <a:pt x="4200" y="1875"/>
                    <a:pt x="4175" y="1775"/>
                    <a:pt x="4150" y="1650"/>
                  </a:cubicBezTo>
                  <a:cubicBezTo>
                    <a:pt x="4125" y="1525"/>
                    <a:pt x="4125" y="1375"/>
                    <a:pt x="4125" y="1200"/>
                  </a:cubicBezTo>
                  <a:cubicBezTo>
                    <a:pt x="4125" y="1050"/>
                    <a:pt x="4125" y="925"/>
                    <a:pt x="4150" y="825"/>
                  </a:cubicBezTo>
                  <a:cubicBezTo>
                    <a:pt x="4150" y="700"/>
                    <a:pt x="4175" y="600"/>
                    <a:pt x="4225" y="525"/>
                  </a:cubicBezTo>
                  <a:cubicBezTo>
                    <a:pt x="4250" y="425"/>
                    <a:pt x="4300" y="375"/>
                    <a:pt x="4375" y="325"/>
                  </a:cubicBezTo>
                  <a:cubicBezTo>
                    <a:pt x="4425" y="275"/>
                    <a:pt x="4525" y="250"/>
                    <a:pt x="4625" y="250"/>
                  </a:cubicBezTo>
                  <a:close/>
                  <a:moveTo>
                    <a:pt x="1151" y="0"/>
                  </a:moveTo>
                  <a:cubicBezTo>
                    <a:pt x="1101" y="0"/>
                    <a:pt x="1076" y="25"/>
                    <a:pt x="1051" y="25"/>
                  </a:cubicBezTo>
                  <a:lnTo>
                    <a:pt x="976" y="25"/>
                  </a:lnTo>
                  <a:cubicBezTo>
                    <a:pt x="951" y="25"/>
                    <a:pt x="951" y="50"/>
                    <a:pt x="926" y="50"/>
                  </a:cubicBezTo>
                  <a:cubicBezTo>
                    <a:pt x="926" y="50"/>
                    <a:pt x="901" y="50"/>
                    <a:pt x="901" y="75"/>
                  </a:cubicBezTo>
                  <a:lnTo>
                    <a:pt x="51" y="1500"/>
                  </a:lnTo>
                  <a:cubicBezTo>
                    <a:pt x="51" y="1525"/>
                    <a:pt x="51" y="1550"/>
                    <a:pt x="26" y="1550"/>
                  </a:cubicBezTo>
                  <a:cubicBezTo>
                    <a:pt x="26" y="1575"/>
                    <a:pt x="26" y="1575"/>
                    <a:pt x="26" y="1600"/>
                  </a:cubicBezTo>
                  <a:cubicBezTo>
                    <a:pt x="26" y="1625"/>
                    <a:pt x="1" y="1625"/>
                    <a:pt x="1" y="1650"/>
                  </a:cubicBezTo>
                  <a:lnTo>
                    <a:pt x="1" y="1700"/>
                  </a:lnTo>
                  <a:cubicBezTo>
                    <a:pt x="1" y="1750"/>
                    <a:pt x="1" y="1775"/>
                    <a:pt x="1" y="1775"/>
                  </a:cubicBezTo>
                  <a:cubicBezTo>
                    <a:pt x="26" y="1800"/>
                    <a:pt x="26" y="1825"/>
                    <a:pt x="26" y="1825"/>
                  </a:cubicBezTo>
                  <a:cubicBezTo>
                    <a:pt x="26" y="1825"/>
                    <a:pt x="51" y="1850"/>
                    <a:pt x="51" y="1850"/>
                  </a:cubicBezTo>
                  <a:lnTo>
                    <a:pt x="1076" y="1850"/>
                  </a:lnTo>
                  <a:lnTo>
                    <a:pt x="1076" y="2350"/>
                  </a:lnTo>
                  <a:cubicBezTo>
                    <a:pt x="1076" y="2350"/>
                    <a:pt x="1076" y="2375"/>
                    <a:pt x="1076" y="2375"/>
                  </a:cubicBezTo>
                  <a:cubicBezTo>
                    <a:pt x="1076" y="2375"/>
                    <a:pt x="1076" y="2375"/>
                    <a:pt x="1101" y="2400"/>
                  </a:cubicBezTo>
                  <a:lnTo>
                    <a:pt x="1351" y="2400"/>
                  </a:lnTo>
                  <a:cubicBezTo>
                    <a:pt x="1351" y="2375"/>
                    <a:pt x="1351" y="2375"/>
                    <a:pt x="1376" y="2375"/>
                  </a:cubicBezTo>
                  <a:cubicBezTo>
                    <a:pt x="1376" y="2375"/>
                    <a:pt x="1376" y="2350"/>
                    <a:pt x="1376" y="2350"/>
                  </a:cubicBezTo>
                  <a:lnTo>
                    <a:pt x="1376" y="1850"/>
                  </a:lnTo>
                  <a:lnTo>
                    <a:pt x="1650" y="1850"/>
                  </a:lnTo>
                  <a:cubicBezTo>
                    <a:pt x="1675" y="1850"/>
                    <a:pt x="1675" y="1850"/>
                    <a:pt x="1700" y="1825"/>
                  </a:cubicBezTo>
                  <a:cubicBezTo>
                    <a:pt x="1700" y="1800"/>
                    <a:pt x="1700" y="1750"/>
                    <a:pt x="1700" y="1725"/>
                  </a:cubicBezTo>
                  <a:cubicBezTo>
                    <a:pt x="1700" y="1675"/>
                    <a:pt x="1700" y="1650"/>
                    <a:pt x="1700" y="1625"/>
                  </a:cubicBezTo>
                  <a:cubicBezTo>
                    <a:pt x="1675" y="1600"/>
                    <a:pt x="1650" y="1600"/>
                    <a:pt x="1650" y="1600"/>
                  </a:cubicBezTo>
                  <a:lnTo>
                    <a:pt x="1376" y="1600"/>
                  </a:lnTo>
                  <a:lnTo>
                    <a:pt x="1376" y="75"/>
                  </a:lnTo>
                  <a:cubicBezTo>
                    <a:pt x="1376" y="75"/>
                    <a:pt x="1376" y="50"/>
                    <a:pt x="1351" y="50"/>
                  </a:cubicBezTo>
                  <a:cubicBezTo>
                    <a:pt x="1351" y="50"/>
                    <a:pt x="1326" y="25"/>
                    <a:pt x="1326" y="25"/>
                  </a:cubicBezTo>
                  <a:lnTo>
                    <a:pt x="1251" y="25"/>
                  </a:lnTo>
                  <a:cubicBezTo>
                    <a:pt x="1226" y="25"/>
                    <a:pt x="1176" y="0"/>
                    <a:pt x="1151" y="0"/>
                  </a:cubicBezTo>
                  <a:close/>
                  <a:moveTo>
                    <a:pt x="2775" y="0"/>
                  </a:moveTo>
                  <a:cubicBezTo>
                    <a:pt x="2625" y="0"/>
                    <a:pt x="2475" y="25"/>
                    <a:pt x="2375" y="75"/>
                  </a:cubicBezTo>
                  <a:cubicBezTo>
                    <a:pt x="2275" y="150"/>
                    <a:pt x="2175" y="225"/>
                    <a:pt x="2100" y="325"/>
                  </a:cubicBezTo>
                  <a:cubicBezTo>
                    <a:pt x="2050" y="425"/>
                    <a:pt x="2000" y="575"/>
                    <a:pt x="1975" y="725"/>
                  </a:cubicBezTo>
                  <a:cubicBezTo>
                    <a:pt x="1950" y="875"/>
                    <a:pt x="1925" y="1025"/>
                    <a:pt x="1925" y="1200"/>
                  </a:cubicBezTo>
                  <a:cubicBezTo>
                    <a:pt x="1925" y="1400"/>
                    <a:pt x="1950" y="1575"/>
                    <a:pt x="1975" y="1725"/>
                  </a:cubicBezTo>
                  <a:cubicBezTo>
                    <a:pt x="2000" y="1875"/>
                    <a:pt x="2025" y="2000"/>
                    <a:pt x="2100" y="2125"/>
                  </a:cubicBezTo>
                  <a:cubicBezTo>
                    <a:pt x="2150" y="2225"/>
                    <a:pt x="2250" y="2300"/>
                    <a:pt x="2350" y="2350"/>
                  </a:cubicBezTo>
                  <a:cubicBezTo>
                    <a:pt x="2450" y="2400"/>
                    <a:pt x="2575" y="2425"/>
                    <a:pt x="2725" y="2425"/>
                  </a:cubicBezTo>
                  <a:cubicBezTo>
                    <a:pt x="2875" y="2425"/>
                    <a:pt x="3000" y="2400"/>
                    <a:pt x="3125" y="2350"/>
                  </a:cubicBezTo>
                  <a:cubicBezTo>
                    <a:pt x="3225" y="2275"/>
                    <a:pt x="3300" y="2200"/>
                    <a:pt x="3375" y="2100"/>
                  </a:cubicBezTo>
                  <a:cubicBezTo>
                    <a:pt x="3450" y="1975"/>
                    <a:pt x="3500" y="1850"/>
                    <a:pt x="3525" y="1700"/>
                  </a:cubicBezTo>
                  <a:cubicBezTo>
                    <a:pt x="3550" y="1550"/>
                    <a:pt x="3575" y="1375"/>
                    <a:pt x="3575" y="1200"/>
                  </a:cubicBezTo>
                  <a:cubicBezTo>
                    <a:pt x="3575" y="1000"/>
                    <a:pt x="3550" y="825"/>
                    <a:pt x="3525" y="675"/>
                  </a:cubicBezTo>
                  <a:cubicBezTo>
                    <a:pt x="3500" y="525"/>
                    <a:pt x="3450" y="400"/>
                    <a:pt x="3400" y="300"/>
                  </a:cubicBezTo>
                  <a:cubicBezTo>
                    <a:pt x="3325" y="200"/>
                    <a:pt x="3250" y="125"/>
                    <a:pt x="3150" y="75"/>
                  </a:cubicBezTo>
                  <a:cubicBezTo>
                    <a:pt x="3050" y="25"/>
                    <a:pt x="2925" y="0"/>
                    <a:pt x="2775" y="0"/>
                  </a:cubicBezTo>
                  <a:close/>
                  <a:moveTo>
                    <a:pt x="4650" y="0"/>
                  </a:moveTo>
                  <a:cubicBezTo>
                    <a:pt x="4500" y="0"/>
                    <a:pt x="4350" y="25"/>
                    <a:pt x="4250" y="75"/>
                  </a:cubicBezTo>
                  <a:cubicBezTo>
                    <a:pt x="4150" y="150"/>
                    <a:pt x="4050" y="225"/>
                    <a:pt x="3975" y="325"/>
                  </a:cubicBezTo>
                  <a:cubicBezTo>
                    <a:pt x="3925" y="425"/>
                    <a:pt x="3875" y="575"/>
                    <a:pt x="3850" y="725"/>
                  </a:cubicBezTo>
                  <a:cubicBezTo>
                    <a:pt x="3825" y="875"/>
                    <a:pt x="3800" y="1025"/>
                    <a:pt x="3800" y="1200"/>
                  </a:cubicBezTo>
                  <a:cubicBezTo>
                    <a:pt x="3800" y="1400"/>
                    <a:pt x="3825" y="1575"/>
                    <a:pt x="3850" y="1725"/>
                  </a:cubicBezTo>
                  <a:cubicBezTo>
                    <a:pt x="3875" y="1875"/>
                    <a:pt x="3900" y="2000"/>
                    <a:pt x="3975" y="2125"/>
                  </a:cubicBezTo>
                  <a:cubicBezTo>
                    <a:pt x="4025" y="2225"/>
                    <a:pt x="4125" y="2300"/>
                    <a:pt x="4225" y="2350"/>
                  </a:cubicBezTo>
                  <a:cubicBezTo>
                    <a:pt x="4325" y="2400"/>
                    <a:pt x="4450" y="2425"/>
                    <a:pt x="4600" y="2425"/>
                  </a:cubicBezTo>
                  <a:cubicBezTo>
                    <a:pt x="4750" y="2425"/>
                    <a:pt x="4875" y="2400"/>
                    <a:pt x="5000" y="2350"/>
                  </a:cubicBezTo>
                  <a:cubicBezTo>
                    <a:pt x="5100" y="2275"/>
                    <a:pt x="5175" y="2200"/>
                    <a:pt x="5250" y="2100"/>
                  </a:cubicBezTo>
                  <a:cubicBezTo>
                    <a:pt x="5325" y="1975"/>
                    <a:pt x="5375" y="1850"/>
                    <a:pt x="5400" y="1700"/>
                  </a:cubicBezTo>
                  <a:cubicBezTo>
                    <a:pt x="5425" y="1550"/>
                    <a:pt x="5450" y="1375"/>
                    <a:pt x="5450" y="1200"/>
                  </a:cubicBezTo>
                  <a:cubicBezTo>
                    <a:pt x="5450" y="1000"/>
                    <a:pt x="5425" y="825"/>
                    <a:pt x="5400" y="675"/>
                  </a:cubicBezTo>
                  <a:cubicBezTo>
                    <a:pt x="5375" y="525"/>
                    <a:pt x="5325" y="400"/>
                    <a:pt x="5275" y="300"/>
                  </a:cubicBezTo>
                  <a:cubicBezTo>
                    <a:pt x="5200" y="200"/>
                    <a:pt x="5125" y="125"/>
                    <a:pt x="5025" y="75"/>
                  </a:cubicBezTo>
                  <a:cubicBezTo>
                    <a:pt x="4925" y="25"/>
                    <a:pt x="4800" y="0"/>
                    <a:pt x="46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3194475" y="1538350"/>
              <a:ext cx="93750" cy="93750"/>
            </a:xfrm>
            <a:custGeom>
              <a:rect b="b" l="l" r="r" t="t"/>
              <a:pathLst>
                <a:path extrusionOk="0" h="3750" w="3750">
                  <a:moveTo>
                    <a:pt x="325" y="0"/>
                  </a:moveTo>
                  <a:cubicBezTo>
                    <a:pt x="150" y="0"/>
                    <a:pt x="0" y="125"/>
                    <a:pt x="0" y="300"/>
                  </a:cubicBezTo>
                  <a:lnTo>
                    <a:pt x="0" y="3425"/>
                  </a:lnTo>
                  <a:cubicBezTo>
                    <a:pt x="0" y="3600"/>
                    <a:pt x="150" y="3750"/>
                    <a:pt x="325" y="3750"/>
                  </a:cubicBezTo>
                  <a:lnTo>
                    <a:pt x="3450" y="3750"/>
                  </a:lnTo>
                  <a:cubicBezTo>
                    <a:pt x="3625" y="3750"/>
                    <a:pt x="3750" y="3600"/>
                    <a:pt x="3750" y="3425"/>
                  </a:cubicBezTo>
                  <a:lnTo>
                    <a:pt x="3750" y="300"/>
                  </a:lnTo>
                  <a:cubicBezTo>
                    <a:pt x="3750" y="125"/>
                    <a:pt x="3625" y="0"/>
                    <a:pt x="345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3358200" y="1548975"/>
              <a:ext cx="405575" cy="68750"/>
            </a:xfrm>
            <a:custGeom>
              <a:rect b="b" l="l" r="r" t="t"/>
              <a:pathLst>
                <a:path extrusionOk="0" h="2750" w="16223">
                  <a:moveTo>
                    <a:pt x="2775" y="0"/>
                  </a:moveTo>
                  <a:lnTo>
                    <a:pt x="2775" y="400"/>
                  </a:lnTo>
                  <a:lnTo>
                    <a:pt x="3100" y="400"/>
                  </a:lnTo>
                  <a:lnTo>
                    <a:pt x="3100" y="0"/>
                  </a:lnTo>
                  <a:close/>
                  <a:moveTo>
                    <a:pt x="9948" y="0"/>
                  </a:moveTo>
                  <a:lnTo>
                    <a:pt x="9948" y="400"/>
                  </a:lnTo>
                  <a:lnTo>
                    <a:pt x="10273" y="400"/>
                  </a:lnTo>
                  <a:lnTo>
                    <a:pt x="10273" y="0"/>
                  </a:lnTo>
                  <a:close/>
                  <a:moveTo>
                    <a:pt x="12773" y="0"/>
                  </a:moveTo>
                  <a:lnTo>
                    <a:pt x="12773" y="400"/>
                  </a:lnTo>
                  <a:lnTo>
                    <a:pt x="13098" y="400"/>
                  </a:lnTo>
                  <a:lnTo>
                    <a:pt x="13098" y="0"/>
                  </a:lnTo>
                  <a:close/>
                  <a:moveTo>
                    <a:pt x="925" y="325"/>
                  </a:moveTo>
                  <a:cubicBezTo>
                    <a:pt x="1125" y="325"/>
                    <a:pt x="1275" y="350"/>
                    <a:pt x="1375" y="375"/>
                  </a:cubicBezTo>
                  <a:cubicBezTo>
                    <a:pt x="1500" y="425"/>
                    <a:pt x="1625" y="525"/>
                    <a:pt x="1700" y="675"/>
                  </a:cubicBezTo>
                  <a:cubicBezTo>
                    <a:pt x="1800" y="825"/>
                    <a:pt x="1850" y="1050"/>
                    <a:pt x="1850" y="1325"/>
                  </a:cubicBezTo>
                  <a:cubicBezTo>
                    <a:pt x="1850" y="1525"/>
                    <a:pt x="1825" y="1700"/>
                    <a:pt x="1775" y="1850"/>
                  </a:cubicBezTo>
                  <a:cubicBezTo>
                    <a:pt x="1725" y="2000"/>
                    <a:pt x="1675" y="2100"/>
                    <a:pt x="1575" y="2175"/>
                  </a:cubicBezTo>
                  <a:cubicBezTo>
                    <a:pt x="1525" y="2250"/>
                    <a:pt x="1450" y="2300"/>
                    <a:pt x="1350" y="2325"/>
                  </a:cubicBezTo>
                  <a:cubicBezTo>
                    <a:pt x="1250" y="2350"/>
                    <a:pt x="1100" y="2375"/>
                    <a:pt x="925" y="2375"/>
                  </a:cubicBezTo>
                  <a:lnTo>
                    <a:pt x="350" y="2375"/>
                  </a:lnTo>
                  <a:lnTo>
                    <a:pt x="350" y="325"/>
                  </a:lnTo>
                  <a:close/>
                  <a:moveTo>
                    <a:pt x="4949" y="1725"/>
                  </a:moveTo>
                  <a:lnTo>
                    <a:pt x="4949" y="1850"/>
                  </a:lnTo>
                  <a:cubicBezTo>
                    <a:pt x="4949" y="1975"/>
                    <a:pt x="4924" y="2100"/>
                    <a:pt x="4899" y="2175"/>
                  </a:cubicBezTo>
                  <a:cubicBezTo>
                    <a:pt x="4849" y="2275"/>
                    <a:pt x="4774" y="2350"/>
                    <a:pt x="4674" y="2400"/>
                  </a:cubicBezTo>
                  <a:cubicBezTo>
                    <a:pt x="4574" y="2450"/>
                    <a:pt x="4449" y="2475"/>
                    <a:pt x="4324" y="2475"/>
                  </a:cubicBezTo>
                  <a:cubicBezTo>
                    <a:pt x="4199" y="2475"/>
                    <a:pt x="4099" y="2450"/>
                    <a:pt x="4049" y="2400"/>
                  </a:cubicBezTo>
                  <a:cubicBezTo>
                    <a:pt x="3974" y="2325"/>
                    <a:pt x="3949" y="2250"/>
                    <a:pt x="3949" y="2175"/>
                  </a:cubicBezTo>
                  <a:cubicBezTo>
                    <a:pt x="3949" y="2125"/>
                    <a:pt x="3949" y="2050"/>
                    <a:pt x="3999" y="2025"/>
                  </a:cubicBezTo>
                  <a:cubicBezTo>
                    <a:pt x="4024" y="1975"/>
                    <a:pt x="4074" y="1925"/>
                    <a:pt x="4124" y="1925"/>
                  </a:cubicBezTo>
                  <a:cubicBezTo>
                    <a:pt x="4174" y="1875"/>
                    <a:pt x="4274" y="1875"/>
                    <a:pt x="4399" y="1850"/>
                  </a:cubicBezTo>
                  <a:cubicBezTo>
                    <a:pt x="4649" y="1800"/>
                    <a:pt x="4824" y="1775"/>
                    <a:pt x="4949" y="1725"/>
                  </a:cubicBezTo>
                  <a:close/>
                  <a:moveTo>
                    <a:pt x="14948" y="1725"/>
                  </a:moveTo>
                  <a:lnTo>
                    <a:pt x="14948" y="1850"/>
                  </a:lnTo>
                  <a:cubicBezTo>
                    <a:pt x="14948" y="1975"/>
                    <a:pt x="14923" y="2100"/>
                    <a:pt x="14898" y="2175"/>
                  </a:cubicBezTo>
                  <a:cubicBezTo>
                    <a:pt x="14848" y="2275"/>
                    <a:pt x="14773" y="2350"/>
                    <a:pt x="14673" y="2400"/>
                  </a:cubicBezTo>
                  <a:cubicBezTo>
                    <a:pt x="14573" y="2450"/>
                    <a:pt x="14448" y="2475"/>
                    <a:pt x="14323" y="2475"/>
                  </a:cubicBezTo>
                  <a:cubicBezTo>
                    <a:pt x="14198" y="2475"/>
                    <a:pt x="14098" y="2450"/>
                    <a:pt x="14048" y="2400"/>
                  </a:cubicBezTo>
                  <a:cubicBezTo>
                    <a:pt x="13973" y="2325"/>
                    <a:pt x="13948" y="2250"/>
                    <a:pt x="13948" y="2175"/>
                  </a:cubicBezTo>
                  <a:cubicBezTo>
                    <a:pt x="13948" y="2125"/>
                    <a:pt x="13948" y="2050"/>
                    <a:pt x="13998" y="2025"/>
                  </a:cubicBezTo>
                  <a:cubicBezTo>
                    <a:pt x="14023" y="1975"/>
                    <a:pt x="14073" y="1925"/>
                    <a:pt x="14123" y="1925"/>
                  </a:cubicBezTo>
                  <a:cubicBezTo>
                    <a:pt x="14173" y="1875"/>
                    <a:pt x="14273" y="1875"/>
                    <a:pt x="14398" y="1850"/>
                  </a:cubicBezTo>
                  <a:cubicBezTo>
                    <a:pt x="14648" y="1800"/>
                    <a:pt x="14823" y="1775"/>
                    <a:pt x="14948" y="1725"/>
                  </a:cubicBezTo>
                  <a:close/>
                  <a:moveTo>
                    <a:pt x="0" y="0"/>
                  </a:moveTo>
                  <a:lnTo>
                    <a:pt x="0" y="2700"/>
                  </a:lnTo>
                  <a:lnTo>
                    <a:pt x="975" y="2700"/>
                  </a:lnTo>
                  <a:cubicBezTo>
                    <a:pt x="1125" y="2700"/>
                    <a:pt x="1275" y="2675"/>
                    <a:pt x="1400" y="2650"/>
                  </a:cubicBezTo>
                  <a:cubicBezTo>
                    <a:pt x="1525" y="2625"/>
                    <a:pt x="1625" y="2575"/>
                    <a:pt x="1725" y="2525"/>
                  </a:cubicBezTo>
                  <a:cubicBezTo>
                    <a:pt x="1800" y="2450"/>
                    <a:pt x="1875" y="2375"/>
                    <a:pt x="1950" y="2275"/>
                  </a:cubicBezTo>
                  <a:cubicBezTo>
                    <a:pt x="2025" y="2175"/>
                    <a:pt x="2100" y="2025"/>
                    <a:pt x="2150" y="1875"/>
                  </a:cubicBezTo>
                  <a:cubicBezTo>
                    <a:pt x="2200" y="1725"/>
                    <a:pt x="2225" y="1550"/>
                    <a:pt x="2225" y="1325"/>
                  </a:cubicBezTo>
                  <a:cubicBezTo>
                    <a:pt x="2225" y="1100"/>
                    <a:pt x="2175" y="875"/>
                    <a:pt x="2100" y="700"/>
                  </a:cubicBezTo>
                  <a:cubicBezTo>
                    <a:pt x="2050" y="525"/>
                    <a:pt x="1925" y="350"/>
                    <a:pt x="1800" y="250"/>
                  </a:cubicBezTo>
                  <a:cubicBezTo>
                    <a:pt x="1675" y="150"/>
                    <a:pt x="1550" y="75"/>
                    <a:pt x="1400" y="50"/>
                  </a:cubicBezTo>
                  <a:cubicBezTo>
                    <a:pt x="1300" y="25"/>
                    <a:pt x="1125" y="0"/>
                    <a:pt x="925" y="0"/>
                  </a:cubicBezTo>
                  <a:close/>
                  <a:moveTo>
                    <a:pt x="2775" y="750"/>
                  </a:moveTo>
                  <a:lnTo>
                    <a:pt x="2775" y="2700"/>
                  </a:lnTo>
                  <a:lnTo>
                    <a:pt x="3100" y="2700"/>
                  </a:lnTo>
                  <a:lnTo>
                    <a:pt x="3100" y="750"/>
                  </a:lnTo>
                  <a:close/>
                  <a:moveTo>
                    <a:pt x="6924" y="0"/>
                  </a:moveTo>
                  <a:lnTo>
                    <a:pt x="6924" y="2700"/>
                  </a:lnTo>
                  <a:lnTo>
                    <a:pt x="7274" y="2700"/>
                  </a:lnTo>
                  <a:lnTo>
                    <a:pt x="7274" y="0"/>
                  </a:lnTo>
                  <a:close/>
                  <a:moveTo>
                    <a:pt x="8674" y="700"/>
                  </a:moveTo>
                  <a:cubicBezTo>
                    <a:pt x="8399" y="700"/>
                    <a:pt x="8199" y="800"/>
                    <a:pt x="8049" y="1025"/>
                  </a:cubicBezTo>
                  <a:lnTo>
                    <a:pt x="8049" y="750"/>
                  </a:lnTo>
                  <a:lnTo>
                    <a:pt x="7774" y="750"/>
                  </a:lnTo>
                  <a:lnTo>
                    <a:pt x="7774" y="2700"/>
                  </a:lnTo>
                  <a:lnTo>
                    <a:pt x="8099" y="2700"/>
                  </a:lnTo>
                  <a:lnTo>
                    <a:pt x="8099" y="1625"/>
                  </a:lnTo>
                  <a:cubicBezTo>
                    <a:pt x="8099" y="1375"/>
                    <a:pt x="8149" y="1225"/>
                    <a:pt x="8249" y="1125"/>
                  </a:cubicBezTo>
                  <a:cubicBezTo>
                    <a:pt x="8349" y="1025"/>
                    <a:pt x="8474" y="1000"/>
                    <a:pt x="8624" y="1000"/>
                  </a:cubicBezTo>
                  <a:cubicBezTo>
                    <a:pt x="8699" y="1000"/>
                    <a:pt x="8774" y="1000"/>
                    <a:pt x="8849" y="1050"/>
                  </a:cubicBezTo>
                  <a:cubicBezTo>
                    <a:pt x="8899" y="1100"/>
                    <a:pt x="8949" y="1150"/>
                    <a:pt x="8974" y="1200"/>
                  </a:cubicBezTo>
                  <a:cubicBezTo>
                    <a:pt x="8999" y="1275"/>
                    <a:pt x="9024" y="1375"/>
                    <a:pt x="9024" y="1500"/>
                  </a:cubicBezTo>
                  <a:lnTo>
                    <a:pt x="9024" y="2700"/>
                  </a:lnTo>
                  <a:lnTo>
                    <a:pt x="9349" y="2700"/>
                  </a:lnTo>
                  <a:lnTo>
                    <a:pt x="9349" y="1500"/>
                  </a:lnTo>
                  <a:cubicBezTo>
                    <a:pt x="9349" y="1350"/>
                    <a:pt x="9349" y="1225"/>
                    <a:pt x="9324" y="1175"/>
                  </a:cubicBezTo>
                  <a:cubicBezTo>
                    <a:pt x="9299" y="1075"/>
                    <a:pt x="9274" y="1000"/>
                    <a:pt x="9224" y="925"/>
                  </a:cubicBezTo>
                  <a:cubicBezTo>
                    <a:pt x="9174" y="875"/>
                    <a:pt x="9099" y="800"/>
                    <a:pt x="8999" y="775"/>
                  </a:cubicBezTo>
                  <a:cubicBezTo>
                    <a:pt x="8899" y="725"/>
                    <a:pt x="8799" y="700"/>
                    <a:pt x="8674" y="700"/>
                  </a:cubicBezTo>
                  <a:close/>
                  <a:moveTo>
                    <a:pt x="9948" y="750"/>
                  </a:moveTo>
                  <a:lnTo>
                    <a:pt x="9948" y="2700"/>
                  </a:lnTo>
                  <a:lnTo>
                    <a:pt x="10273" y="2700"/>
                  </a:lnTo>
                  <a:lnTo>
                    <a:pt x="10273" y="750"/>
                  </a:lnTo>
                  <a:close/>
                  <a:moveTo>
                    <a:pt x="12773" y="750"/>
                  </a:moveTo>
                  <a:lnTo>
                    <a:pt x="12773" y="2700"/>
                  </a:lnTo>
                  <a:lnTo>
                    <a:pt x="13098" y="2700"/>
                  </a:lnTo>
                  <a:lnTo>
                    <a:pt x="13098" y="750"/>
                  </a:lnTo>
                  <a:close/>
                  <a:moveTo>
                    <a:pt x="15872" y="0"/>
                  </a:moveTo>
                  <a:lnTo>
                    <a:pt x="15872" y="2700"/>
                  </a:lnTo>
                  <a:lnTo>
                    <a:pt x="16222" y="2700"/>
                  </a:lnTo>
                  <a:lnTo>
                    <a:pt x="16222" y="0"/>
                  </a:lnTo>
                  <a:close/>
                  <a:moveTo>
                    <a:pt x="4524" y="700"/>
                  </a:moveTo>
                  <a:cubicBezTo>
                    <a:pt x="4349" y="700"/>
                    <a:pt x="4224" y="725"/>
                    <a:pt x="4074" y="775"/>
                  </a:cubicBezTo>
                  <a:cubicBezTo>
                    <a:pt x="3949" y="825"/>
                    <a:pt x="3849" y="875"/>
                    <a:pt x="3800" y="975"/>
                  </a:cubicBezTo>
                  <a:cubicBezTo>
                    <a:pt x="3725" y="1050"/>
                    <a:pt x="3675" y="1175"/>
                    <a:pt x="3650" y="1300"/>
                  </a:cubicBezTo>
                  <a:lnTo>
                    <a:pt x="3974" y="1350"/>
                  </a:lnTo>
                  <a:cubicBezTo>
                    <a:pt x="3999" y="1200"/>
                    <a:pt x="4049" y="1125"/>
                    <a:pt x="4124" y="1075"/>
                  </a:cubicBezTo>
                  <a:cubicBezTo>
                    <a:pt x="4199" y="1000"/>
                    <a:pt x="4324" y="975"/>
                    <a:pt x="4474" y="975"/>
                  </a:cubicBezTo>
                  <a:cubicBezTo>
                    <a:pt x="4649" y="975"/>
                    <a:pt x="4774" y="1025"/>
                    <a:pt x="4849" y="1075"/>
                  </a:cubicBezTo>
                  <a:cubicBezTo>
                    <a:pt x="4924" y="1150"/>
                    <a:pt x="4949" y="1250"/>
                    <a:pt x="4949" y="1375"/>
                  </a:cubicBezTo>
                  <a:lnTo>
                    <a:pt x="4949" y="1450"/>
                  </a:lnTo>
                  <a:cubicBezTo>
                    <a:pt x="4824" y="1500"/>
                    <a:pt x="4624" y="1550"/>
                    <a:pt x="4349" y="1575"/>
                  </a:cubicBezTo>
                  <a:cubicBezTo>
                    <a:pt x="4224" y="1575"/>
                    <a:pt x="4124" y="1600"/>
                    <a:pt x="4074" y="1625"/>
                  </a:cubicBezTo>
                  <a:cubicBezTo>
                    <a:pt x="3974" y="1650"/>
                    <a:pt x="3899" y="1675"/>
                    <a:pt x="3825" y="1725"/>
                  </a:cubicBezTo>
                  <a:cubicBezTo>
                    <a:pt x="3750" y="1775"/>
                    <a:pt x="3700" y="1850"/>
                    <a:pt x="3650" y="1925"/>
                  </a:cubicBezTo>
                  <a:cubicBezTo>
                    <a:pt x="3625" y="2000"/>
                    <a:pt x="3600" y="2075"/>
                    <a:pt x="3600" y="2175"/>
                  </a:cubicBezTo>
                  <a:cubicBezTo>
                    <a:pt x="3600" y="2350"/>
                    <a:pt x="3650" y="2475"/>
                    <a:pt x="3775" y="2575"/>
                  </a:cubicBezTo>
                  <a:cubicBezTo>
                    <a:pt x="3874" y="2675"/>
                    <a:pt x="4049" y="2750"/>
                    <a:pt x="4249" y="2750"/>
                  </a:cubicBezTo>
                  <a:cubicBezTo>
                    <a:pt x="4374" y="2750"/>
                    <a:pt x="4499" y="2725"/>
                    <a:pt x="4624" y="2675"/>
                  </a:cubicBezTo>
                  <a:cubicBezTo>
                    <a:pt x="4724" y="2625"/>
                    <a:pt x="4849" y="2550"/>
                    <a:pt x="4974" y="2450"/>
                  </a:cubicBezTo>
                  <a:cubicBezTo>
                    <a:pt x="4974" y="2550"/>
                    <a:pt x="4999" y="2625"/>
                    <a:pt x="5049" y="2700"/>
                  </a:cubicBezTo>
                  <a:lnTo>
                    <a:pt x="5374" y="2700"/>
                  </a:lnTo>
                  <a:cubicBezTo>
                    <a:pt x="5349" y="2625"/>
                    <a:pt x="5324" y="2550"/>
                    <a:pt x="5299" y="2450"/>
                  </a:cubicBezTo>
                  <a:cubicBezTo>
                    <a:pt x="5274" y="2375"/>
                    <a:pt x="5274" y="2175"/>
                    <a:pt x="5274" y="1875"/>
                  </a:cubicBezTo>
                  <a:lnTo>
                    <a:pt x="5274" y="1450"/>
                  </a:lnTo>
                  <a:cubicBezTo>
                    <a:pt x="5274" y="1300"/>
                    <a:pt x="5274" y="1200"/>
                    <a:pt x="5274" y="1125"/>
                  </a:cubicBezTo>
                  <a:cubicBezTo>
                    <a:pt x="5249" y="1050"/>
                    <a:pt x="5199" y="975"/>
                    <a:pt x="5149" y="900"/>
                  </a:cubicBezTo>
                  <a:cubicBezTo>
                    <a:pt x="5099" y="850"/>
                    <a:pt x="5024" y="800"/>
                    <a:pt x="4924" y="775"/>
                  </a:cubicBezTo>
                  <a:cubicBezTo>
                    <a:pt x="4824" y="725"/>
                    <a:pt x="4699" y="700"/>
                    <a:pt x="4524" y="700"/>
                  </a:cubicBezTo>
                  <a:close/>
                  <a:moveTo>
                    <a:pt x="11673" y="700"/>
                  </a:moveTo>
                  <a:cubicBezTo>
                    <a:pt x="11498" y="700"/>
                    <a:pt x="11348" y="750"/>
                    <a:pt x="11198" y="825"/>
                  </a:cubicBezTo>
                  <a:cubicBezTo>
                    <a:pt x="11073" y="900"/>
                    <a:pt x="10973" y="1025"/>
                    <a:pt x="10898" y="1175"/>
                  </a:cubicBezTo>
                  <a:cubicBezTo>
                    <a:pt x="10823" y="1325"/>
                    <a:pt x="10798" y="1525"/>
                    <a:pt x="10798" y="1725"/>
                  </a:cubicBezTo>
                  <a:cubicBezTo>
                    <a:pt x="10798" y="2050"/>
                    <a:pt x="10873" y="2300"/>
                    <a:pt x="11023" y="2475"/>
                  </a:cubicBezTo>
                  <a:cubicBezTo>
                    <a:pt x="11198" y="2650"/>
                    <a:pt x="11398" y="2750"/>
                    <a:pt x="11673" y="2750"/>
                  </a:cubicBezTo>
                  <a:cubicBezTo>
                    <a:pt x="11873" y="2750"/>
                    <a:pt x="12073" y="2675"/>
                    <a:pt x="12198" y="2550"/>
                  </a:cubicBezTo>
                  <a:cubicBezTo>
                    <a:pt x="12348" y="2425"/>
                    <a:pt x="12448" y="2250"/>
                    <a:pt x="12473" y="2025"/>
                  </a:cubicBezTo>
                  <a:lnTo>
                    <a:pt x="12148" y="1975"/>
                  </a:lnTo>
                  <a:cubicBezTo>
                    <a:pt x="12123" y="2150"/>
                    <a:pt x="12073" y="2275"/>
                    <a:pt x="11998" y="2350"/>
                  </a:cubicBezTo>
                  <a:cubicBezTo>
                    <a:pt x="11898" y="2425"/>
                    <a:pt x="11798" y="2475"/>
                    <a:pt x="11673" y="2475"/>
                  </a:cubicBezTo>
                  <a:cubicBezTo>
                    <a:pt x="11498" y="2475"/>
                    <a:pt x="11373" y="2400"/>
                    <a:pt x="11273" y="2300"/>
                  </a:cubicBezTo>
                  <a:cubicBezTo>
                    <a:pt x="11173" y="2175"/>
                    <a:pt x="11123" y="1975"/>
                    <a:pt x="11123" y="1725"/>
                  </a:cubicBezTo>
                  <a:cubicBezTo>
                    <a:pt x="11123" y="1450"/>
                    <a:pt x="11173" y="1275"/>
                    <a:pt x="11273" y="1150"/>
                  </a:cubicBezTo>
                  <a:cubicBezTo>
                    <a:pt x="11398" y="1025"/>
                    <a:pt x="11523" y="975"/>
                    <a:pt x="11698" y="975"/>
                  </a:cubicBezTo>
                  <a:cubicBezTo>
                    <a:pt x="11798" y="975"/>
                    <a:pt x="11898" y="1000"/>
                    <a:pt x="11973" y="1075"/>
                  </a:cubicBezTo>
                  <a:cubicBezTo>
                    <a:pt x="12048" y="1150"/>
                    <a:pt x="12098" y="1250"/>
                    <a:pt x="12123" y="1375"/>
                  </a:cubicBezTo>
                  <a:lnTo>
                    <a:pt x="12448" y="1325"/>
                  </a:lnTo>
                  <a:cubicBezTo>
                    <a:pt x="12423" y="1125"/>
                    <a:pt x="12323" y="975"/>
                    <a:pt x="12198" y="875"/>
                  </a:cubicBezTo>
                  <a:cubicBezTo>
                    <a:pt x="12048" y="750"/>
                    <a:pt x="11873" y="700"/>
                    <a:pt x="11673" y="700"/>
                  </a:cubicBezTo>
                  <a:close/>
                  <a:moveTo>
                    <a:pt x="14523" y="700"/>
                  </a:moveTo>
                  <a:cubicBezTo>
                    <a:pt x="14348" y="700"/>
                    <a:pt x="14223" y="725"/>
                    <a:pt x="14073" y="775"/>
                  </a:cubicBezTo>
                  <a:cubicBezTo>
                    <a:pt x="13948" y="825"/>
                    <a:pt x="13848" y="875"/>
                    <a:pt x="13798" y="975"/>
                  </a:cubicBezTo>
                  <a:cubicBezTo>
                    <a:pt x="13723" y="1050"/>
                    <a:pt x="13673" y="1175"/>
                    <a:pt x="13648" y="1300"/>
                  </a:cubicBezTo>
                  <a:lnTo>
                    <a:pt x="13973" y="1350"/>
                  </a:lnTo>
                  <a:cubicBezTo>
                    <a:pt x="13998" y="1200"/>
                    <a:pt x="14048" y="1125"/>
                    <a:pt x="14123" y="1075"/>
                  </a:cubicBezTo>
                  <a:cubicBezTo>
                    <a:pt x="14198" y="1000"/>
                    <a:pt x="14323" y="975"/>
                    <a:pt x="14473" y="975"/>
                  </a:cubicBezTo>
                  <a:cubicBezTo>
                    <a:pt x="14648" y="975"/>
                    <a:pt x="14773" y="1025"/>
                    <a:pt x="14848" y="1075"/>
                  </a:cubicBezTo>
                  <a:cubicBezTo>
                    <a:pt x="14923" y="1150"/>
                    <a:pt x="14948" y="1250"/>
                    <a:pt x="14948" y="1375"/>
                  </a:cubicBezTo>
                  <a:lnTo>
                    <a:pt x="14948" y="1450"/>
                  </a:lnTo>
                  <a:cubicBezTo>
                    <a:pt x="14823" y="1500"/>
                    <a:pt x="14623" y="1550"/>
                    <a:pt x="14348" y="1575"/>
                  </a:cubicBezTo>
                  <a:cubicBezTo>
                    <a:pt x="14223" y="1575"/>
                    <a:pt x="14123" y="1600"/>
                    <a:pt x="14073" y="1625"/>
                  </a:cubicBezTo>
                  <a:cubicBezTo>
                    <a:pt x="13973" y="1650"/>
                    <a:pt x="13898" y="1675"/>
                    <a:pt x="13823" y="1725"/>
                  </a:cubicBezTo>
                  <a:cubicBezTo>
                    <a:pt x="13748" y="1775"/>
                    <a:pt x="13698" y="1850"/>
                    <a:pt x="13648" y="1925"/>
                  </a:cubicBezTo>
                  <a:cubicBezTo>
                    <a:pt x="13623" y="2000"/>
                    <a:pt x="13598" y="2075"/>
                    <a:pt x="13598" y="2175"/>
                  </a:cubicBezTo>
                  <a:cubicBezTo>
                    <a:pt x="13598" y="2350"/>
                    <a:pt x="13648" y="2475"/>
                    <a:pt x="13773" y="2575"/>
                  </a:cubicBezTo>
                  <a:cubicBezTo>
                    <a:pt x="13873" y="2675"/>
                    <a:pt x="14048" y="2750"/>
                    <a:pt x="14248" y="2750"/>
                  </a:cubicBezTo>
                  <a:cubicBezTo>
                    <a:pt x="14373" y="2750"/>
                    <a:pt x="14498" y="2725"/>
                    <a:pt x="14623" y="2675"/>
                  </a:cubicBezTo>
                  <a:cubicBezTo>
                    <a:pt x="14723" y="2625"/>
                    <a:pt x="14848" y="2550"/>
                    <a:pt x="14973" y="2450"/>
                  </a:cubicBezTo>
                  <a:cubicBezTo>
                    <a:pt x="14973" y="2550"/>
                    <a:pt x="14998" y="2625"/>
                    <a:pt x="15048" y="2700"/>
                  </a:cubicBezTo>
                  <a:lnTo>
                    <a:pt x="15372" y="2700"/>
                  </a:lnTo>
                  <a:cubicBezTo>
                    <a:pt x="15347" y="2625"/>
                    <a:pt x="15322" y="2550"/>
                    <a:pt x="15297" y="2450"/>
                  </a:cubicBezTo>
                  <a:cubicBezTo>
                    <a:pt x="15272" y="2375"/>
                    <a:pt x="15272" y="2175"/>
                    <a:pt x="15272" y="1875"/>
                  </a:cubicBezTo>
                  <a:lnTo>
                    <a:pt x="15272" y="1450"/>
                  </a:lnTo>
                  <a:cubicBezTo>
                    <a:pt x="15272" y="1300"/>
                    <a:pt x="15272" y="1200"/>
                    <a:pt x="15272" y="1125"/>
                  </a:cubicBezTo>
                  <a:cubicBezTo>
                    <a:pt x="15248" y="1050"/>
                    <a:pt x="15198" y="975"/>
                    <a:pt x="15148" y="900"/>
                  </a:cubicBezTo>
                  <a:cubicBezTo>
                    <a:pt x="15098" y="850"/>
                    <a:pt x="15023" y="800"/>
                    <a:pt x="14923" y="775"/>
                  </a:cubicBezTo>
                  <a:cubicBezTo>
                    <a:pt x="14823" y="725"/>
                    <a:pt x="14698" y="700"/>
                    <a:pt x="14523" y="70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3897475" y="1538350"/>
              <a:ext cx="93750" cy="93750"/>
            </a:xfrm>
            <a:custGeom>
              <a:rect b="b" l="l" r="r" t="t"/>
              <a:pathLst>
                <a:path extrusionOk="0" h="3750" w="3750">
                  <a:moveTo>
                    <a:pt x="325" y="0"/>
                  </a:moveTo>
                  <a:cubicBezTo>
                    <a:pt x="150" y="0"/>
                    <a:pt x="0" y="125"/>
                    <a:pt x="0" y="300"/>
                  </a:cubicBezTo>
                  <a:lnTo>
                    <a:pt x="0" y="3425"/>
                  </a:lnTo>
                  <a:cubicBezTo>
                    <a:pt x="0" y="3600"/>
                    <a:pt x="150" y="3750"/>
                    <a:pt x="325" y="3750"/>
                  </a:cubicBezTo>
                  <a:lnTo>
                    <a:pt x="3450" y="3750"/>
                  </a:lnTo>
                  <a:cubicBezTo>
                    <a:pt x="3625" y="3750"/>
                    <a:pt x="3750" y="3600"/>
                    <a:pt x="3750" y="3425"/>
                  </a:cubicBezTo>
                  <a:lnTo>
                    <a:pt x="3750" y="300"/>
                  </a:lnTo>
                  <a:cubicBezTo>
                    <a:pt x="3750" y="125"/>
                    <a:pt x="3625" y="0"/>
                    <a:pt x="3450" y="0"/>
                  </a:cubicBez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4061200" y="1548975"/>
              <a:ext cx="353700" cy="86875"/>
            </a:xfrm>
            <a:custGeom>
              <a:rect b="b" l="l" r="r" t="t"/>
              <a:pathLst>
                <a:path extrusionOk="0" h="3475" w="14148">
                  <a:moveTo>
                    <a:pt x="10723" y="50"/>
                  </a:moveTo>
                  <a:cubicBezTo>
                    <a:pt x="10598" y="50"/>
                    <a:pt x="10523" y="75"/>
                    <a:pt x="10448" y="150"/>
                  </a:cubicBezTo>
                  <a:cubicBezTo>
                    <a:pt x="10373" y="225"/>
                    <a:pt x="10348" y="325"/>
                    <a:pt x="10348" y="450"/>
                  </a:cubicBezTo>
                  <a:lnTo>
                    <a:pt x="10598" y="450"/>
                  </a:lnTo>
                  <a:cubicBezTo>
                    <a:pt x="10573" y="400"/>
                    <a:pt x="10598" y="350"/>
                    <a:pt x="10623" y="325"/>
                  </a:cubicBezTo>
                  <a:cubicBezTo>
                    <a:pt x="10648" y="300"/>
                    <a:pt x="10673" y="275"/>
                    <a:pt x="10723" y="275"/>
                  </a:cubicBezTo>
                  <a:cubicBezTo>
                    <a:pt x="10773" y="275"/>
                    <a:pt x="10823" y="300"/>
                    <a:pt x="10898" y="350"/>
                  </a:cubicBezTo>
                  <a:cubicBezTo>
                    <a:pt x="11023" y="425"/>
                    <a:pt x="11123" y="450"/>
                    <a:pt x="11198" y="450"/>
                  </a:cubicBezTo>
                  <a:cubicBezTo>
                    <a:pt x="11323" y="450"/>
                    <a:pt x="11398" y="425"/>
                    <a:pt x="11473" y="350"/>
                  </a:cubicBezTo>
                  <a:cubicBezTo>
                    <a:pt x="11523" y="275"/>
                    <a:pt x="11573" y="175"/>
                    <a:pt x="11573" y="50"/>
                  </a:cubicBezTo>
                  <a:lnTo>
                    <a:pt x="11323" y="50"/>
                  </a:lnTo>
                  <a:cubicBezTo>
                    <a:pt x="11323" y="100"/>
                    <a:pt x="11298" y="150"/>
                    <a:pt x="11273" y="175"/>
                  </a:cubicBezTo>
                  <a:cubicBezTo>
                    <a:pt x="11273" y="200"/>
                    <a:pt x="11223" y="200"/>
                    <a:pt x="11198" y="200"/>
                  </a:cubicBezTo>
                  <a:cubicBezTo>
                    <a:pt x="11148" y="200"/>
                    <a:pt x="11098" y="175"/>
                    <a:pt x="11023" y="150"/>
                  </a:cubicBezTo>
                  <a:cubicBezTo>
                    <a:pt x="10898" y="75"/>
                    <a:pt x="10798" y="50"/>
                    <a:pt x="10723" y="50"/>
                  </a:cubicBezTo>
                  <a:close/>
                  <a:moveTo>
                    <a:pt x="925" y="325"/>
                  </a:moveTo>
                  <a:cubicBezTo>
                    <a:pt x="1125" y="325"/>
                    <a:pt x="1275" y="350"/>
                    <a:pt x="1375" y="375"/>
                  </a:cubicBezTo>
                  <a:cubicBezTo>
                    <a:pt x="1500" y="425"/>
                    <a:pt x="1625" y="525"/>
                    <a:pt x="1700" y="675"/>
                  </a:cubicBezTo>
                  <a:cubicBezTo>
                    <a:pt x="1800" y="825"/>
                    <a:pt x="1850" y="1050"/>
                    <a:pt x="1850" y="1325"/>
                  </a:cubicBezTo>
                  <a:cubicBezTo>
                    <a:pt x="1850" y="1525"/>
                    <a:pt x="1825" y="1700"/>
                    <a:pt x="1775" y="1850"/>
                  </a:cubicBezTo>
                  <a:cubicBezTo>
                    <a:pt x="1725" y="2000"/>
                    <a:pt x="1675" y="2100"/>
                    <a:pt x="1575" y="2175"/>
                  </a:cubicBezTo>
                  <a:cubicBezTo>
                    <a:pt x="1525" y="2250"/>
                    <a:pt x="1450" y="2300"/>
                    <a:pt x="1350" y="2325"/>
                  </a:cubicBezTo>
                  <a:cubicBezTo>
                    <a:pt x="1250" y="2350"/>
                    <a:pt x="1100" y="2375"/>
                    <a:pt x="925" y="2375"/>
                  </a:cubicBezTo>
                  <a:lnTo>
                    <a:pt x="350" y="2375"/>
                  </a:lnTo>
                  <a:lnTo>
                    <a:pt x="350" y="325"/>
                  </a:lnTo>
                  <a:close/>
                  <a:moveTo>
                    <a:pt x="7449" y="1725"/>
                  </a:moveTo>
                  <a:lnTo>
                    <a:pt x="7449" y="1850"/>
                  </a:lnTo>
                  <a:cubicBezTo>
                    <a:pt x="7449" y="1975"/>
                    <a:pt x="7424" y="2100"/>
                    <a:pt x="7399" y="2175"/>
                  </a:cubicBezTo>
                  <a:cubicBezTo>
                    <a:pt x="7349" y="2275"/>
                    <a:pt x="7274" y="2350"/>
                    <a:pt x="7174" y="2400"/>
                  </a:cubicBezTo>
                  <a:cubicBezTo>
                    <a:pt x="7074" y="2450"/>
                    <a:pt x="6949" y="2475"/>
                    <a:pt x="6824" y="2475"/>
                  </a:cubicBezTo>
                  <a:cubicBezTo>
                    <a:pt x="6699" y="2475"/>
                    <a:pt x="6599" y="2450"/>
                    <a:pt x="6549" y="2400"/>
                  </a:cubicBezTo>
                  <a:cubicBezTo>
                    <a:pt x="6474" y="2325"/>
                    <a:pt x="6449" y="2250"/>
                    <a:pt x="6449" y="2175"/>
                  </a:cubicBezTo>
                  <a:cubicBezTo>
                    <a:pt x="6449" y="2125"/>
                    <a:pt x="6449" y="2050"/>
                    <a:pt x="6499" y="2025"/>
                  </a:cubicBezTo>
                  <a:cubicBezTo>
                    <a:pt x="6524" y="1975"/>
                    <a:pt x="6574" y="1925"/>
                    <a:pt x="6624" y="1925"/>
                  </a:cubicBezTo>
                  <a:cubicBezTo>
                    <a:pt x="6674" y="1875"/>
                    <a:pt x="6774" y="1875"/>
                    <a:pt x="6899" y="1850"/>
                  </a:cubicBezTo>
                  <a:cubicBezTo>
                    <a:pt x="7149" y="1800"/>
                    <a:pt x="7324" y="1775"/>
                    <a:pt x="7449" y="1725"/>
                  </a:cubicBezTo>
                  <a:close/>
                  <a:moveTo>
                    <a:pt x="11498" y="1725"/>
                  </a:moveTo>
                  <a:lnTo>
                    <a:pt x="11498" y="1850"/>
                  </a:lnTo>
                  <a:cubicBezTo>
                    <a:pt x="11498" y="1975"/>
                    <a:pt x="11498" y="2100"/>
                    <a:pt x="11448" y="2175"/>
                  </a:cubicBezTo>
                  <a:cubicBezTo>
                    <a:pt x="11398" y="2275"/>
                    <a:pt x="11323" y="2350"/>
                    <a:pt x="11223" y="2400"/>
                  </a:cubicBezTo>
                  <a:cubicBezTo>
                    <a:pt x="11123" y="2450"/>
                    <a:pt x="11023" y="2475"/>
                    <a:pt x="10898" y="2475"/>
                  </a:cubicBezTo>
                  <a:cubicBezTo>
                    <a:pt x="10773" y="2475"/>
                    <a:pt x="10673" y="2450"/>
                    <a:pt x="10598" y="2400"/>
                  </a:cubicBezTo>
                  <a:cubicBezTo>
                    <a:pt x="10548" y="2325"/>
                    <a:pt x="10498" y="2250"/>
                    <a:pt x="10498" y="2175"/>
                  </a:cubicBezTo>
                  <a:cubicBezTo>
                    <a:pt x="10498" y="2125"/>
                    <a:pt x="10523" y="2050"/>
                    <a:pt x="10548" y="2025"/>
                  </a:cubicBezTo>
                  <a:cubicBezTo>
                    <a:pt x="10573" y="1975"/>
                    <a:pt x="10623" y="1925"/>
                    <a:pt x="10673" y="1925"/>
                  </a:cubicBezTo>
                  <a:cubicBezTo>
                    <a:pt x="10748" y="1875"/>
                    <a:pt x="10823" y="1875"/>
                    <a:pt x="10973" y="1850"/>
                  </a:cubicBezTo>
                  <a:cubicBezTo>
                    <a:pt x="11198" y="1800"/>
                    <a:pt x="11398" y="1775"/>
                    <a:pt x="11498" y="1725"/>
                  </a:cubicBezTo>
                  <a:close/>
                  <a:moveTo>
                    <a:pt x="13248" y="975"/>
                  </a:moveTo>
                  <a:cubicBezTo>
                    <a:pt x="13398" y="975"/>
                    <a:pt x="13548" y="1050"/>
                    <a:pt x="13648" y="1175"/>
                  </a:cubicBezTo>
                  <a:cubicBezTo>
                    <a:pt x="13748" y="1300"/>
                    <a:pt x="13823" y="1475"/>
                    <a:pt x="13823" y="1700"/>
                  </a:cubicBezTo>
                  <a:cubicBezTo>
                    <a:pt x="13823" y="1975"/>
                    <a:pt x="13748" y="2150"/>
                    <a:pt x="13648" y="2275"/>
                  </a:cubicBezTo>
                  <a:cubicBezTo>
                    <a:pt x="13548" y="2400"/>
                    <a:pt x="13398" y="2475"/>
                    <a:pt x="13248" y="2475"/>
                  </a:cubicBezTo>
                  <a:cubicBezTo>
                    <a:pt x="13073" y="2475"/>
                    <a:pt x="12948" y="2400"/>
                    <a:pt x="12823" y="2275"/>
                  </a:cubicBezTo>
                  <a:cubicBezTo>
                    <a:pt x="12723" y="2150"/>
                    <a:pt x="12673" y="1975"/>
                    <a:pt x="12673" y="1725"/>
                  </a:cubicBezTo>
                  <a:cubicBezTo>
                    <a:pt x="12673" y="1475"/>
                    <a:pt x="12723" y="1275"/>
                    <a:pt x="12823" y="1175"/>
                  </a:cubicBezTo>
                  <a:cubicBezTo>
                    <a:pt x="12948" y="1050"/>
                    <a:pt x="13073" y="975"/>
                    <a:pt x="13248" y="975"/>
                  </a:cubicBezTo>
                  <a:close/>
                  <a:moveTo>
                    <a:pt x="0" y="0"/>
                  </a:moveTo>
                  <a:lnTo>
                    <a:pt x="0" y="2700"/>
                  </a:lnTo>
                  <a:lnTo>
                    <a:pt x="975" y="2700"/>
                  </a:lnTo>
                  <a:cubicBezTo>
                    <a:pt x="1125" y="2700"/>
                    <a:pt x="1275" y="2675"/>
                    <a:pt x="1400" y="2650"/>
                  </a:cubicBezTo>
                  <a:cubicBezTo>
                    <a:pt x="1525" y="2625"/>
                    <a:pt x="1625" y="2575"/>
                    <a:pt x="1725" y="2525"/>
                  </a:cubicBezTo>
                  <a:cubicBezTo>
                    <a:pt x="1800" y="2450"/>
                    <a:pt x="1875" y="2375"/>
                    <a:pt x="1950" y="2275"/>
                  </a:cubicBezTo>
                  <a:cubicBezTo>
                    <a:pt x="2025" y="2175"/>
                    <a:pt x="2100" y="2025"/>
                    <a:pt x="2150" y="1875"/>
                  </a:cubicBezTo>
                  <a:cubicBezTo>
                    <a:pt x="2200" y="1725"/>
                    <a:pt x="2225" y="1550"/>
                    <a:pt x="2225" y="1325"/>
                  </a:cubicBezTo>
                  <a:cubicBezTo>
                    <a:pt x="2225" y="1100"/>
                    <a:pt x="2175" y="875"/>
                    <a:pt x="2100" y="700"/>
                  </a:cubicBezTo>
                  <a:cubicBezTo>
                    <a:pt x="2050" y="525"/>
                    <a:pt x="1925" y="350"/>
                    <a:pt x="1800" y="250"/>
                  </a:cubicBezTo>
                  <a:cubicBezTo>
                    <a:pt x="1675" y="150"/>
                    <a:pt x="1550" y="75"/>
                    <a:pt x="1400" y="50"/>
                  </a:cubicBezTo>
                  <a:cubicBezTo>
                    <a:pt x="1300" y="25"/>
                    <a:pt x="1125" y="0"/>
                    <a:pt x="925" y="0"/>
                  </a:cubicBezTo>
                  <a:close/>
                  <a:moveTo>
                    <a:pt x="5674" y="700"/>
                  </a:moveTo>
                  <a:cubicBezTo>
                    <a:pt x="5599" y="700"/>
                    <a:pt x="5524" y="725"/>
                    <a:pt x="5449" y="775"/>
                  </a:cubicBezTo>
                  <a:cubicBezTo>
                    <a:pt x="5399" y="825"/>
                    <a:pt x="5324" y="900"/>
                    <a:pt x="5249" y="1050"/>
                  </a:cubicBezTo>
                  <a:lnTo>
                    <a:pt x="5249" y="750"/>
                  </a:lnTo>
                  <a:lnTo>
                    <a:pt x="4949" y="750"/>
                  </a:lnTo>
                  <a:lnTo>
                    <a:pt x="4949" y="2700"/>
                  </a:lnTo>
                  <a:lnTo>
                    <a:pt x="5274" y="2700"/>
                  </a:lnTo>
                  <a:lnTo>
                    <a:pt x="5274" y="1675"/>
                  </a:lnTo>
                  <a:cubicBezTo>
                    <a:pt x="5274" y="1525"/>
                    <a:pt x="5299" y="1400"/>
                    <a:pt x="5324" y="1300"/>
                  </a:cubicBezTo>
                  <a:cubicBezTo>
                    <a:pt x="5349" y="1225"/>
                    <a:pt x="5399" y="1150"/>
                    <a:pt x="5449" y="1100"/>
                  </a:cubicBezTo>
                  <a:cubicBezTo>
                    <a:pt x="5499" y="1075"/>
                    <a:pt x="5574" y="1050"/>
                    <a:pt x="5649" y="1050"/>
                  </a:cubicBezTo>
                  <a:cubicBezTo>
                    <a:pt x="5724" y="1050"/>
                    <a:pt x="5799" y="1075"/>
                    <a:pt x="5899" y="1125"/>
                  </a:cubicBezTo>
                  <a:lnTo>
                    <a:pt x="5999" y="800"/>
                  </a:lnTo>
                  <a:cubicBezTo>
                    <a:pt x="5899" y="750"/>
                    <a:pt x="5774" y="700"/>
                    <a:pt x="5674" y="700"/>
                  </a:cubicBezTo>
                  <a:close/>
                  <a:moveTo>
                    <a:pt x="2750" y="750"/>
                  </a:moveTo>
                  <a:lnTo>
                    <a:pt x="2750" y="1950"/>
                  </a:lnTo>
                  <a:cubicBezTo>
                    <a:pt x="2750" y="2100"/>
                    <a:pt x="2775" y="2200"/>
                    <a:pt x="2775" y="2250"/>
                  </a:cubicBezTo>
                  <a:cubicBezTo>
                    <a:pt x="2800" y="2350"/>
                    <a:pt x="2825" y="2450"/>
                    <a:pt x="2875" y="2500"/>
                  </a:cubicBezTo>
                  <a:cubicBezTo>
                    <a:pt x="2925" y="2575"/>
                    <a:pt x="3000" y="2625"/>
                    <a:pt x="3100" y="2675"/>
                  </a:cubicBezTo>
                  <a:cubicBezTo>
                    <a:pt x="3200" y="2725"/>
                    <a:pt x="3300" y="2750"/>
                    <a:pt x="3425" y="2750"/>
                  </a:cubicBezTo>
                  <a:cubicBezTo>
                    <a:pt x="3675" y="2750"/>
                    <a:pt x="3900" y="2625"/>
                    <a:pt x="4050" y="2400"/>
                  </a:cubicBezTo>
                  <a:lnTo>
                    <a:pt x="4050" y="2700"/>
                  </a:lnTo>
                  <a:lnTo>
                    <a:pt x="4324" y="2700"/>
                  </a:lnTo>
                  <a:lnTo>
                    <a:pt x="4324" y="750"/>
                  </a:lnTo>
                  <a:lnTo>
                    <a:pt x="4000" y="750"/>
                  </a:lnTo>
                  <a:lnTo>
                    <a:pt x="4000" y="1800"/>
                  </a:lnTo>
                  <a:cubicBezTo>
                    <a:pt x="4000" y="1950"/>
                    <a:pt x="4000" y="2075"/>
                    <a:pt x="3950" y="2175"/>
                  </a:cubicBezTo>
                  <a:cubicBezTo>
                    <a:pt x="3925" y="2250"/>
                    <a:pt x="3850" y="2325"/>
                    <a:pt x="3775" y="2375"/>
                  </a:cubicBezTo>
                  <a:cubicBezTo>
                    <a:pt x="3675" y="2425"/>
                    <a:pt x="3600" y="2450"/>
                    <a:pt x="3500" y="2450"/>
                  </a:cubicBezTo>
                  <a:cubicBezTo>
                    <a:pt x="3400" y="2450"/>
                    <a:pt x="3300" y="2425"/>
                    <a:pt x="3225" y="2375"/>
                  </a:cubicBezTo>
                  <a:cubicBezTo>
                    <a:pt x="3175" y="2325"/>
                    <a:pt x="3125" y="2250"/>
                    <a:pt x="3100" y="2175"/>
                  </a:cubicBezTo>
                  <a:cubicBezTo>
                    <a:pt x="3100" y="2125"/>
                    <a:pt x="3100" y="2000"/>
                    <a:pt x="3100" y="1825"/>
                  </a:cubicBezTo>
                  <a:lnTo>
                    <a:pt x="3100" y="750"/>
                  </a:lnTo>
                  <a:close/>
                  <a:moveTo>
                    <a:pt x="7024" y="700"/>
                  </a:moveTo>
                  <a:cubicBezTo>
                    <a:pt x="6849" y="700"/>
                    <a:pt x="6724" y="725"/>
                    <a:pt x="6574" y="775"/>
                  </a:cubicBezTo>
                  <a:cubicBezTo>
                    <a:pt x="6449" y="825"/>
                    <a:pt x="6349" y="875"/>
                    <a:pt x="6299" y="975"/>
                  </a:cubicBezTo>
                  <a:cubicBezTo>
                    <a:pt x="6224" y="1050"/>
                    <a:pt x="6174" y="1175"/>
                    <a:pt x="6149" y="1300"/>
                  </a:cubicBezTo>
                  <a:lnTo>
                    <a:pt x="6474" y="1350"/>
                  </a:lnTo>
                  <a:cubicBezTo>
                    <a:pt x="6499" y="1200"/>
                    <a:pt x="6549" y="1125"/>
                    <a:pt x="6624" y="1075"/>
                  </a:cubicBezTo>
                  <a:cubicBezTo>
                    <a:pt x="6699" y="1000"/>
                    <a:pt x="6824" y="975"/>
                    <a:pt x="6974" y="975"/>
                  </a:cubicBezTo>
                  <a:cubicBezTo>
                    <a:pt x="7149" y="975"/>
                    <a:pt x="7274" y="1025"/>
                    <a:pt x="7349" y="1075"/>
                  </a:cubicBezTo>
                  <a:cubicBezTo>
                    <a:pt x="7424" y="1150"/>
                    <a:pt x="7449" y="1250"/>
                    <a:pt x="7449" y="1375"/>
                  </a:cubicBezTo>
                  <a:lnTo>
                    <a:pt x="7449" y="1450"/>
                  </a:lnTo>
                  <a:cubicBezTo>
                    <a:pt x="7324" y="1500"/>
                    <a:pt x="7124" y="1550"/>
                    <a:pt x="6849" y="1575"/>
                  </a:cubicBezTo>
                  <a:cubicBezTo>
                    <a:pt x="6724" y="1575"/>
                    <a:pt x="6624" y="1600"/>
                    <a:pt x="6574" y="1625"/>
                  </a:cubicBezTo>
                  <a:cubicBezTo>
                    <a:pt x="6474" y="1650"/>
                    <a:pt x="6399" y="1675"/>
                    <a:pt x="6324" y="1725"/>
                  </a:cubicBezTo>
                  <a:cubicBezTo>
                    <a:pt x="6249" y="1775"/>
                    <a:pt x="6199" y="1850"/>
                    <a:pt x="6149" y="1925"/>
                  </a:cubicBezTo>
                  <a:cubicBezTo>
                    <a:pt x="6124" y="2000"/>
                    <a:pt x="6099" y="2075"/>
                    <a:pt x="6099" y="2175"/>
                  </a:cubicBezTo>
                  <a:cubicBezTo>
                    <a:pt x="6099" y="2350"/>
                    <a:pt x="6149" y="2475"/>
                    <a:pt x="6274" y="2575"/>
                  </a:cubicBezTo>
                  <a:cubicBezTo>
                    <a:pt x="6374" y="2675"/>
                    <a:pt x="6549" y="2750"/>
                    <a:pt x="6749" y="2750"/>
                  </a:cubicBezTo>
                  <a:cubicBezTo>
                    <a:pt x="6874" y="2750"/>
                    <a:pt x="6999" y="2725"/>
                    <a:pt x="7124" y="2675"/>
                  </a:cubicBezTo>
                  <a:cubicBezTo>
                    <a:pt x="7224" y="2625"/>
                    <a:pt x="7349" y="2550"/>
                    <a:pt x="7474" y="2450"/>
                  </a:cubicBezTo>
                  <a:cubicBezTo>
                    <a:pt x="7474" y="2550"/>
                    <a:pt x="7499" y="2625"/>
                    <a:pt x="7549" y="2700"/>
                  </a:cubicBezTo>
                  <a:lnTo>
                    <a:pt x="7874" y="2700"/>
                  </a:lnTo>
                  <a:cubicBezTo>
                    <a:pt x="7849" y="2625"/>
                    <a:pt x="7824" y="2550"/>
                    <a:pt x="7799" y="2450"/>
                  </a:cubicBezTo>
                  <a:cubicBezTo>
                    <a:pt x="7774" y="2375"/>
                    <a:pt x="7774" y="2175"/>
                    <a:pt x="7774" y="1875"/>
                  </a:cubicBezTo>
                  <a:lnTo>
                    <a:pt x="7774" y="1450"/>
                  </a:lnTo>
                  <a:cubicBezTo>
                    <a:pt x="7774" y="1300"/>
                    <a:pt x="7774" y="1200"/>
                    <a:pt x="7774" y="1125"/>
                  </a:cubicBezTo>
                  <a:cubicBezTo>
                    <a:pt x="7749" y="1050"/>
                    <a:pt x="7699" y="975"/>
                    <a:pt x="7649" y="900"/>
                  </a:cubicBezTo>
                  <a:cubicBezTo>
                    <a:pt x="7599" y="850"/>
                    <a:pt x="7524" y="800"/>
                    <a:pt x="7424" y="775"/>
                  </a:cubicBezTo>
                  <a:cubicBezTo>
                    <a:pt x="7324" y="725"/>
                    <a:pt x="7199" y="700"/>
                    <a:pt x="7024" y="700"/>
                  </a:cubicBezTo>
                  <a:close/>
                  <a:moveTo>
                    <a:pt x="11098" y="700"/>
                  </a:moveTo>
                  <a:cubicBezTo>
                    <a:pt x="10923" y="700"/>
                    <a:pt x="10773" y="725"/>
                    <a:pt x="10648" y="775"/>
                  </a:cubicBezTo>
                  <a:cubicBezTo>
                    <a:pt x="10523" y="825"/>
                    <a:pt x="10423" y="875"/>
                    <a:pt x="10348" y="975"/>
                  </a:cubicBezTo>
                  <a:cubicBezTo>
                    <a:pt x="10273" y="1050"/>
                    <a:pt x="10248" y="1175"/>
                    <a:pt x="10198" y="1300"/>
                  </a:cubicBezTo>
                  <a:lnTo>
                    <a:pt x="10523" y="1350"/>
                  </a:lnTo>
                  <a:cubicBezTo>
                    <a:pt x="10573" y="1200"/>
                    <a:pt x="10623" y="1125"/>
                    <a:pt x="10698" y="1075"/>
                  </a:cubicBezTo>
                  <a:cubicBezTo>
                    <a:pt x="10773" y="1000"/>
                    <a:pt x="10873" y="975"/>
                    <a:pt x="11048" y="975"/>
                  </a:cubicBezTo>
                  <a:cubicBezTo>
                    <a:pt x="11198" y="975"/>
                    <a:pt x="11323" y="1025"/>
                    <a:pt x="11423" y="1075"/>
                  </a:cubicBezTo>
                  <a:cubicBezTo>
                    <a:pt x="11473" y="1150"/>
                    <a:pt x="11498" y="1250"/>
                    <a:pt x="11498" y="1375"/>
                  </a:cubicBezTo>
                  <a:lnTo>
                    <a:pt x="11498" y="1450"/>
                  </a:lnTo>
                  <a:cubicBezTo>
                    <a:pt x="11373" y="1500"/>
                    <a:pt x="11173" y="1550"/>
                    <a:pt x="10923" y="1575"/>
                  </a:cubicBezTo>
                  <a:cubicBezTo>
                    <a:pt x="10798" y="1575"/>
                    <a:pt x="10698" y="1600"/>
                    <a:pt x="10623" y="1625"/>
                  </a:cubicBezTo>
                  <a:cubicBezTo>
                    <a:pt x="10548" y="1650"/>
                    <a:pt x="10448" y="1675"/>
                    <a:pt x="10398" y="1725"/>
                  </a:cubicBezTo>
                  <a:cubicBezTo>
                    <a:pt x="10323" y="1775"/>
                    <a:pt x="10248" y="1850"/>
                    <a:pt x="10223" y="1925"/>
                  </a:cubicBezTo>
                  <a:cubicBezTo>
                    <a:pt x="10173" y="2000"/>
                    <a:pt x="10148" y="2075"/>
                    <a:pt x="10148" y="2175"/>
                  </a:cubicBezTo>
                  <a:cubicBezTo>
                    <a:pt x="10148" y="2350"/>
                    <a:pt x="10198" y="2475"/>
                    <a:pt x="10323" y="2575"/>
                  </a:cubicBezTo>
                  <a:cubicBezTo>
                    <a:pt x="10448" y="2675"/>
                    <a:pt x="10598" y="2750"/>
                    <a:pt x="10823" y="2750"/>
                  </a:cubicBezTo>
                  <a:cubicBezTo>
                    <a:pt x="10948" y="2750"/>
                    <a:pt x="11073" y="2725"/>
                    <a:pt x="11173" y="2675"/>
                  </a:cubicBezTo>
                  <a:cubicBezTo>
                    <a:pt x="11298" y="2625"/>
                    <a:pt x="11423" y="2550"/>
                    <a:pt x="11523" y="2450"/>
                  </a:cubicBezTo>
                  <a:cubicBezTo>
                    <a:pt x="11548" y="2550"/>
                    <a:pt x="11573" y="2625"/>
                    <a:pt x="11598" y="2700"/>
                  </a:cubicBezTo>
                  <a:lnTo>
                    <a:pt x="11948" y="2700"/>
                  </a:lnTo>
                  <a:cubicBezTo>
                    <a:pt x="11898" y="2625"/>
                    <a:pt x="11873" y="2550"/>
                    <a:pt x="11848" y="2450"/>
                  </a:cubicBezTo>
                  <a:cubicBezTo>
                    <a:pt x="11848" y="2375"/>
                    <a:pt x="11848" y="2175"/>
                    <a:pt x="11848" y="1875"/>
                  </a:cubicBezTo>
                  <a:lnTo>
                    <a:pt x="11848" y="1450"/>
                  </a:lnTo>
                  <a:cubicBezTo>
                    <a:pt x="11848" y="1300"/>
                    <a:pt x="11823" y="1200"/>
                    <a:pt x="11823" y="1125"/>
                  </a:cubicBezTo>
                  <a:cubicBezTo>
                    <a:pt x="11798" y="1050"/>
                    <a:pt x="11773" y="975"/>
                    <a:pt x="11723" y="900"/>
                  </a:cubicBezTo>
                  <a:cubicBezTo>
                    <a:pt x="11673" y="850"/>
                    <a:pt x="11598" y="800"/>
                    <a:pt x="11498" y="775"/>
                  </a:cubicBezTo>
                  <a:cubicBezTo>
                    <a:pt x="11398" y="725"/>
                    <a:pt x="11248" y="700"/>
                    <a:pt x="11098" y="700"/>
                  </a:cubicBezTo>
                  <a:close/>
                  <a:moveTo>
                    <a:pt x="13248" y="700"/>
                  </a:moveTo>
                  <a:cubicBezTo>
                    <a:pt x="12998" y="700"/>
                    <a:pt x="12798" y="775"/>
                    <a:pt x="12623" y="925"/>
                  </a:cubicBezTo>
                  <a:cubicBezTo>
                    <a:pt x="12423" y="1100"/>
                    <a:pt x="12323" y="1350"/>
                    <a:pt x="12323" y="1725"/>
                  </a:cubicBezTo>
                  <a:cubicBezTo>
                    <a:pt x="12323" y="2050"/>
                    <a:pt x="12423" y="2300"/>
                    <a:pt x="12573" y="2475"/>
                  </a:cubicBezTo>
                  <a:cubicBezTo>
                    <a:pt x="12748" y="2650"/>
                    <a:pt x="12973" y="2750"/>
                    <a:pt x="13248" y="2750"/>
                  </a:cubicBezTo>
                  <a:cubicBezTo>
                    <a:pt x="13398" y="2750"/>
                    <a:pt x="13573" y="2700"/>
                    <a:pt x="13698" y="2625"/>
                  </a:cubicBezTo>
                  <a:cubicBezTo>
                    <a:pt x="13848" y="2550"/>
                    <a:pt x="13973" y="2425"/>
                    <a:pt x="14048" y="2275"/>
                  </a:cubicBezTo>
                  <a:cubicBezTo>
                    <a:pt x="14123" y="2150"/>
                    <a:pt x="14148" y="1950"/>
                    <a:pt x="14148" y="1700"/>
                  </a:cubicBezTo>
                  <a:cubicBezTo>
                    <a:pt x="14148" y="1375"/>
                    <a:pt x="14073" y="1150"/>
                    <a:pt x="13898" y="975"/>
                  </a:cubicBezTo>
                  <a:cubicBezTo>
                    <a:pt x="13723" y="800"/>
                    <a:pt x="13498" y="700"/>
                    <a:pt x="13248" y="700"/>
                  </a:cubicBezTo>
                  <a:close/>
                  <a:moveTo>
                    <a:pt x="9174" y="700"/>
                  </a:moveTo>
                  <a:cubicBezTo>
                    <a:pt x="8999" y="700"/>
                    <a:pt x="8849" y="750"/>
                    <a:pt x="8699" y="825"/>
                  </a:cubicBezTo>
                  <a:cubicBezTo>
                    <a:pt x="8574" y="900"/>
                    <a:pt x="8474" y="1025"/>
                    <a:pt x="8399" y="1175"/>
                  </a:cubicBezTo>
                  <a:cubicBezTo>
                    <a:pt x="8324" y="1325"/>
                    <a:pt x="8299" y="1525"/>
                    <a:pt x="8299" y="1725"/>
                  </a:cubicBezTo>
                  <a:cubicBezTo>
                    <a:pt x="8299" y="2050"/>
                    <a:pt x="8374" y="2300"/>
                    <a:pt x="8524" y="2475"/>
                  </a:cubicBezTo>
                  <a:cubicBezTo>
                    <a:pt x="8642" y="2593"/>
                    <a:pt x="8771" y="2677"/>
                    <a:pt x="8927" y="2719"/>
                  </a:cubicBezTo>
                  <a:lnTo>
                    <a:pt x="8927" y="2719"/>
                  </a:lnTo>
                  <a:lnTo>
                    <a:pt x="8849" y="2975"/>
                  </a:lnTo>
                  <a:cubicBezTo>
                    <a:pt x="8949" y="2975"/>
                    <a:pt x="8999" y="2975"/>
                    <a:pt x="9024" y="3000"/>
                  </a:cubicBezTo>
                  <a:cubicBezTo>
                    <a:pt x="9074" y="3000"/>
                    <a:pt x="9099" y="3025"/>
                    <a:pt x="9124" y="3050"/>
                  </a:cubicBezTo>
                  <a:cubicBezTo>
                    <a:pt x="9124" y="3050"/>
                    <a:pt x="9149" y="3075"/>
                    <a:pt x="9149" y="3100"/>
                  </a:cubicBezTo>
                  <a:cubicBezTo>
                    <a:pt x="9149" y="3125"/>
                    <a:pt x="9124" y="3175"/>
                    <a:pt x="9074" y="3175"/>
                  </a:cubicBezTo>
                  <a:cubicBezTo>
                    <a:pt x="9049" y="3225"/>
                    <a:pt x="8949" y="3225"/>
                    <a:pt x="8849" y="3225"/>
                  </a:cubicBezTo>
                  <a:lnTo>
                    <a:pt x="8674" y="3225"/>
                  </a:lnTo>
                  <a:lnTo>
                    <a:pt x="8649" y="3450"/>
                  </a:lnTo>
                  <a:cubicBezTo>
                    <a:pt x="8724" y="3450"/>
                    <a:pt x="8824" y="3475"/>
                    <a:pt x="8924" y="3475"/>
                  </a:cubicBezTo>
                  <a:cubicBezTo>
                    <a:pt x="9099" y="3475"/>
                    <a:pt x="9224" y="3425"/>
                    <a:pt x="9324" y="3350"/>
                  </a:cubicBezTo>
                  <a:cubicBezTo>
                    <a:pt x="9399" y="3300"/>
                    <a:pt x="9449" y="3200"/>
                    <a:pt x="9449" y="3125"/>
                  </a:cubicBezTo>
                  <a:cubicBezTo>
                    <a:pt x="9449" y="3050"/>
                    <a:pt x="9424" y="3000"/>
                    <a:pt x="9374" y="2950"/>
                  </a:cubicBezTo>
                  <a:cubicBezTo>
                    <a:pt x="9299" y="2900"/>
                    <a:pt x="9224" y="2850"/>
                    <a:pt x="9124" y="2850"/>
                  </a:cubicBezTo>
                  <a:lnTo>
                    <a:pt x="9161" y="2750"/>
                  </a:lnTo>
                  <a:lnTo>
                    <a:pt x="9161" y="2750"/>
                  </a:lnTo>
                  <a:cubicBezTo>
                    <a:pt x="9165" y="2750"/>
                    <a:pt x="9169" y="2750"/>
                    <a:pt x="9174" y="2750"/>
                  </a:cubicBezTo>
                  <a:cubicBezTo>
                    <a:pt x="9374" y="2750"/>
                    <a:pt x="9574" y="2675"/>
                    <a:pt x="9699" y="2550"/>
                  </a:cubicBezTo>
                  <a:cubicBezTo>
                    <a:pt x="9849" y="2425"/>
                    <a:pt x="9949" y="2250"/>
                    <a:pt x="9974" y="2025"/>
                  </a:cubicBezTo>
                  <a:lnTo>
                    <a:pt x="9649" y="1975"/>
                  </a:lnTo>
                  <a:cubicBezTo>
                    <a:pt x="9624" y="2150"/>
                    <a:pt x="9574" y="2275"/>
                    <a:pt x="9499" y="2350"/>
                  </a:cubicBezTo>
                  <a:cubicBezTo>
                    <a:pt x="9399" y="2425"/>
                    <a:pt x="9299" y="2475"/>
                    <a:pt x="9174" y="2475"/>
                  </a:cubicBezTo>
                  <a:cubicBezTo>
                    <a:pt x="8999" y="2475"/>
                    <a:pt x="8874" y="2400"/>
                    <a:pt x="8774" y="2300"/>
                  </a:cubicBezTo>
                  <a:cubicBezTo>
                    <a:pt x="8674" y="2175"/>
                    <a:pt x="8624" y="1975"/>
                    <a:pt x="8624" y="1725"/>
                  </a:cubicBezTo>
                  <a:cubicBezTo>
                    <a:pt x="8624" y="1450"/>
                    <a:pt x="8674" y="1275"/>
                    <a:pt x="8774" y="1150"/>
                  </a:cubicBezTo>
                  <a:cubicBezTo>
                    <a:pt x="8899" y="1025"/>
                    <a:pt x="9024" y="975"/>
                    <a:pt x="9199" y="975"/>
                  </a:cubicBezTo>
                  <a:cubicBezTo>
                    <a:pt x="9299" y="975"/>
                    <a:pt x="9399" y="1000"/>
                    <a:pt x="9474" y="1075"/>
                  </a:cubicBezTo>
                  <a:cubicBezTo>
                    <a:pt x="9549" y="1150"/>
                    <a:pt x="9599" y="1250"/>
                    <a:pt x="9624" y="1375"/>
                  </a:cubicBezTo>
                  <a:lnTo>
                    <a:pt x="9949" y="1325"/>
                  </a:lnTo>
                  <a:cubicBezTo>
                    <a:pt x="9924" y="1125"/>
                    <a:pt x="9824" y="975"/>
                    <a:pt x="9699" y="875"/>
                  </a:cubicBezTo>
                  <a:cubicBezTo>
                    <a:pt x="9549" y="750"/>
                    <a:pt x="9374" y="700"/>
                    <a:pt x="9174" y="70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