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61" r:id="rId3"/>
    <p:sldId id="290" r:id="rId4"/>
    <p:sldId id="289" r:id="rId5"/>
    <p:sldId id="298" r:id="rId6"/>
    <p:sldId id="265" r:id="rId7"/>
    <p:sldId id="266" r:id="rId8"/>
    <p:sldId id="291" r:id="rId9"/>
    <p:sldId id="292" r:id="rId10"/>
    <p:sldId id="295" r:id="rId11"/>
    <p:sldId id="263" r:id="rId12"/>
    <p:sldId id="264" r:id="rId13"/>
    <p:sldId id="293" r:id="rId14"/>
    <p:sldId id="294" r:id="rId15"/>
    <p:sldId id="296" r:id="rId16"/>
    <p:sldId id="285" r:id="rId17"/>
    <p:sldId id="287" r:id="rId18"/>
    <p:sldId id="286" r:id="rId19"/>
    <p:sldId id="297" r:id="rId20"/>
    <p:sldId id="288" r:id="rId21"/>
    <p:sldId id="262" r:id="rId22"/>
    <p:sldId id="299" r:id="rId23"/>
    <p:sldId id="300" r:id="rId24"/>
    <p:sldId id="301" r:id="rId25"/>
    <p:sldId id="267" r:id="rId26"/>
    <p:sldId id="268" r:id="rId27"/>
    <p:sldId id="271" r:id="rId28"/>
    <p:sldId id="282" r:id="rId29"/>
    <p:sldId id="283" r:id="rId30"/>
    <p:sldId id="284" r:id="rId31"/>
    <p:sldId id="279" r:id="rId32"/>
    <p:sldId id="281" r:id="rId33"/>
    <p:sldId id="280" r:id="rId34"/>
    <p:sldId id="276" r:id="rId35"/>
    <p:sldId id="278" r:id="rId36"/>
    <p:sldId id="277" r:id="rId37"/>
    <p:sldId id="269" r:id="rId38"/>
    <p:sldId id="274" r:id="rId39"/>
    <p:sldId id="272" r:id="rId40"/>
    <p:sldId id="270" r:id="rId41"/>
    <p:sldId id="275" r:id="rId42"/>
    <p:sldId id="273" r:id="rId43"/>
    <p:sldId id="258" r:id="rId4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B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9FE02-7622-4BF6-BDC8-113411C653F9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05DA-B431-4819-9C08-66E8C64EDF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05DA-B431-4819-9C08-66E8C64EDF5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22E3-EDF9-47E1-8021-7C5F99F95082}" type="datetimeFigureOut">
              <a:rPr lang="pt-BR" smtClean="0"/>
              <a:pPr/>
              <a:t>13/05/2019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C52C-238B-4101-839E-E5BA3AB8AF1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5.jpe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12.jpeg"/><Relationship Id="rId5" Type="http://schemas.openxmlformats.org/officeDocument/2006/relationships/image" Target="../media/image5.jpe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12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2.png"/><Relationship Id="rId5" Type="http://schemas.openxmlformats.org/officeDocument/2006/relationships/image" Target="../media/image5.jpe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12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2.png"/><Relationship Id="rId5" Type="http://schemas.openxmlformats.org/officeDocument/2006/relationships/image" Target="../media/image5.jpe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6.pn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16.jpeg"/><Relationship Id="rId1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5.jpe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5.jpe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3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5.jpe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/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5" name="CaixaDeTexto 34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Users\Ghost\Downloads\for honor sabr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928808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1" name="CaixaDeTexto 20"/>
          <p:cNvSpPr txBox="1"/>
          <p:nvPr/>
        </p:nvSpPr>
        <p:spPr>
          <a:xfrm>
            <a:off x="1785918" y="1928808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For Honor troca armas por sabres de luz por tempo limitado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928794" y="2214560"/>
            <a:ext cx="4071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Game da Ubisoft presta homenagens ao May the 4th.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357950" y="221456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05/05/2019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099" name="Picture 3" descr="C:\Users\Ghost\Downloads\call of dut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34" y="2857502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785918" y="2857502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Novo Call of Duty Game será revelado até junho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28794" y="3136618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O novo Call of Duty deve ser revelado até o fim de junho, conforme aponta relatório fiscal da Activision.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7950" y="3279494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100" name="Picture 4" descr="C:\Users\Ghost\Downloads\days-gone-review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4" y="3786196"/>
            <a:ext cx="1143008" cy="64294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9" name="CaixaDeTexto 28"/>
          <p:cNvSpPr txBox="1"/>
          <p:nvPr/>
        </p:nvSpPr>
        <p:spPr>
          <a:xfrm>
            <a:off x="1785918" y="3786196"/>
            <a:ext cx="72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Days Gone: Desenvolvedores contam como sobreviver a um apocalipse real</a:t>
            </a:r>
            <a:endParaRPr lang="pt-BR" sz="1400" b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28794" y="4000510"/>
            <a:ext cx="442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Em entrevista ao IGN Brasil, o diretor Jeff Ross e Ron Allen disseram tudo que fariam no lugar de Deacon.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357950" y="4136750"/>
            <a:ext cx="1143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04/05/2019</a:t>
            </a:r>
            <a:endParaRPr lang="pt-BR" sz="13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5" name="CaixaDeTexto 34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8" name="CaixaDeTexto 47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48" name="CaixaDeTexto 47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285998"/>
            <a:ext cx="8429684" cy="500066"/>
          </a:xfrm>
          <a:prstGeom prst="rect">
            <a:avLst/>
          </a:prstGeom>
          <a:noFill/>
        </p:spPr>
      </p:pic>
      <p:pic>
        <p:nvPicPr>
          <p:cNvPr id="3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2357436"/>
            <a:ext cx="357190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857224" y="18452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Moderação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000100" y="23452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Regras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2357436"/>
            <a:ext cx="357189" cy="357189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72462" y="2357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150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7224" y="28575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Discussões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298272"/>
            <a:ext cx="8429684" cy="500066"/>
          </a:xfrm>
          <a:prstGeom prst="rect">
            <a:avLst/>
          </a:prstGeom>
          <a:noFill/>
        </p:spPr>
      </p:pic>
      <p:pic>
        <p:nvPicPr>
          <p:cNvPr id="39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3369710"/>
            <a:ext cx="357190" cy="35719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1000100" y="33575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resolver o ultimo puzzle de Skyrim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1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3369710"/>
            <a:ext cx="357189" cy="357189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8215338" y="3369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5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3929072"/>
            <a:ext cx="8429684" cy="500066"/>
          </a:xfrm>
          <a:prstGeom prst="rect">
            <a:avLst/>
          </a:prstGeom>
          <a:noFill/>
        </p:spPr>
      </p:pic>
      <p:pic>
        <p:nvPicPr>
          <p:cNvPr id="44" name="Picture 3" descr="C:\Users\PC\Downloads\icons8-bate-papo-cheio-6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4000510"/>
            <a:ext cx="357190" cy="357190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1000100" y="39883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Top jogos de mundo aberto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4" descr="C:\Users\PC\Downloads\icons8-comentários-96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4000510"/>
            <a:ext cx="357189" cy="357189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8143900" y="40005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74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/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.</a:t>
            </a:r>
            <a:endParaRPr lang="pt-BR" sz="1400" dirty="0" smtClean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/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.</a:t>
            </a:r>
            <a:endParaRPr lang="pt-BR" sz="1400" dirty="0" smtClean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/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.</a:t>
            </a:r>
            <a:endParaRPr lang="pt-BR" sz="1400" dirty="0" smtClean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2" name="Picture 2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000246"/>
            <a:ext cx="2984500" cy="1384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0" name="CaixaDeTexto 39"/>
          <p:cNvSpPr txBox="1"/>
          <p:nvPr/>
        </p:nvSpPr>
        <p:spPr>
          <a:xfrm>
            <a:off x="3500430" y="214312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incorreto !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3" name="Picture 3" descr="C:\Users\PC\Downloads\icons8-erro-100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14678" y="2143122"/>
            <a:ext cx="285752" cy="285752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3643306" y="257175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Tente Novamente.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2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43372" y="3000378"/>
            <a:ext cx="642942" cy="28575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3" name="CaixaDeTexto 42"/>
          <p:cNvSpPr txBox="1"/>
          <p:nvPr/>
        </p:nvSpPr>
        <p:spPr>
          <a:xfrm>
            <a:off x="4143372" y="3000378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ok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pic>
        <p:nvPicPr>
          <p:cNvPr id="3076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1428742"/>
            <a:ext cx="5357850" cy="2857520"/>
          </a:xfrm>
          <a:prstGeom prst="rect">
            <a:avLst/>
          </a:prstGeom>
          <a:noFill/>
        </p:spPr>
      </p:pic>
      <p:pic>
        <p:nvPicPr>
          <p:cNvPr id="11" name="Picture 4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1722" y="1428742"/>
            <a:ext cx="2562244" cy="2857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7158" y="15716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192535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de usuário LPN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292894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9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257175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8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3286130"/>
            <a:ext cx="2428892" cy="2857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4100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786196"/>
            <a:ext cx="1428760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642910" y="378619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86116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CRIAR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6116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uma nova conta gratuita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7158" y="185737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 uma conta LPN existente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286116" y="2192535"/>
            <a:ext cx="2214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O cadastro é gratuito e o programa é fácil de usar. Continue para criar a sua conta LPN, a melhor solução social digital para jogos de Windows, Mac e Linux.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9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3786196"/>
            <a:ext cx="1214446" cy="35719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8" name="CaixaDeTexto 27"/>
          <p:cNvSpPr txBox="1"/>
          <p:nvPr/>
        </p:nvSpPr>
        <p:spPr>
          <a:xfrm>
            <a:off x="3428992" y="378619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Cadastre-se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071802" y="1643056"/>
            <a:ext cx="45719" cy="20717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6143636" y="157161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Porque se cadastrar no LPN ?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215074" y="2185758"/>
            <a:ext cx="22860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</a:rPr>
              <a:t> Junte-se a comunidade LPN.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Faça novas amizades.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Converse com seus amigos enquanto joga.</a:t>
            </a:r>
          </a:p>
          <a:p>
            <a:pPr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Esclareça dúvidas sobre jogos e erros</a:t>
            </a:r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.</a:t>
            </a:r>
            <a:endParaRPr lang="pt-BR" sz="1400" dirty="0" smtClean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57158" y="433567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Esqueceu a sua senha ?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86512" y="433567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Saiba mais sobre o LPN.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10" descr="C:\Users\Ghost\Downloads\nova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28596" y="25717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Asgard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596" y="328613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85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  <a:endParaRPr lang="pt-BR" sz="1000" dirty="0">
              <a:solidFill>
                <a:schemeClr val="bg1">
                  <a:lumMod val="85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2" name="Picture 2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000246"/>
            <a:ext cx="2984500" cy="13843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0" name="CaixaDeTexto 39"/>
          <p:cNvSpPr txBox="1"/>
          <p:nvPr/>
        </p:nvSpPr>
        <p:spPr>
          <a:xfrm>
            <a:off x="3500430" y="214312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incorreta !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123" name="Picture 3" descr="C:\Users\PC\Downloads\icons8-erro-100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14678" y="2143122"/>
            <a:ext cx="285752" cy="285752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3643306" y="257175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Tente Novamente.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2" name="Picture 4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43372" y="3000378"/>
            <a:ext cx="642942" cy="28575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3" name="CaixaDeTexto 42"/>
          <p:cNvSpPr txBox="1"/>
          <p:nvPr/>
        </p:nvSpPr>
        <p:spPr>
          <a:xfrm>
            <a:off x="4143372" y="3000378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ok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pic>
        <p:nvPicPr>
          <p:cNvPr id="1027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00298" y="1428742"/>
            <a:ext cx="6072230" cy="1289050"/>
          </a:xfrm>
          <a:prstGeom prst="rect">
            <a:avLst/>
          </a:prstGeom>
          <a:noFill/>
        </p:spPr>
      </p:pic>
      <p:pic>
        <p:nvPicPr>
          <p:cNvPr id="2" name="Picture 2" descr="C:\Theo\curso ifes\2019\5 periodo\projeto de sistemas\trabalhos\projeto interface\interface\imagens\sem-imagem-avata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3174" y="1571618"/>
            <a:ext cx="1015992" cy="101599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7" name="CaixaDeTexto 26"/>
          <p:cNvSpPr txBox="1"/>
          <p:nvPr/>
        </p:nvSpPr>
        <p:spPr>
          <a:xfrm>
            <a:off x="3857620" y="157161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14876" y="157161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-  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8" name="Picture 4" descr="C:\Users\Ghost\Downloads\icons8-brasil-9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165602" y="1928808"/>
            <a:ext cx="285752" cy="28575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4429124" y="187600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- Brasil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786578" y="178593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Nível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9" name="Picture 5" descr="C:\Users\Ghost\Downloads\icons8-1-circulado-100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786710" y="1714494"/>
            <a:ext cx="571504" cy="571504"/>
          </a:xfrm>
          <a:prstGeom prst="rect">
            <a:avLst/>
          </a:prstGeom>
          <a:noFill/>
        </p:spPr>
      </p:pic>
      <p:sp>
        <p:nvSpPr>
          <p:cNvPr id="33" name="CaixaDeTexto 32"/>
          <p:cNvSpPr txBox="1"/>
          <p:nvPr/>
        </p:nvSpPr>
        <p:spPr>
          <a:xfrm>
            <a:off x="2500298" y="280470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Georgia" pitchFamily="18" charset="0"/>
                <a:cs typeface="Mangal" pitchFamily="18" charset="0"/>
              </a:rPr>
              <a:t>Online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0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0298" y="3214692"/>
            <a:ext cx="1500198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2500298" y="323332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571868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4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0298" y="3753159"/>
            <a:ext cx="1500197" cy="35719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500298" y="3771795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Postagens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571868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57686" y="3214692"/>
            <a:ext cx="1500198" cy="357190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4357686" y="323332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Respostas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429256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3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57686" y="3753159"/>
            <a:ext cx="1500198" cy="357190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357686" y="3771795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429256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pic>
        <p:nvPicPr>
          <p:cNvPr id="32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00298" y="1428742"/>
            <a:ext cx="6072230" cy="1289050"/>
          </a:xfrm>
          <a:prstGeom prst="rect">
            <a:avLst/>
          </a:prstGeom>
          <a:noFill/>
        </p:spPr>
      </p:pic>
      <p:sp>
        <p:nvSpPr>
          <p:cNvPr id="21" name="CaixaDeTexto 20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2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31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pic>
        <p:nvPicPr>
          <p:cNvPr id="33" name="Picture 2" descr="C:\Theo\curso ifes\2019\5 periodo\projeto de sistemas\trabalhos\projeto interface\interface\imagens\sem-imagem-avata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3174" y="1571618"/>
            <a:ext cx="1015992" cy="101599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34" name="CaixaDeTexto 33"/>
          <p:cNvSpPr txBox="1"/>
          <p:nvPr/>
        </p:nvSpPr>
        <p:spPr>
          <a:xfrm>
            <a:off x="3857620" y="157161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714876" y="157161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-  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4" descr="C:\Users\Ghost\Downloads\icons8-brasil-9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165602" y="1928808"/>
            <a:ext cx="285752" cy="285752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4429124" y="187600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- Brasil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86578" y="178593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Nível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5" descr="C:\Users\Ghost\Downloads\icons8-1-circulado-100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786710" y="1714494"/>
            <a:ext cx="571504" cy="571504"/>
          </a:xfrm>
          <a:prstGeom prst="rect">
            <a:avLst/>
          </a:prstGeom>
          <a:noFill/>
        </p:spPr>
      </p:pic>
      <p:pic>
        <p:nvPicPr>
          <p:cNvPr id="40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0298" y="3214692"/>
            <a:ext cx="1500198" cy="357190"/>
          </a:xfrm>
          <a:prstGeom prst="rect">
            <a:avLst/>
          </a:prstGeom>
          <a:noFill/>
        </p:spPr>
      </p:pic>
      <p:sp>
        <p:nvSpPr>
          <p:cNvPr id="41" name="CaixaDeTexto 40"/>
          <p:cNvSpPr txBox="1"/>
          <p:nvPr/>
        </p:nvSpPr>
        <p:spPr>
          <a:xfrm>
            <a:off x="2500298" y="323332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571868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4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0298" y="3753159"/>
            <a:ext cx="1500197" cy="357190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500298" y="3771795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Postagens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571868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57686" y="3214692"/>
            <a:ext cx="1500198" cy="357190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357686" y="323332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Respostas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429256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3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9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57686" y="3753159"/>
            <a:ext cx="1500198" cy="357190"/>
          </a:xfrm>
          <a:prstGeom prst="rect">
            <a:avLst/>
          </a:prstGeom>
          <a:noFill/>
        </p:spPr>
      </p:pic>
      <p:sp>
        <p:nvSpPr>
          <p:cNvPr id="50" name="CaixaDeTexto 49"/>
          <p:cNvSpPr txBox="1"/>
          <p:nvPr/>
        </p:nvSpPr>
        <p:spPr>
          <a:xfrm>
            <a:off x="4357686" y="3771795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429256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2500298" y="280470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Georgia" pitchFamily="18" charset="0"/>
                <a:cs typeface="Mangal" pitchFamily="18" charset="0"/>
              </a:rPr>
              <a:t>Online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pic>
        <p:nvPicPr>
          <p:cNvPr id="1027" name="Picture 3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00298" y="1428742"/>
            <a:ext cx="6072230" cy="1289050"/>
          </a:xfrm>
          <a:prstGeom prst="rect">
            <a:avLst/>
          </a:prstGeom>
          <a:noFill/>
        </p:spPr>
      </p:pic>
      <p:pic>
        <p:nvPicPr>
          <p:cNvPr id="2" name="Picture 2" descr="C:\Theo\curso ifes\2019\5 periodo\projeto de sistemas\trabalhos\projeto interface\interface\imagens\sem-imagem-avata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3174" y="1571618"/>
            <a:ext cx="1015992" cy="101599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7" name="CaixaDeTexto 26"/>
          <p:cNvSpPr txBox="1"/>
          <p:nvPr/>
        </p:nvSpPr>
        <p:spPr>
          <a:xfrm>
            <a:off x="3857620" y="157161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14876" y="157161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-  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8" name="Picture 4" descr="C:\Users\Ghost\Downloads\icons8-brasil-9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165602" y="1928808"/>
            <a:ext cx="285752" cy="28575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4429124" y="1876006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- Brasil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786578" y="178593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Nível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29" name="Picture 5" descr="C:\Users\Ghost\Downloads\icons8-1-circulado-100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786710" y="1714494"/>
            <a:ext cx="571504" cy="571504"/>
          </a:xfrm>
          <a:prstGeom prst="rect">
            <a:avLst/>
          </a:prstGeom>
          <a:noFill/>
        </p:spPr>
      </p:pic>
      <p:sp>
        <p:nvSpPr>
          <p:cNvPr id="33" name="CaixaDeTexto 32"/>
          <p:cNvSpPr txBox="1"/>
          <p:nvPr/>
        </p:nvSpPr>
        <p:spPr>
          <a:xfrm>
            <a:off x="2500298" y="280470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Georgia" pitchFamily="18" charset="0"/>
                <a:cs typeface="Mangal" pitchFamily="18" charset="0"/>
              </a:rPr>
              <a:t>Online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0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0298" y="3214692"/>
            <a:ext cx="1500198" cy="357190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2500298" y="323332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571868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4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0298" y="3753159"/>
            <a:ext cx="1500197" cy="35719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500298" y="3771795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Postagens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571868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1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57686" y="3214692"/>
            <a:ext cx="1500198" cy="357190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4357686" y="323332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Respostas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429256" y="314325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3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6" name="Picture 6" descr="C:\Theo\curso ifes\2019\5 periodo\projeto de sistemas\trabalhos\projeto interface\interface\imagens\Cinza_Matrix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57686" y="3753159"/>
            <a:ext cx="1500198" cy="357190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357686" y="3771795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429256" y="368172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56" name="CaixaDeTexto 55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51" name="Picture 3" descr="C:\Users\PC\Downloads\is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1736" y="2500312"/>
            <a:ext cx="285752" cy="285752"/>
          </a:xfrm>
          <a:prstGeom prst="rect">
            <a:avLst/>
          </a:prstGeom>
          <a:noFill/>
        </p:spPr>
      </p:pic>
      <p:sp>
        <p:nvSpPr>
          <p:cNvPr id="52" name="CaixaDeTexto 51"/>
          <p:cNvSpPr txBox="1"/>
          <p:nvPr/>
        </p:nvSpPr>
        <p:spPr>
          <a:xfrm>
            <a:off x="2857488" y="244751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          está jogando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2" descr="C:\Users\PC\Downloads\Destiny-3-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16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4" name="CaixaDeTexto 53"/>
          <p:cNvSpPr txBox="1"/>
          <p:nvPr/>
        </p:nvSpPr>
        <p:spPr>
          <a:xfrm>
            <a:off x="5357818" y="244751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51" name="Picture 3" descr="C:\Users\PC\Downloads\is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1736" y="2500312"/>
            <a:ext cx="285752" cy="285752"/>
          </a:xfrm>
          <a:prstGeom prst="rect">
            <a:avLst/>
          </a:prstGeom>
          <a:noFill/>
        </p:spPr>
      </p:pic>
      <p:sp>
        <p:nvSpPr>
          <p:cNvPr id="52" name="CaixaDeTexto 51"/>
          <p:cNvSpPr txBox="1"/>
          <p:nvPr/>
        </p:nvSpPr>
        <p:spPr>
          <a:xfrm>
            <a:off x="2857488" y="244751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          está jogando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2" descr="C:\Users\PC\Downloads\Destiny-3-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16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4" name="CaixaDeTexto 53"/>
          <p:cNvSpPr txBox="1"/>
          <p:nvPr/>
        </p:nvSpPr>
        <p:spPr>
          <a:xfrm>
            <a:off x="5357818" y="244751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51" name="Picture 3" descr="C:\Users\PC\Downloads\is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1736" y="2500312"/>
            <a:ext cx="285752" cy="285752"/>
          </a:xfrm>
          <a:prstGeom prst="rect">
            <a:avLst/>
          </a:prstGeom>
          <a:noFill/>
        </p:spPr>
      </p:pic>
      <p:sp>
        <p:nvSpPr>
          <p:cNvPr id="52" name="CaixaDeTexto 51"/>
          <p:cNvSpPr txBox="1"/>
          <p:nvPr/>
        </p:nvSpPr>
        <p:spPr>
          <a:xfrm>
            <a:off x="2857488" y="244751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           está jogando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3" name="Picture 2" descr="C:\Users\PC\Downloads\Destiny-3-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16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4" name="CaixaDeTexto 53"/>
          <p:cNvSpPr txBox="1"/>
          <p:nvPr/>
        </p:nvSpPr>
        <p:spPr>
          <a:xfrm>
            <a:off x="5357818" y="244751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Meus Jogos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2050" name="Picture 2" descr="C:\Users\PC\Downloads\Destiny-3-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43174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1" name="CaixaDeTexto 50"/>
          <p:cNvSpPr txBox="1"/>
          <p:nvPr/>
        </p:nvSpPr>
        <p:spPr>
          <a:xfrm>
            <a:off x="2643174" y="300037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1" name="Picture 3" descr="C:\Users\PC\Downloads\f15983a75135cf7366f3df28989ed18fb7c7d43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00562" y="2214560"/>
            <a:ext cx="1357322" cy="77781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2" name="CaixaDeTexto 51"/>
          <p:cNvSpPr txBox="1"/>
          <p:nvPr/>
        </p:nvSpPr>
        <p:spPr>
          <a:xfrm>
            <a:off x="4429124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ARK Survival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Users\PC\Downloads\BF1XP3_EliteClas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29388" y="2214560"/>
            <a:ext cx="1397010" cy="7858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3" name="CaixaDeTexto 52"/>
          <p:cNvSpPr txBox="1"/>
          <p:nvPr/>
        </p:nvSpPr>
        <p:spPr>
          <a:xfrm>
            <a:off x="6357950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Battlefield 1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4" name="Picture 6" descr="C:\Users\PC\Downloads\217783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43174" y="3500444"/>
            <a:ext cx="1357322" cy="71438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6" name="CaixaDeTexto 55"/>
          <p:cNvSpPr txBox="1"/>
          <p:nvPr/>
        </p:nvSpPr>
        <p:spPr>
          <a:xfrm>
            <a:off x="2643174" y="421482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Meus Jogos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2050" name="Picture 2" descr="C:\Users\PC\Downloads\Destiny-3-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43174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1" name="CaixaDeTexto 50"/>
          <p:cNvSpPr txBox="1"/>
          <p:nvPr/>
        </p:nvSpPr>
        <p:spPr>
          <a:xfrm>
            <a:off x="2643174" y="300037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1" name="Picture 3" descr="C:\Users\PC\Downloads\f15983a75135cf7366f3df28989ed18fb7c7d43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00562" y="2214560"/>
            <a:ext cx="1357322" cy="77781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2" name="CaixaDeTexto 51"/>
          <p:cNvSpPr txBox="1"/>
          <p:nvPr/>
        </p:nvSpPr>
        <p:spPr>
          <a:xfrm>
            <a:off x="4429124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ARK Survival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Users\PC\Downloads\BF1XP3_EliteClas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29388" y="2214560"/>
            <a:ext cx="1397010" cy="7858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3" name="CaixaDeTexto 52"/>
          <p:cNvSpPr txBox="1"/>
          <p:nvPr/>
        </p:nvSpPr>
        <p:spPr>
          <a:xfrm>
            <a:off x="6357950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Battlefield 1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4" name="Picture 6" descr="C:\Users\PC\Downloads\217783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43174" y="3500444"/>
            <a:ext cx="1357322" cy="71438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6" name="CaixaDeTexto 55"/>
          <p:cNvSpPr txBox="1"/>
          <p:nvPr/>
        </p:nvSpPr>
        <p:spPr>
          <a:xfrm>
            <a:off x="2643174" y="421482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UNO</a:t>
            </a: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Meus Jogos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pic>
        <p:nvPicPr>
          <p:cNvPr id="2050" name="Picture 2" descr="C:\Users\PC\Downloads\Destiny-3-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43174" y="2214560"/>
            <a:ext cx="1357322" cy="76349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1" name="CaixaDeTexto 50"/>
          <p:cNvSpPr txBox="1"/>
          <p:nvPr/>
        </p:nvSpPr>
        <p:spPr>
          <a:xfrm>
            <a:off x="2643174" y="300037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Destiny 3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1" name="Picture 3" descr="C:\Users\PC\Downloads\f15983a75135cf7366f3df28989ed18fb7c7d43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00562" y="2214560"/>
            <a:ext cx="1357322" cy="77781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2" name="CaixaDeTexto 51"/>
          <p:cNvSpPr txBox="1"/>
          <p:nvPr/>
        </p:nvSpPr>
        <p:spPr>
          <a:xfrm>
            <a:off x="4429124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ARK Survival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Users\PC\Downloads\BF1XP3_EliteClas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29388" y="2214560"/>
            <a:ext cx="1397010" cy="7858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3" name="CaixaDeTexto 52"/>
          <p:cNvSpPr txBox="1"/>
          <p:nvPr/>
        </p:nvSpPr>
        <p:spPr>
          <a:xfrm>
            <a:off x="6357950" y="300037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Battlefield 1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4" name="Picture 6" descr="C:\Users\PC\Downloads\217783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43174" y="3500444"/>
            <a:ext cx="1357322" cy="71438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6" name="CaixaDeTexto 55"/>
          <p:cNvSpPr txBox="1"/>
          <p:nvPr/>
        </p:nvSpPr>
        <p:spPr>
          <a:xfrm>
            <a:off x="2643174" y="421482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UNO</a:t>
            </a: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                             |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2330" y="4125525"/>
            <a:ext cx="1428760" cy="303613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51" name="CaixaDeTexto 50"/>
          <p:cNvSpPr txBox="1"/>
          <p:nvPr/>
        </p:nvSpPr>
        <p:spPr>
          <a:xfrm>
            <a:off x="7072330" y="41255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Adicionar amigo  </a:t>
            </a:r>
            <a:r>
              <a:rPr lang="pt-BR" sz="1200" b="1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+</a:t>
            </a:r>
            <a:endParaRPr lang="pt-BR" sz="1200" b="1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2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sp>
        <p:nvSpPr>
          <p:cNvPr id="53" name="CaixaDeTexto 52"/>
          <p:cNvSpPr txBox="1"/>
          <p:nvPr/>
        </p:nvSpPr>
        <p:spPr>
          <a:xfrm>
            <a:off x="5357818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Status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2" descr="C:\Users\PC\Downloads\battery-low-ico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1736" y="2357436"/>
            <a:ext cx="285752" cy="285752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285748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Phillips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3" descr="C:\Users\PC\Downloads\i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71736" y="2786064"/>
            <a:ext cx="285752" cy="285752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2857488" y="2733262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5781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• 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Off-line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357818" y="271462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• 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Online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                             |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2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sp>
        <p:nvSpPr>
          <p:cNvPr id="53" name="CaixaDeTexto 52"/>
          <p:cNvSpPr txBox="1"/>
          <p:nvPr/>
        </p:nvSpPr>
        <p:spPr>
          <a:xfrm>
            <a:off x="5357818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Status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2" descr="C:\Users\PC\Downloads\battery-low-ico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1736" y="2357436"/>
            <a:ext cx="285752" cy="285752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285748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Phillips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3" descr="C:\Users\PC\Downloads\i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71736" y="2786064"/>
            <a:ext cx="285752" cy="285752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2857488" y="2733262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5781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• 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Off-line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357818" y="271462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• 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Online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2330" y="4125525"/>
            <a:ext cx="1428760" cy="303613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41" name="CaixaDeTexto 40"/>
          <p:cNvSpPr txBox="1"/>
          <p:nvPr/>
        </p:nvSpPr>
        <p:spPr>
          <a:xfrm>
            <a:off x="7072330" y="41255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Adicionar amigo  </a:t>
            </a:r>
            <a:r>
              <a:rPr lang="pt-BR" sz="1200" b="1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+</a:t>
            </a:r>
            <a:endParaRPr lang="pt-BR" sz="1200" b="1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1" y="2214560"/>
            <a:ext cx="2000265" cy="500066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71434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Atividade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2928940"/>
            <a:ext cx="2000265" cy="50006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714348" y="301901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Biblioteca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4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3643320"/>
            <a:ext cx="2000265" cy="50006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714348" y="37333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6" name="Picture 2" descr="C:\Users\Ghost\Downloads\icons8-pasta-48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510" y="3071816"/>
            <a:ext cx="248400" cy="248400"/>
          </a:xfrm>
          <a:prstGeom prst="rect">
            <a:avLst/>
          </a:prstGeom>
          <a:noFill/>
        </p:spPr>
      </p:pic>
      <p:pic>
        <p:nvPicPr>
          <p:cNvPr id="6147" name="Picture 3" descr="C:\Users\Ghost\Downloads\icons8-controle-filled-1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3695" y="2322535"/>
            <a:ext cx="249215" cy="249215"/>
          </a:xfrm>
          <a:prstGeom prst="rect">
            <a:avLst/>
          </a:prstGeom>
          <a:noFill/>
        </p:spPr>
      </p:pic>
      <p:pic>
        <p:nvPicPr>
          <p:cNvPr id="2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500180"/>
            <a:ext cx="2000265" cy="50006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9" name="CaixaDeTexto 28"/>
          <p:cNvSpPr txBox="1"/>
          <p:nvPr/>
        </p:nvSpPr>
        <p:spPr>
          <a:xfrm>
            <a:off x="714349" y="159025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49" name="Picture 5" descr="C:\Users\Ghost\Downloads\icons8-usuário-filled-10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4510" y="1643056"/>
            <a:ext cx="248400" cy="248400"/>
          </a:xfrm>
          <a:prstGeom prst="rect">
            <a:avLst/>
          </a:prstGeom>
          <a:noFill/>
        </p:spPr>
      </p:pic>
      <p:pic>
        <p:nvPicPr>
          <p:cNvPr id="6150" name="Picture 6" descr="C:\Users\Ghost\Downloads\icons8-grupo-de-usuário-homem-homem-filled-10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4510" y="3786196"/>
            <a:ext cx="248400" cy="248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500298" y="15716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Amigos                              |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52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2500362" y="2000246"/>
            <a:ext cx="6072166" cy="71438"/>
          </a:xfrm>
          <a:prstGeom prst="rect">
            <a:avLst/>
          </a:prstGeom>
          <a:noFill/>
        </p:spPr>
      </p:pic>
      <p:sp>
        <p:nvSpPr>
          <p:cNvPr id="53" name="CaixaDeTexto 52"/>
          <p:cNvSpPr txBox="1"/>
          <p:nvPr/>
        </p:nvSpPr>
        <p:spPr>
          <a:xfrm>
            <a:off x="5357818" y="15716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Status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" name="Picture 2" descr="C:\Users\PC\Downloads\battery-low-ico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1736" y="2357436"/>
            <a:ext cx="285752" cy="285752"/>
          </a:xfrm>
          <a:prstGeom prst="rect">
            <a:avLst/>
          </a:prstGeom>
          <a:noFill/>
        </p:spPr>
      </p:pic>
      <p:sp>
        <p:nvSpPr>
          <p:cNvPr id="54" name="CaixaDeTexto 53"/>
          <p:cNvSpPr txBox="1"/>
          <p:nvPr/>
        </p:nvSpPr>
        <p:spPr>
          <a:xfrm>
            <a:off x="285748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Phillips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" name="Picture 3" descr="C:\Users\PC\Downloads\i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71736" y="2786064"/>
            <a:ext cx="285752" cy="285752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2857488" y="2733262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Mr_Is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57818" y="230463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• 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Off-line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357818" y="271462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</a:rPr>
              <a:t>•  </a:t>
            </a:r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Online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2330" y="4125525"/>
            <a:ext cx="1428760" cy="303613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39" name="CaixaDeTexto 38"/>
          <p:cNvSpPr txBox="1"/>
          <p:nvPr/>
        </p:nvSpPr>
        <p:spPr>
          <a:xfrm>
            <a:off x="7072330" y="412552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Adicionar amigo  </a:t>
            </a:r>
            <a:r>
              <a:rPr lang="pt-BR" sz="1200" b="1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+</a:t>
            </a:r>
            <a:endParaRPr lang="pt-BR" sz="1200" b="1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Sexo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roxim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58214" y="4071948"/>
            <a:ext cx="471502" cy="4715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335755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24475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357554" y="31618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20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357554" y="387627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Masculino ▼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Sexo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roxim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58214" y="4071948"/>
            <a:ext cx="471502" cy="4715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335755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24475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357554" y="31618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20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357554" y="387627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Masculino ▼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50" name="CaixaDeTexto 49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Usuário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Nome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Idade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Sexo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roxim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58214" y="4071948"/>
            <a:ext cx="471502" cy="471502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335755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Asgard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244751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João Silva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357554" y="31618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20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357554" y="387627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Masculino ▼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50" name="CaixaDeTexto 49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21" name="CaixaDeTexto 20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País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UF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E-mail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74" name="Picture 2" descr="C:\Users\Ghost\Downloads\anterior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58214" y="4071948"/>
            <a:ext cx="471600" cy="4716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3357554" y="17144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Brasil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7554" y="244751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57554" y="316189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joao_silva_1@gmail.com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387627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</a:p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País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UF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E-mail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74" name="Picture 2" descr="C:\Users\Ghost\Downloads\anterior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58214" y="4071948"/>
            <a:ext cx="471600" cy="4716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3357554" y="17144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Brasil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7554" y="244751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57554" y="316189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joao_silva_1@gmail.com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387627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</a:p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48" name="CaixaDeTexto 47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6151" name="Picture 7" descr="C:\Users\Ghost\Downloads\sem-imagem-avat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1857370"/>
            <a:ext cx="1000132" cy="10001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3" y="1643056"/>
            <a:ext cx="1214447" cy="500066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928794" y="173313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País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2357436"/>
            <a:ext cx="1214445" cy="50006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928794" y="2447510"/>
            <a:ext cx="121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UF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5" y="3071816"/>
            <a:ext cx="1214446" cy="500066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2000232" y="316189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E-mail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1643056"/>
            <a:ext cx="3571900" cy="500066"/>
          </a:xfrm>
          <a:prstGeom prst="rect">
            <a:avLst/>
          </a:prstGeom>
          <a:noFill/>
        </p:spPr>
      </p:pic>
      <p:pic>
        <p:nvPicPr>
          <p:cNvPr id="4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357436"/>
            <a:ext cx="3571900" cy="500066"/>
          </a:xfrm>
          <a:prstGeom prst="rect">
            <a:avLst/>
          </a:prstGeom>
          <a:noFill/>
        </p:spPr>
      </p:pic>
      <p:pic>
        <p:nvPicPr>
          <p:cNvPr id="4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3071816"/>
            <a:ext cx="3571900" cy="500066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500034" y="293769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Alterar foto </a:t>
            </a:r>
            <a:endParaRPr lang="pt-BR" sz="12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28794" y="3786196"/>
            <a:ext cx="1214446" cy="500066"/>
          </a:xfrm>
          <a:prstGeom prst="rect">
            <a:avLst/>
          </a:prstGeom>
          <a:noFill/>
        </p:spPr>
      </p:pic>
      <p:sp>
        <p:nvSpPr>
          <p:cNvPr id="44" name="CaixaDeTexto 43"/>
          <p:cNvSpPr txBox="1"/>
          <p:nvPr/>
        </p:nvSpPr>
        <p:spPr>
          <a:xfrm>
            <a:off x="2000231" y="3876270"/>
            <a:ext cx="114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Senha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5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5" y="3786196"/>
            <a:ext cx="3571900" cy="500066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214282" y="137594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074" name="Picture 2" descr="C:\Users\Ghost\Downloads\anterior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58214" y="4071948"/>
            <a:ext cx="471600" cy="4716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3357554" y="1714494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Brasil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357554" y="244751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Espírito Santo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57554" y="316189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joao_silva_1@gmail.com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57554" y="387627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✳✳✳✳✳✳✳✳✳✳✳</a:t>
            </a:r>
          </a:p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47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48" name="CaixaDeTexto 47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475274"/>
          </a:xfrm>
          <a:prstGeom prst="rect">
            <a:avLst/>
          </a:prstGeom>
          <a:noFill/>
        </p:spPr>
      </p:pic>
      <p:pic>
        <p:nvPicPr>
          <p:cNvPr id="5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6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5122" name="Picture 2" descr="C:\Users\Ghost\Downloads\icons8-chave-inglesa-8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571618"/>
            <a:ext cx="1785950" cy="1785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2857488" y="2071684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tx2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eorgia" pitchFamily="18" charset="0"/>
                <a:cs typeface="Mangal" pitchFamily="18" charset="0"/>
              </a:rPr>
              <a:t>Em Manutenção</a:t>
            </a:r>
            <a:endParaRPr lang="pt-BR" sz="4800" dirty="0">
              <a:solidFill>
                <a:schemeClr val="tx2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52" name="Picture 4" descr="C:\Theo\curso ifes\2019\5 periodo\projeto de sistemas\trabalhos\projeto interface\interface\imagens\p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08" y="1428742"/>
            <a:ext cx="3728736" cy="3041652"/>
          </a:xfrm>
          <a:prstGeom prst="rect">
            <a:avLst/>
          </a:prstGeom>
          <a:noFill/>
        </p:spPr>
      </p:pic>
      <p:pic>
        <p:nvPicPr>
          <p:cNvPr id="2" name="Picture 5" descr="C:\Theo\curso ifes\2019\5 periodo\projeto de sistemas\trabalhos\projeto interface\interface\imagens\not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82486" y="2000246"/>
            <a:ext cx="4232852" cy="2478094"/>
          </a:xfrm>
          <a:prstGeom prst="rect">
            <a:avLst/>
          </a:prstGeom>
          <a:noFill/>
        </p:spPr>
      </p:pic>
      <p:pic>
        <p:nvPicPr>
          <p:cNvPr id="2054" name="Picture 6" descr="C:\Theo\curso ifes\2019\5 periodo\projeto de sistemas\trabalhos\projeto interface\interface\imagens\fon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08525" y="1928808"/>
            <a:ext cx="706615" cy="1285884"/>
          </a:xfrm>
          <a:prstGeom prst="rect">
            <a:avLst/>
          </a:prstGeom>
          <a:noFill/>
        </p:spPr>
      </p:pic>
      <p:pic>
        <p:nvPicPr>
          <p:cNvPr id="2055" name="Picture 7" descr="C:\Theo\curso ifes\2019\5 periodo\projeto de sistemas\trabalhos\projeto interface\interface\imagens\control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00298" y="4000510"/>
            <a:ext cx="714380" cy="496704"/>
          </a:xfrm>
          <a:prstGeom prst="rect">
            <a:avLst/>
          </a:prstGeom>
          <a:noFill/>
        </p:spPr>
      </p:pic>
      <p:pic>
        <p:nvPicPr>
          <p:cNvPr id="2056" name="Picture 8" descr="C:\Theo\curso ifes\2019\5 periodo\projeto de sistemas\trabalhos\projeto interface\interface\imagens\celular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85918" y="3357568"/>
            <a:ext cx="642942" cy="1127421"/>
          </a:xfrm>
          <a:prstGeom prst="rect">
            <a:avLst/>
          </a:prstGeom>
          <a:noFill/>
        </p:spPr>
      </p:pic>
      <p:pic>
        <p:nvPicPr>
          <p:cNvPr id="2059" name="Picture 11" descr="C:\Users\Ghost\Downloads\celular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2976" y="3357568"/>
            <a:ext cx="594747" cy="111123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0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21" name="CaixaDeTexto 20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/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572264" y="57148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Iniciar sessão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/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8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24" y="928676"/>
            <a:ext cx="928694" cy="428628"/>
          </a:xfrm>
          <a:prstGeom prst="rect">
            <a:avLst/>
          </a:prstGeom>
          <a:noFill/>
        </p:spPr>
      </p:pic>
      <p:sp>
        <p:nvSpPr>
          <p:cNvPr id="39" name="CaixaDeTexto 38"/>
          <p:cNvSpPr txBox="1"/>
          <p:nvPr/>
        </p:nvSpPr>
        <p:spPr>
          <a:xfrm>
            <a:off x="8001024" y="9286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Português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/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Theo\curso ifes\2019\5 periodo\projeto de sistemas\trabalhos\projeto interface\interface\imagens\cinza_cla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10"/>
            <a:ext cx="9144001" cy="4357718"/>
          </a:xfrm>
          <a:prstGeom prst="rect">
            <a:avLst/>
          </a:prstGeom>
          <a:noFill/>
        </p:spPr>
      </p:pic>
      <p:pic>
        <p:nvPicPr>
          <p:cNvPr id="2053" name="Picture 5" descr="C:\Users\Ghost\Downloads\barra_baixo_we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57786"/>
            <a:ext cx="9144000" cy="485714"/>
          </a:xfrm>
          <a:prstGeom prst="rect">
            <a:avLst/>
          </a:prstGeom>
          <a:noFill/>
        </p:spPr>
      </p:pic>
      <p:pic>
        <p:nvPicPr>
          <p:cNvPr id="1026" name="Picture 2" descr="C:\Theo\curso ifes\2019\5 periodo\projeto de sistemas\trabalhos\projeto interface\interface\imagens\barra_de_we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467849"/>
          </a:xfrm>
          <a:prstGeom prst="rect">
            <a:avLst/>
          </a:prstGeom>
          <a:noFill/>
        </p:spPr>
      </p:pic>
      <p:pic>
        <p:nvPicPr>
          <p:cNvPr id="1034" name="Picture 10" descr="C:\Users\Ghost\Downloads\nova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534554"/>
            <a:ext cx="1214446" cy="465560"/>
          </a:xfrm>
          <a:prstGeom prst="rect">
            <a:avLst/>
          </a:prstGeom>
          <a:noFill/>
        </p:spPr>
      </p:pic>
      <p:pic>
        <p:nvPicPr>
          <p:cNvPr id="1036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0" y="1071552"/>
            <a:ext cx="9144000" cy="142876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7858148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|  Idioma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10" name="Picture 1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800000" flipV="1">
            <a:off x="-32" y="4643452"/>
            <a:ext cx="9144000" cy="71437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214942" y="5714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7620" y="57148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8860" y="5714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NOTÍCIAS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137594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Suporte </a:t>
            </a:r>
            <a:r>
              <a:rPr lang="pt-BR" dirty="0" err="1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Let’s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 Play Now </a:t>
            </a:r>
            <a:endParaRPr lang="pt-BR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80456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Como podemos te ajudar ?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21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2285998"/>
            <a:ext cx="5072098" cy="571504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928662" y="237607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29256" y="242887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071816"/>
            <a:ext cx="5072098" cy="571504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928662" y="316189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Fórum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429256" y="3214692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857634"/>
            <a:ext cx="5072098" cy="571504"/>
          </a:xfrm>
          <a:prstGeom prst="rect">
            <a:avLst/>
          </a:prstGeom>
          <a:noFill/>
        </p:spPr>
      </p:pic>
      <p:sp>
        <p:nvSpPr>
          <p:cNvPr id="30" name="CaixaDeTexto 29"/>
          <p:cNvSpPr txBox="1"/>
          <p:nvPr/>
        </p:nvSpPr>
        <p:spPr>
          <a:xfrm>
            <a:off x="928662" y="3947708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Outros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429256" y="4000510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</a:rPr>
              <a:t>►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572264" y="571486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Minha conta</a:t>
            </a:r>
            <a:r>
              <a:rPr lang="pt-BR" sz="1000" b="1" dirty="0" smtClean="0"/>
              <a:t>▼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pic>
        <p:nvPicPr>
          <p:cNvPr id="33" name="Picture 3" descr="C:\Theo\curso ifes\2019\5 periodo\projeto de sistemas\trabalhos\projeto interface\interface\imagens\cinz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40" y="928676"/>
            <a:ext cx="1143008" cy="928694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6715140" y="96820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Perfil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715140" y="125395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Configurações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715140" y="157161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50000"/>
                  </a:schemeClr>
                </a:solidFill>
                <a:latin typeface="Georgia" pitchFamily="18" charset="0"/>
                <a:cs typeface="Mangal" pitchFamily="18" charset="0"/>
              </a:rPr>
              <a:t>Finalizar Sessão</a:t>
            </a:r>
            <a:endParaRPr lang="pt-BR" sz="1000" dirty="0">
              <a:solidFill>
                <a:schemeClr val="tx2">
                  <a:lumMod val="50000"/>
                </a:schemeClr>
              </a:solidFill>
              <a:latin typeface="Georgia" pitchFamily="18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1744</Words>
  <Application>Microsoft Office PowerPoint</Application>
  <PresentationFormat>Apresentação na tela (16:9)</PresentationFormat>
  <Paragraphs>701</Paragraphs>
  <Slides>43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Ghost</dc:creator>
  <cp:lastModifiedBy>PC</cp:lastModifiedBy>
  <cp:revision>108</cp:revision>
  <dcterms:created xsi:type="dcterms:W3CDTF">2019-05-02T23:19:20Z</dcterms:created>
  <dcterms:modified xsi:type="dcterms:W3CDTF">2019-05-13T21:59:52Z</dcterms:modified>
</cp:coreProperties>
</file>