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85" r:id="rId3"/>
    <p:sldId id="271" r:id="rId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B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FE02-7622-4BF6-BDC8-113411C653F9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05DA-B431-4819-9C08-66E8C64EDF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22E3-EDF9-47E1-8021-7C5F99F95082}" type="datetimeFigureOut">
              <a:rPr lang="pt-BR" smtClean="0"/>
              <a:pPr/>
              <a:t>16/05/2019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noaction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8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rId9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" action="ppaction://noaction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>
            <a:hlinkClick r:id="" action="ppaction://hlinkshowjump?jump=lastslide" highlightClick="1"/>
          </p:cNvPr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>
            <a:hlinkClick r:id="rId9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>
            <a:hlinkClick r:id="" action="ppaction://hlinkshowjump?jump=lastslide" highlightClick="1"/>
          </p:cNvPr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2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72198" y="2285998"/>
            <a:ext cx="2857520" cy="571504"/>
          </a:xfrm>
          <a:prstGeom prst="rect">
            <a:avLst/>
          </a:prstGeom>
          <a:noFill/>
        </p:spPr>
      </p:pic>
      <p:sp>
        <p:nvSpPr>
          <p:cNvPr id="33" name="CaixaDeTexto 32">
            <a:hlinkClick r:id="" action="ppaction://hlinkshowjump?jump=lastslide" highlightClick="1"/>
          </p:cNvPr>
          <p:cNvSpPr txBox="1"/>
          <p:nvPr/>
        </p:nvSpPr>
        <p:spPr>
          <a:xfrm>
            <a:off x="6143636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Caixa de entrada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8470032" y="237607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noaction" highlightClick="1"/>
          </p:cNvPr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" action="ppaction://hlinkshowjump?jump=firstslide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hlinkshowjump?jump=nextslide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rId8" action="ppaction://hlinksldjump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" action="ppaction://noaction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>
            <a:hlinkClick r:id="rId9" action="ppaction://hlinksldjump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20" y="1785932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857370"/>
            <a:ext cx="357190" cy="357190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1000100" y="18573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 do fórum LPN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57356" y="2428874"/>
            <a:ext cx="6858048" cy="2000264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857356" y="2500312"/>
            <a:ext cx="692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- Qualquer tipo de preconceito, seja por raça ou orientação sexual.</a:t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- Divulgação de conteúdo pirata.</a:t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- Conteúdo sensível (porn, gore, etc.).</a:t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- Vendas são permitidas, desde que haja permissão da moderação com antecedência.</a:t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- Clones são bem-vindos, desde que sigam todas as regras acima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" name="Picture 2" descr="C:\Users\PC\Downloads\sonhar-com-gato-cinza-e152012440341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2428874"/>
            <a:ext cx="1423682" cy="1136638"/>
          </a:xfrm>
          <a:prstGeom prst="rect">
            <a:avLst/>
          </a:prstGeom>
          <a:noFill/>
        </p:spPr>
      </p:pic>
      <p:sp>
        <p:nvSpPr>
          <p:cNvPr id="48" name="CaixaDeTexto 47"/>
          <p:cNvSpPr txBox="1"/>
          <p:nvPr/>
        </p:nvSpPr>
        <p:spPr>
          <a:xfrm>
            <a:off x="285720" y="363117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Administrador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7" name="Picture 3" descr="C:\Users\PC\Downloads\icons8-lápis-100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6776" y="1928808"/>
            <a:ext cx="285752" cy="285752"/>
          </a:xfrm>
          <a:prstGeom prst="rect">
            <a:avLst/>
          </a:prstGeom>
          <a:noFill/>
        </p:spPr>
      </p:pic>
      <p:pic>
        <p:nvPicPr>
          <p:cNvPr id="49" name="Picture 3" descr="C:\Users\PC\Downloads\icons8-lápis-100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8214" y="4071948"/>
            <a:ext cx="285752" cy="285752"/>
          </a:xfrm>
          <a:prstGeom prst="rect">
            <a:avLst/>
          </a:prstGeom>
          <a:noFill/>
        </p:spPr>
      </p:pic>
      <p:sp>
        <p:nvSpPr>
          <p:cNvPr id="50" name="Elipse 49"/>
          <p:cNvSpPr/>
          <p:nvPr/>
        </p:nvSpPr>
        <p:spPr>
          <a:xfrm>
            <a:off x="285720" y="2285998"/>
            <a:ext cx="1500198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85720" y="3571882"/>
            <a:ext cx="142876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>
            <a:hlinkClick r:id="" action="ppaction://hlinkshowjump?jump=previousslide" highlightClick="1"/>
          </p:cNvPr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>
            <a:hlinkClick r:id="" action="ppaction://noaction" highlightClick="1"/>
          </p:cNvPr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>
            <a:hlinkClick r:id="" action="ppaction://noaction" highlightClick="1"/>
          </p:cNvPr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>
            <a:hlinkClick r:id="" action="ppaction://noaction" highlightClick="1"/>
          </p:cNvPr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>
            <a:hlinkClick r:id="" action="ppaction://noaction" highlightClick="1"/>
          </p:cNvPr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1785932"/>
            <a:ext cx="2500330" cy="500066"/>
          </a:xfrm>
          <a:prstGeom prst="rect">
            <a:avLst/>
          </a:prstGeom>
          <a:noFill/>
        </p:spPr>
      </p:pic>
      <p:sp>
        <p:nvSpPr>
          <p:cNvPr id="20" name="CaixaDeTexto 19">
            <a:hlinkClick r:id="" action="ppaction://noaction" highlightClick="1"/>
          </p:cNvPr>
          <p:cNvSpPr txBox="1"/>
          <p:nvPr/>
        </p:nvSpPr>
        <p:spPr>
          <a:xfrm>
            <a:off x="6000760" y="257175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Administrador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071816"/>
            <a:ext cx="2500330" cy="500066"/>
          </a:xfrm>
          <a:prstGeom prst="rect">
            <a:avLst/>
          </a:prstGeom>
          <a:noFill/>
        </p:spPr>
      </p:pic>
      <p:sp>
        <p:nvSpPr>
          <p:cNvPr id="23" name="CaixaDeTexto 22">
            <a:hlinkClick r:id="" action="ppaction://noaction" highlightClick="1"/>
          </p:cNvPr>
          <p:cNvSpPr txBox="1"/>
          <p:nvPr/>
        </p:nvSpPr>
        <p:spPr>
          <a:xfrm>
            <a:off x="714348" y="3143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Banimento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857634"/>
            <a:ext cx="2500330" cy="500066"/>
          </a:xfrm>
          <a:prstGeom prst="rect">
            <a:avLst/>
          </a:prstGeom>
          <a:noFill/>
        </p:spPr>
      </p:pic>
      <p:sp>
        <p:nvSpPr>
          <p:cNvPr id="26" name="CaixaDeTexto 25">
            <a:hlinkClick r:id="" action="ppaction://noaction" highlightClick="1"/>
          </p:cNvPr>
          <p:cNvSpPr txBox="1"/>
          <p:nvPr/>
        </p:nvSpPr>
        <p:spPr>
          <a:xfrm>
            <a:off x="714348" y="392907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Tags proibidas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58" y="3966424"/>
            <a:ext cx="248400" cy="248400"/>
          </a:xfrm>
          <a:prstGeom prst="rect">
            <a:avLst/>
          </a:prstGeom>
          <a:noFill/>
        </p:spPr>
      </p:pic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7158" y="1928808"/>
            <a:ext cx="248400" cy="248400"/>
          </a:xfrm>
          <a:prstGeom prst="rect">
            <a:avLst/>
          </a:prstGeom>
          <a:noFill/>
        </p:spPr>
      </p:pic>
      <p:sp>
        <p:nvSpPr>
          <p:cNvPr id="33" name="CaixaDeTexto 32"/>
          <p:cNvSpPr txBox="1"/>
          <p:nvPr/>
        </p:nvSpPr>
        <p:spPr>
          <a:xfrm>
            <a:off x="7643834" y="25717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9" name="CaixaDeTexto 48">
            <a:hlinkClick r:id="" action="ppaction://noaction" highlightClick="1"/>
          </p:cNvPr>
          <p:cNvSpPr txBox="1"/>
          <p:nvPr/>
        </p:nvSpPr>
        <p:spPr>
          <a:xfrm>
            <a:off x="714348" y="18760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2" descr="C:\Users\PC\Downloads\sonhar-com-gato-cinza-e152012440341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6578" y="1357304"/>
            <a:ext cx="1423682" cy="1136638"/>
          </a:xfrm>
          <a:prstGeom prst="rect">
            <a:avLst/>
          </a:prstGeom>
          <a:noFill/>
        </p:spPr>
      </p:pic>
      <p:pic>
        <p:nvPicPr>
          <p:cNvPr id="5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2428874"/>
            <a:ext cx="2500330" cy="500066"/>
          </a:xfrm>
          <a:prstGeom prst="rect">
            <a:avLst/>
          </a:prstGeom>
          <a:noFill/>
        </p:spPr>
      </p:pic>
      <p:sp>
        <p:nvSpPr>
          <p:cNvPr id="52" name="CaixaDeTexto 51">
            <a:hlinkClick r:id="" action="ppaction://noaction" highlightClick="1"/>
          </p:cNvPr>
          <p:cNvSpPr txBox="1"/>
          <p:nvPr/>
        </p:nvSpPr>
        <p:spPr>
          <a:xfrm>
            <a:off x="714348" y="251894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7158" y="2571750"/>
            <a:ext cx="248400" cy="248400"/>
          </a:xfrm>
          <a:prstGeom prst="rect">
            <a:avLst/>
          </a:prstGeom>
          <a:noFill/>
        </p:spPr>
      </p:pic>
      <p:pic>
        <p:nvPicPr>
          <p:cNvPr id="2050" name="Picture 2" descr="C:\Users\PC\Downloads\icons8-cancelar-filled-50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7158" y="3214692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74</Words>
  <Application>Microsoft Office PowerPoint</Application>
  <PresentationFormat>Apresentação na tela (16:9)</PresentationFormat>
  <Paragraphs>38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</dc:creator>
  <cp:lastModifiedBy>PC</cp:lastModifiedBy>
  <cp:revision>150</cp:revision>
  <dcterms:created xsi:type="dcterms:W3CDTF">2019-05-02T23:19:20Z</dcterms:created>
  <dcterms:modified xsi:type="dcterms:W3CDTF">2019-05-16T23:12:05Z</dcterms:modified>
</cp:coreProperties>
</file>