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1" r:id="rId3"/>
    <p:sldId id="290" r:id="rId4"/>
    <p:sldId id="289" r:id="rId5"/>
    <p:sldId id="298" r:id="rId6"/>
    <p:sldId id="265" r:id="rId7"/>
    <p:sldId id="266" r:id="rId8"/>
    <p:sldId id="291" r:id="rId9"/>
    <p:sldId id="292" r:id="rId10"/>
    <p:sldId id="295" r:id="rId11"/>
    <p:sldId id="263" r:id="rId12"/>
    <p:sldId id="264" r:id="rId13"/>
    <p:sldId id="293" r:id="rId14"/>
    <p:sldId id="294" r:id="rId15"/>
    <p:sldId id="296" r:id="rId16"/>
    <p:sldId id="285" r:id="rId17"/>
    <p:sldId id="287" r:id="rId18"/>
    <p:sldId id="286" r:id="rId19"/>
    <p:sldId id="297" r:id="rId20"/>
    <p:sldId id="288" r:id="rId21"/>
    <p:sldId id="262" r:id="rId22"/>
    <p:sldId id="299" r:id="rId23"/>
    <p:sldId id="300" r:id="rId24"/>
    <p:sldId id="301" r:id="rId25"/>
    <p:sldId id="267" r:id="rId26"/>
    <p:sldId id="268" r:id="rId27"/>
    <p:sldId id="271" r:id="rId28"/>
    <p:sldId id="282" r:id="rId29"/>
    <p:sldId id="283" r:id="rId30"/>
    <p:sldId id="284" r:id="rId31"/>
    <p:sldId id="279" r:id="rId32"/>
    <p:sldId id="281" r:id="rId33"/>
    <p:sldId id="280" r:id="rId34"/>
    <p:sldId id="276" r:id="rId35"/>
    <p:sldId id="278" r:id="rId36"/>
    <p:sldId id="277" r:id="rId37"/>
    <p:sldId id="269" r:id="rId38"/>
    <p:sldId id="274" r:id="rId39"/>
    <p:sldId id="272" r:id="rId40"/>
    <p:sldId id="270" r:id="rId41"/>
    <p:sldId id="275" r:id="rId42"/>
    <p:sldId id="273" r:id="rId43"/>
    <p:sldId id="258" r:id="rId4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B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08" y="-9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FE02-7622-4BF6-BDC8-113411C653F9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05DA-B431-4819-9C08-66E8C64EDF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7.png"/><Relationship Id="rId18" Type="http://schemas.openxmlformats.org/officeDocument/2006/relationships/slide" Target="slide11.xm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16.xm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2.xml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5.xm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0" Type="http://schemas.openxmlformats.org/officeDocument/2006/relationships/slide" Target="slide18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slide" Target="slide11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1.xml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4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0" Type="http://schemas.openxmlformats.org/officeDocument/2006/relationships/slide" Target="slide18.xml"/><Relationship Id="rId4" Type="http://schemas.openxmlformats.org/officeDocument/2006/relationships/image" Target="../media/image2.png"/><Relationship Id="rId9" Type="http://schemas.openxmlformats.org/officeDocument/2006/relationships/slide" Target="slide15.xml"/><Relationship Id="rId1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4.jpeg"/><Relationship Id="rId17" Type="http://schemas.openxmlformats.org/officeDocument/2006/relationships/slide" Target="slide37.xml"/><Relationship Id="rId2" Type="http://schemas.openxmlformats.org/officeDocument/2006/relationships/notesSlide" Target="../notesSlides/notesSlide13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slide" Target="slide13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16.xml"/><Relationship Id="rId5" Type="http://schemas.openxmlformats.org/officeDocument/2006/relationships/image" Target="../media/image3.png"/><Relationship Id="rId10" Type="http://schemas.openxmlformats.org/officeDocument/2006/relationships/slide" Target="slide11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16.xml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slide" Target="slide11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7.png"/><Relationship Id="rId18" Type="http://schemas.openxmlformats.org/officeDocument/2006/relationships/slide" Target="slide1.xm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6.jpeg"/><Relationship Id="rId17" Type="http://schemas.openxmlformats.org/officeDocument/2006/relationships/slide" Target="slide37.xml"/><Relationship Id="rId2" Type="http://schemas.openxmlformats.org/officeDocument/2006/relationships/notesSlide" Target="../notesSlides/notesSlide18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slide" Target="slide13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9.png"/><Relationship Id="rId18" Type="http://schemas.openxmlformats.org/officeDocument/2006/relationships/slide" Target="slide16.xm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17" Type="http://schemas.openxmlformats.org/officeDocument/2006/relationships/image" Target="../media/image12.jpeg"/><Relationship Id="rId2" Type="http://schemas.openxmlformats.org/officeDocument/2006/relationships/image" Target="../media/image1.jpeg"/><Relationship Id="rId16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" Target="slide2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18.xml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slide" Target="slide37.xml"/><Relationship Id="rId3" Type="http://schemas.openxmlformats.org/officeDocument/2006/relationships/image" Target="../media/image2.png"/><Relationship Id="rId7" Type="http://schemas.openxmlformats.org/officeDocument/2006/relationships/slide" Target="slide24.xml"/><Relationship Id="rId12" Type="http://schemas.openxmlformats.org/officeDocument/2006/relationships/image" Target="../media/image21.jpeg"/><Relationship Id="rId2" Type="http://schemas.openxmlformats.org/officeDocument/2006/relationships/image" Target="../media/image1.jpeg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slide" Target="slide23.xml"/><Relationship Id="rId5" Type="http://schemas.openxmlformats.org/officeDocument/2006/relationships/slide" Target="slide21.xml"/><Relationship Id="rId15" Type="http://schemas.openxmlformats.org/officeDocument/2006/relationships/image" Target="../media/image4.png"/><Relationship Id="rId10" Type="http://schemas.openxmlformats.org/officeDocument/2006/relationships/image" Target="../media/image20.jpeg"/><Relationship Id="rId4" Type="http://schemas.openxmlformats.org/officeDocument/2006/relationships/image" Target="../media/image3.png"/><Relationship Id="rId9" Type="http://schemas.openxmlformats.org/officeDocument/2006/relationships/image" Target="../media/image19.jpeg"/><Relationship Id="rId1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12" Type="http://schemas.openxmlformats.org/officeDocument/2006/relationships/slide" Target="slide11.xml"/><Relationship Id="rId2" Type="http://schemas.openxmlformats.org/officeDocument/2006/relationships/image" Target="../media/image1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slide" Target="slide37.xml"/><Relationship Id="rId5" Type="http://schemas.openxmlformats.org/officeDocument/2006/relationships/image" Target="../media/image5.jpeg"/><Relationship Id="rId15" Type="http://schemas.openxmlformats.org/officeDocument/2006/relationships/slide" Target="slide16.xml"/><Relationship Id="rId10" Type="http://schemas.openxmlformats.org/officeDocument/2006/relationships/image" Target="../media/image21.jpeg"/><Relationship Id="rId4" Type="http://schemas.openxmlformats.org/officeDocument/2006/relationships/image" Target="../media/image3.png"/><Relationship Id="rId9" Type="http://schemas.openxmlformats.org/officeDocument/2006/relationships/slide" Target="slide25.xml"/><Relationship Id="rId1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12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2.png"/><Relationship Id="rId5" Type="http://schemas.openxmlformats.org/officeDocument/2006/relationships/image" Target="../media/image5.jpe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12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2.png"/><Relationship Id="rId5" Type="http://schemas.openxmlformats.org/officeDocument/2006/relationships/image" Target="../media/image5.jpe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image" Target="../media/image25.png"/><Relationship Id="rId26" Type="http://schemas.openxmlformats.org/officeDocument/2006/relationships/image" Target="../media/image31.jpeg"/><Relationship Id="rId3" Type="http://schemas.openxmlformats.org/officeDocument/2006/relationships/image" Target="../media/image1.jpe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4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6" Type="http://schemas.openxmlformats.org/officeDocument/2006/relationships/slide" Target="slide3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24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23" Type="http://schemas.openxmlformats.org/officeDocument/2006/relationships/image" Target="../media/image28.png"/><Relationship Id="rId10" Type="http://schemas.openxmlformats.org/officeDocument/2006/relationships/slide" Target="slide8.xml"/><Relationship Id="rId19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slide" Target="slide27.xml"/><Relationship Id="rId14" Type="http://schemas.openxmlformats.org/officeDocument/2006/relationships/slide" Target="slide28.xml"/><Relationship Id="rId2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8.xml"/><Relationship Id="rId18" Type="http://schemas.openxmlformats.org/officeDocument/2006/relationships/image" Target="../media/image25.png"/><Relationship Id="rId26" Type="http://schemas.openxmlformats.org/officeDocument/2006/relationships/slide" Target="slide37.xml"/><Relationship Id="rId3" Type="http://schemas.openxmlformats.org/officeDocument/2006/relationships/image" Target="../media/image1.jpe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24.png"/><Relationship Id="rId25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6" Type="http://schemas.openxmlformats.org/officeDocument/2006/relationships/slide" Target="slide3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24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23" Type="http://schemas.openxmlformats.org/officeDocument/2006/relationships/image" Target="../media/image29.png"/><Relationship Id="rId10" Type="http://schemas.openxmlformats.org/officeDocument/2006/relationships/slide" Target="slide18.xml"/><Relationship Id="rId19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16.jpeg"/><Relationship Id="rId2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image" Target="../media/image25.png"/><Relationship Id="rId3" Type="http://schemas.openxmlformats.org/officeDocument/2006/relationships/image" Target="../media/image1.jpeg"/><Relationship Id="rId21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4.png"/><Relationship Id="rId25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6" Type="http://schemas.openxmlformats.org/officeDocument/2006/relationships/slide" Target="slide34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24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23" Type="http://schemas.openxmlformats.org/officeDocument/2006/relationships/image" Target="../media/image29.png"/><Relationship Id="rId10" Type="http://schemas.openxmlformats.org/officeDocument/2006/relationships/slide" Target="slide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25.xml"/><Relationship Id="rId14" Type="http://schemas.openxmlformats.org/officeDocument/2006/relationships/slide" Target="slide28.xml"/><Relationship Id="rId2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image" Target="../media/image25.png"/><Relationship Id="rId3" Type="http://schemas.openxmlformats.org/officeDocument/2006/relationships/image" Target="../media/image1.jpe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6" Type="http://schemas.openxmlformats.org/officeDocument/2006/relationships/slide" Target="slide3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23" Type="http://schemas.openxmlformats.org/officeDocument/2006/relationships/image" Target="../media/image33.jpeg"/><Relationship Id="rId10" Type="http://schemas.openxmlformats.org/officeDocument/2006/relationships/slide" Target="slide8.xml"/><Relationship Id="rId19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slide" Target="slide30.xml"/><Relationship Id="rId14" Type="http://schemas.openxmlformats.org/officeDocument/2006/relationships/slide" Target="slide28.xml"/><Relationship Id="rId2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8.xml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21" Type="http://schemas.openxmlformats.org/officeDocument/2006/relationships/image" Target="../media/image32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slide" Target="slide35.xml"/><Relationship Id="rId23" Type="http://schemas.openxmlformats.org/officeDocument/2006/relationships/slide" Target="slide37.xml"/><Relationship Id="rId10" Type="http://schemas.openxmlformats.org/officeDocument/2006/relationships/slide" Target="slide1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31.xml"/><Relationship Id="rId22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7.png"/><Relationship Id="rId18" Type="http://schemas.openxmlformats.org/officeDocument/2006/relationships/slide" Target="slide13.xm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8.xml"/><Relationship Id="rId19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slide" Target="slide5.xml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21" Type="http://schemas.openxmlformats.org/officeDocument/2006/relationships/image" Target="../media/image32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slide" Target="slide34.xml"/><Relationship Id="rId10" Type="http://schemas.openxmlformats.org/officeDocument/2006/relationships/slide" Target="slide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28.xml"/><Relationship Id="rId14" Type="http://schemas.openxmlformats.org/officeDocument/2006/relationships/slide" Target="slide31.xml"/><Relationship Id="rId22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image" Target="../media/image25.png"/><Relationship Id="rId3" Type="http://schemas.openxmlformats.org/officeDocument/2006/relationships/image" Target="../media/image1.jpe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4.png"/><Relationship Id="rId25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6" Type="http://schemas.openxmlformats.org/officeDocument/2006/relationships/slide" Target="slide3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24" Type="http://schemas.openxmlformats.org/officeDocument/2006/relationships/image" Target="../media/image35.jpeg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23" Type="http://schemas.openxmlformats.org/officeDocument/2006/relationships/image" Target="../media/image34.jpeg"/><Relationship Id="rId10" Type="http://schemas.openxmlformats.org/officeDocument/2006/relationships/slide" Target="slide8.xml"/><Relationship Id="rId19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slide" Target="slide33.xml"/><Relationship Id="rId14" Type="http://schemas.openxmlformats.org/officeDocument/2006/relationships/slide" Target="slide28.xml"/><Relationship Id="rId22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8.xml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21" Type="http://schemas.openxmlformats.org/officeDocument/2006/relationships/image" Target="../media/image33.jpe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25.png"/><Relationship Id="rId25" Type="http://schemas.openxmlformats.org/officeDocument/2006/relationships/slide" Target="slide37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24" Type="http://schemas.openxmlformats.org/officeDocument/2006/relationships/image" Target="../media/image36.jpeg"/><Relationship Id="rId5" Type="http://schemas.openxmlformats.org/officeDocument/2006/relationships/image" Target="../media/image3.png"/><Relationship Id="rId15" Type="http://schemas.openxmlformats.org/officeDocument/2006/relationships/slide" Target="slide34.xml"/><Relationship Id="rId23" Type="http://schemas.openxmlformats.org/officeDocument/2006/relationships/image" Target="../media/image35.jpeg"/><Relationship Id="rId10" Type="http://schemas.openxmlformats.org/officeDocument/2006/relationships/slide" Target="slide1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31.xml"/><Relationship Id="rId22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21" Type="http://schemas.openxmlformats.org/officeDocument/2006/relationships/image" Target="../media/image33.jpe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24" Type="http://schemas.openxmlformats.org/officeDocument/2006/relationships/image" Target="../media/image36.jpeg"/><Relationship Id="rId5" Type="http://schemas.openxmlformats.org/officeDocument/2006/relationships/image" Target="../media/image3.png"/><Relationship Id="rId15" Type="http://schemas.openxmlformats.org/officeDocument/2006/relationships/slide" Target="slide34.xml"/><Relationship Id="rId23" Type="http://schemas.openxmlformats.org/officeDocument/2006/relationships/image" Target="../media/image35.jpeg"/><Relationship Id="rId10" Type="http://schemas.openxmlformats.org/officeDocument/2006/relationships/slide" Target="slide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31.xml"/><Relationship Id="rId14" Type="http://schemas.openxmlformats.org/officeDocument/2006/relationships/slide" Target="slide28.xml"/><Relationship Id="rId22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image" Target="../media/image25.png"/><Relationship Id="rId3" Type="http://schemas.openxmlformats.org/officeDocument/2006/relationships/image" Target="../media/image1.jpe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6" Type="http://schemas.openxmlformats.org/officeDocument/2006/relationships/slide" Target="slide3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23" Type="http://schemas.openxmlformats.org/officeDocument/2006/relationships/image" Target="../media/image32.png"/><Relationship Id="rId10" Type="http://schemas.openxmlformats.org/officeDocument/2006/relationships/slide" Target="slide8.xml"/><Relationship Id="rId19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slide" Target="slide36.xml"/><Relationship Id="rId14" Type="http://schemas.openxmlformats.org/officeDocument/2006/relationships/slide" Target="slide28.xml"/><Relationship Id="rId2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8.xml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21" Type="http://schemas.openxmlformats.org/officeDocument/2006/relationships/image" Target="../media/image37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slide" Target="slide34.xml"/><Relationship Id="rId23" Type="http://schemas.openxmlformats.org/officeDocument/2006/relationships/slide" Target="slide37.xml"/><Relationship Id="rId10" Type="http://schemas.openxmlformats.org/officeDocument/2006/relationships/slide" Target="slide1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31.xml"/><Relationship Id="rId2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21" Type="http://schemas.openxmlformats.org/officeDocument/2006/relationships/image" Target="../media/image37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slide" Target="slide31.xml"/><Relationship Id="rId10" Type="http://schemas.openxmlformats.org/officeDocument/2006/relationships/slide" Target="slide8.xml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slide" Target="slide34.xml"/><Relationship Id="rId14" Type="http://schemas.openxmlformats.org/officeDocument/2006/relationships/slide" Target="slide28.xml"/><Relationship Id="rId2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slide" Target="slide40.xml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39.xml"/><Relationship Id="rId1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10" Type="http://schemas.openxmlformats.org/officeDocument/2006/relationships/slide" Target="slide18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37.xml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9.png"/><Relationship Id="rId18" Type="http://schemas.openxmlformats.org/officeDocument/2006/relationships/slide" Target="slide25.xml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1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slide" Target="slide37.xml"/><Relationship Id="rId4" Type="http://schemas.openxmlformats.org/officeDocument/2006/relationships/image" Target="../media/image2.png"/><Relationship Id="rId9" Type="http://schemas.openxmlformats.org/officeDocument/2006/relationships/slide" Target="slide18.xml"/><Relationship Id="rId1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slide" Target="slide37.xml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42.xml"/><Relationship Id="rId14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38.png"/><Relationship Id="rId17" Type="http://schemas.openxmlformats.org/officeDocument/2006/relationships/slide" Target="slide37.xml"/><Relationship Id="rId2" Type="http://schemas.openxmlformats.org/officeDocument/2006/relationships/notesSlide" Target="../notesSlides/notesSlide36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image" Target="../media/image40.png"/><Relationship Id="rId10" Type="http://schemas.openxmlformats.org/officeDocument/2006/relationships/slide" Target="slide18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8.xml"/><Relationship Id="rId5" Type="http://schemas.openxmlformats.org/officeDocument/2006/relationships/image" Target="../media/image3.png"/><Relationship Id="rId15" Type="http://schemas.openxmlformats.org/officeDocument/2006/relationships/image" Target="../media/image40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40.xml"/><Relationship Id="rId14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11.xml"/><Relationship Id="rId5" Type="http://schemas.openxmlformats.org/officeDocument/2006/relationships/image" Target="../media/image3.png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slide" Target="slide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11.xml"/><Relationship Id="rId5" Type="http://schemas.openxmlformats.org/officeDocument/2006/relationships/image" Target="../media/image3.png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slide" Target="slide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slide" Target="slide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3.xml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5.xm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3.png"/><Relationship Id="rId15" Type="http://schemas.openxmlformats.org/officeDocument/2006/relationships/slide" Target="slide37.xml"/><Relationship Id="rId10" Type="http://schemas.openxmlformats.org/officeDocument/2006/relationships/slide" Target="slide18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6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endshow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>
            <a:hlinkClick r:id="rId18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3" action="ppaction://hlinksldjump" highlightClick="1"/>
          </p:cNvPr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>
            <a:hlinkClick r:id="rId10" action="ppaction://hlinksldjump" highlightClick="1"/>
          </p:cNvPr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>
            <a:hlinkClick r:id="rId14" action="ppaction://hlinksldjump" highlightClick="1"/>
          </p:cNvPr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4" name="CaixaDeTexto 33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6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0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>
            <a:hlinkClick r:id="rId14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previous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8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" action="ppaction://hlinkshowjump?jump=previousslide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8" name="CaixaDeTexto 37">
            <a:hlinkClick r:id="rId8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0" name="CaixaDeTexto 39">
            <a:hlinkClick r:id="" action="ppaction://hlinkshowjump?jump=previousslide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>
            <a:hlinkClick r:id="rId13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0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>
            <a:hlinkClick r:id="rId14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5" name="CaixaDeTexto 34">
            <a:hlinkClick r:id="rId16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>
            <a:hlinkClick r:id="rId17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9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>
            <a:hlinkClick r:id="rId14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5" name="CaixaDeTexto 34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6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0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6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previous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0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8" name="CaixaDeTexto 47">
            <a:hlinkClick r:id="" action="ppaction://hlinkshowjump?jump=previousslide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>
            <a:hlinkClick r:id="rId12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0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48" name="CaixaDeTexto 47">
            <a:hlinkClick r:id="rId16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9" name="CaixaDeTexto 48">
            <a:hlinkClick r:id="rId17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0" name="CaixaDeTexto 49">
            <a:hlinkClick r:id="rId18" action="ppaction://hlinksldjump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5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8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>
            <a:hlinkClick r:id="rId16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26" name="CaixaDeTexto 25">
            <a:hlinkClick r:id="rId8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CaixaDeTexto 27">
            <a:hlinkClick r:id="rId18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>
            <a:hlinkClick r:id="rId9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5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>
            <a:hlinkClick r:id="rId11" action="ppaction://hlinksldjump" highlightClick="1"/>
          </p:cNvPr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>
            <a:hlinkClick r:id="rId13" action="ppaction://hlinksldjump" highlightClick="1"/>
          </p:cNvPr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erros.</a:t>
            </a:r>
          </a:p>
        </p:txBody>
      </p:sp>
      <p:sp>
        <p:nvSpPr>
          <p:cNvPr id="33" name="CaixaDeTexto 32">
            <a:hlinkClick r:id="" action="ppaction://hlinkshowjump?jump=lastslide" highlightClick="1"/>
          </p:cNvPr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>
            <a:hlinkClick r:id="" action="ppaction://hlinkshowjump?jump=lastslide" highlightClick="1"/>
          </p:cNvPr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>
            <a:hlinkClick r:id="rId14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>
            <a:hlinkClick r:id="rId16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>
            <a:hlinkClick r:id="rId16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previous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>
            <a:hlinkClick r:id="rId9" action="ppaction://hlinksldjump" highlightClick="1"/>
          </p:cNvPr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>
            <a:hlinkClick r:id="rId11" action="ppaction://hlinksldjump" highlightClick="1"/>
          </p:cNvPr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erros.</a:t>
            </a:r>
          </a:p>
        </p:txBody>
      </p:sp>
      <p:sp>
        <p:nvSpPr>
          <p:cNvPr id="33" name="CaixaDeTexto 32">
            <a:hlinkClick r:id="" action="ppaction://hlinkshowjump?jump=lastslide" highlightClick="1"/>
          </p:cNvPr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>
            <a:hlinkClick r:id="" action="ppaction://hlinkshowjump?jump=lastslideviewed" highlightClick="1"/>
          </p:cNvPr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>
            <a:hlinkClick r:id="rId14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>
            <a:hlinkClick r:id="rId15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Asgard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1" name="CaixaDeTexto 40">
            <a:hlinkClick r:id="" action="ppaction://hlinkshowjump?jump=previousslide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/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erros.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2" name="Picture 2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000246"/>
            <a:ext cx="2984500" cy="1384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0" name="CaixaDeTexto 39"/>
          <p:cNvSpPr txBox="1"/>
          <p:nvPr/>
        </p:nvSpPr>
        <p:spPr>
          <a:xfrm>
            <a:off x="3500430" y="214312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incorreto !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3" name="Picture 3" descr="C:\Users\PC\Downloads\icons8-erro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2143122"/>
            <a:ext cx="285752" cy="285752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3643306" y="257175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Tente Novamente.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2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3372" y="3000378"/>
            <a:ext cx="642942" cy="28575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3" name="CaixaDeTexto 42">
            <a:hlinkClick r:id="rId13" action="ppaction://hlinksldjump" highlightClick="1"/>
          </p:cNvPr>
          <p:cNvSpPr txBox="1"/>
          <p:nvPr/>
        </p:nvSpPr>
        <p:spPr>
          <a:xfrm>
            <a:off x="4143372" y="300037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ok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/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erros.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Asgard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2" name="Picture 2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000246"/>
            <a:ext cx="2984500" cy="1384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0" name="CaixaDeTexto 39"/>
          <p:cNvSpPr txBox="1"/>
          <p:nvPr/>
        </p:nvSpPr>
        <p:spPr>
          <a:xfrm>
            <a:off x="3500430" y="214312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incorreta !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3" name="Picture 3" descr="C:\Users\PC\Downloads\icons8-erro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2143122"/>
            <a:ext cx="285752" cy="285752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3643306" y="257175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Tente Novamente.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2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3372" y="3000378"/>
            <a:ext cx="642942" cy="28575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3" name="CaixaDeTexto 42">
            <a:hlinkClick r:id="rId13" action="ppaction://hlinksldjump" highlightClick="1"/>
          </p:cNvPr>
          <p:cNvSpPr txBox="1"/>
          <p:nvPr/>
        </p:nvSpPr>
        <p:spPr>
          <a:xfrm>
            <a:off x="4143372" y="300037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ok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6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9" name="CaixaDeTexto 28">
            <a:hlinkClick r:id="rId19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pic>
        <p:nvPicPr>
          <p:cNvPr id="1027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500298" y="1428742"/>
            <a:ext cx="6072230" cy="1289050"/>
          </a:xfrm>
          <a:prstGeom prst="rect">
            <a:avLst/>
          </a:prstGeom>
          <a:noFill/>
        </p:spPr>
      </p:pic>
      <p:pic>
        <p:nvPicPr>
          <p:cNvPr id="2" name="Picture 2" descr="C:\Theo\curso ifes\2019\5 periodo\projeto de sistemas\trabalhos\projeto interface\interface\imagens\sem-imagem-avatar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643174" y="1571618"/>
            <a:ext cx="1015992" cy="10159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7" name="CaixaDeTexto 26"/>
          <p:cNvSpPr txBox="1"/>
          <p:nvPr/>
        </p:nvSpPr>
        <p:spPr>
          <a:xfrm>
            <a:off x="3857620" y="157161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14876" y="157161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-  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8" name="Picture 4" descr="C:\Users\Ghost\Downloads\icons8-brasil-96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165602" y="1928808"/>
            <a:ext cx="285752" cy="28575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4429124" y="187600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- Brasil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786578" y="178593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Nível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9" name="Picture 5" descr="C:\Users\Ghost\Downloads\icons8-1-circulado-100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786710" y="1714494"/>
            <a:ext cx="571504" cy="571504"/>
          </a:xfrm>
          <a:prstGeom prst="rect">
            <a:avLst/>
          </a:prstGeom>
          <a:noFill/>
        </p:spPr>
      </p:pic>
      <p:sp>
        <p:nvSpPr>
          <p:cNvPr id="33" name="CaixaDeTexto 32"/>
          <p:cNvSpPr txBox="1"/>
          <p:nvPr/>
        </p:nvSpPr>
        <p:spPr>
          <a:xfrm>
            <a:off x="2500298" y="28047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0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500298" y="3214692"/>
            <a:ext cx="1500198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2500298" y="32333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571868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4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500298" y="3753159"/>
            <a:ext cx="1500197" cy="35719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500298" y="3771795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Postagens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571868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357686" y="3214692"/>
            <a:ext cx="1500198" cy="357190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4357686" y="323332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Respostas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429256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3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357686" y="3753159"/>
            <a:ext cx="1500198" cy="357190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357686" y="3771795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29256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19" name="CaixaDeTexto 18">
            <a:hlinkClick r:id="rId13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pic>
        <p:nvPicPr>
          <p:cNvPr id="32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0298" y="1428742"/>
            <a:ext cx="6072230" cy="1289050"/>
          </a:xfrm>
          <a:prstGeom prst="rect">
            <a:avLst/>
          </a:prstGeom>
          <a:noFill/>
        </p:spPr>
      </p:pic>
      <p:sp>
        <p:nvSpPr>
          <p:cNvPr id="21" name="CaixaDeTexto 20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4" name="CaixaDeTexto 23">
            <a:hlinkClick r:id="rId16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2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9" name="CaixaDeTexto 28">
            <a:hlinkClick r:id="rId19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31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pic>
        <p:nvPicPr>
          <p:cNvPr id="33" name="Picture 2" descr="C:\Theo\curso ifes\2019\5 periodo\projeto de sistemas\trabalhos\projeto interface\interface\imagens\sem-imagem-avatar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643174" y="1571618"/>
            <a:ext cx="1015992" cy="10159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34" name="CaixaDeTexto 33"/>
          <p:cNvSpPr txBox="1"/>
          <p:nvPr/>
        </p:nvSpPr>
        <p:spPr>
          <a:xfrm>
            <a:off x="3857620" y="157161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714876" y="157161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-  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4" descr="C:\Users\Ghost\Downloads\icons8-brasil-96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165602" y="1928808"/>
            <a:ext cx="285752" cy="285752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4429124" y="187600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- Brasil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86578" y="178593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Nível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5" descr="C:\Users\Ghost\Downloads\icons8-1-circulado-100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786710" y="1714494"/>
            <a:ext cx="571504" cy="571504"/>
          </a:xfrm>
          <a:prstGeom prst="rect">
            <a:avLst/>
          </a:prstGeom>
          <a:noFill/>
        </p:spPr>
      </p:pic>
      <p:pic>
        <p:nvPicPr>
          <p:cNvPr id="40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500298" y="3214692"/>
            <a:ext cx="1500198" cy="357190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2500298" y="32333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571868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4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500298" y="3753159"/>
            <a:ext cx="1500197" cy="357190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500298" y="3771795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Postagens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571868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357686" y="3214692"/>
            <a:ext cx="1500198" cy="357190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357686" y="323332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Respostas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29256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3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9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357686" y="3753159"/>
            <a:ext cx="1500198" cy="357190"/>
          </a:xfrm>
          <a:prstGeom prst="rect">
            <a:avLst/>
          </a:prstGeom>
          <a:noFill/>
        </p:spPr>
      </p:pic>
      <p:sp>
        <p:nvSpPr>
          <p:cNvPr id="50" name="CaixaDeTexto 49"/>
          <p:cNvSpPr txBox="1"/>
          <p:nvPr/>
        </p:nvSpPr>
        <p:spPr>
          <a:xfrm>
            <a:off x="4357686" y="3771795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429256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14" name="CaixaDeTexto 13">
            <a:hlinkClick r:id="" action="ppaction://hlinkshowjump?jump=previousslide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>
            <a:hlinkClick r:id="rId26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6" name="CaixaDeTexto 15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2500298" y="28047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6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9" name="CaixaDeTexto 28">
            <a:hlinkClick r:id="rId9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pic>
        <p:nvPicPr>
          <p:cNvPr id="1027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00298" y="1428742"/>
            <a:ext cx="6072230" cy="1289050"/>
          </a:xfrm>
          <a:prstGeom prst="rect">
            <a:avLst/>
          </a:prstGeom>
          <a:noFill/>
        </p:spPr>
      </p:pic>
      <p:pic>
        <p:nvPicPr>
          <p:cNvPr id="2" name="Picture 2" descr="C:\Theo\curso ifes\2019\5 periodo\projeto de sistemas\trabalhos\projeto interface\interface\imagens\sem-imagem-avatar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643174" y="1571618"/>
            <a:ext cx="1015992" cy="10159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7" name="CaixaDeTexto 26"/>
          <p:cNvSpPr txBox="1"/>
          <p:nvPr/>
        </p:nvSpPr>
        <p:spPr>
          <a:xfrm>
            <a:off x="3857620" y="157161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14876" y="157161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-  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8" name="Picture 4" descr="C:\Users\Ghost\Downloads\icons8-brasil-96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165602" y="1928808"/>
            <a:ext cx="285752" cy="28575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4429124" y="187600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- Brasil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786578" y="178593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Nível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9" name="Picture 5" descr="C:\Users\Ghost\Downloads\icons8-1-circulado-100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786710" y="1714494"/>
            <a:ext cx="571504" cy="571504"/>
          </a:xfrm>
          <a:prstGeom prst="rect">
            <a:avLst/>
          </a:prstGeom>
          <a:noFill/>
        </p:spPr>
      </p:pic>
      <p:sp>
        <p:nvSpPr>
          <p:cNvPr id="33" name="CaixaDeTexto 32"/>
          <p:cNvSpPr txBox="1"/>
          <p:nvPr/>
        </p:nvSpPr>
        <p:spPr>
          <a:xfrm>
            <a:off x="2500298" y="28047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0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500298" y="3214692"/>
            <a:ext cx="1500198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2500298" y="32333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571868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4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500298" y="3753159"/>
            <a:ext cx="1500197" cy="35719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500298" y="3771795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Postagens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571868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357686" y="3214692"/>
            <a:ext cx="1500198" cy="357190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4357686" y="323332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Respostas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429256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3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357686" y="3753159"/>
            <a:ext cx="1500198" cy="357190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357686" y="3771795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29256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56" name="CaixaDeTexto 55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6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9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51" name="Picture 3" descr="C:\Users\PC\Downloads\is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571736" y="2500312"/>
            <a:ext cx="285752" cy="285752"/>
          </a:xfrm>
          <a:prstGeom prst="rect">
            <a:avLst/>
          </a:prstGeom>
          <a:noFill/>
        </p:spPr>
      </p:pic>
      <p:sp>
        <p:nvSpPr>
          <p:cNvPr id="52" name="CaixaDeTexto 51"/>
          <p:cNvSpPr txBox="1"/>
          <p:nvPr/>
        </p:nvSpPr>
        <p:spPr>
          <a:xfrm>
            <a:off x="2857488" y="244751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          está jogando 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2" descr="C:\Users\PC\Downloads\Destiny-3-1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58016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5357818" y="244751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0" name="CaixaDeTexto 19">
            <a:hlinkClick r:id="rId13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4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5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8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51" name="Picture 3" descr="C:\Users\PC\Downloads\is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71736" y="2500312"/>
            <a:ext cx="285752" cy="285752"/>
          </a:xfrm>
          <a:prstGeom prst="rect">
            <a:avLst/>
          </a:prstGeom>
          <a:noFill/>
        </p:spPr>
      </p:pic>
      <p:sp>
        <p:nvSpPr>
          <p:cNvPr id="52" name="CaixaDeTexto 51"/>
          <p:cNvSpPr txBox="1"/>
          <p:nvPr/>
        </p:nvSpPr>
        <p:spPr>
          <a:xfrm>
            <a:off x="2857488" y="244751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          está jogando 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2" descr="C:\Users\PC\Downloads\Destiny-3-1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858016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5357818" y="244751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2" name="CaixaDeTexto 31">
            <a:hlinkClick r:id="rId18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>
            <a:hlinkClick r:id="rId23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>
            <a:hlinkClick r:id="rId18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>
            <a:hlinkClick r:id="rId19" action="ppaction://hlinksldjump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0" name="CaixaDeTexto 19">
            <a:hlinkClick r:id="rId9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4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5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8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51" name="Picture 3" descr="C:\Users\PC\Downloads\is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71736" y="2500312"/>
            <a:ext cx="285752" cy="285752"/>
          </a:xfrm>
          <a:prstGeom prst="rect">
            <a:avLst/>
          </a:prstGeom>
          <a:noFill/>
        </p:spPr>
      </p:pic>
      <p:sp>
        <p:nvSpPr>
          <p:cNvPr id="52" name="CaixaDeTexto 51"/>
          <p:cNvSpPr txBox="1"/>
          <p:nvPr/>
        </p:nvSpPr>
        <p:spPr>
          <a:xfrm>
            <a:off x="2857488" y="244751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          está jogando 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2" descr="C:\Users\PC\Downloads\Destiny-3-1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858016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5357818" y="244751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2" name="CaixaDeTexto 31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3" name="CaixaDeTexto 22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6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9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Meus Jogos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2050" name="Picture 2" descr="C:\Users\PC\Downloads\Destiny-3-1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643174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1" name="CaixaDeTexto 50"/>
          <p:cNvSpPr txBox="1"/>
          <p:nvPr/>
        </p:nvSpPr>
        <p:spPr>
          <a:xfrm>
            <a:off x="2643174" y="300037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1" name="Picture 3" descr="C:\Users\PC\Downloads\f15983a75135cf7366f3df28989ed18fb7c7d431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0562" y="2214560"/>
            <a:ext cx="1357322" cy="7778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429124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ARK Survival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Users\PC\Downloads\BF1XP3_EliteClass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429388" y="2214560"/>
            <a:ext cx="1397010" cy="7858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3" name="CaixaDeTexto 52"/>
          <p:cNvSpPr txBox="1"/>
          <p:nvPr/>
        </p:nvSpPr>
        <p:spPr>
          <a:xfrm>
            <a:off x="6357950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Battlefield 1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4" name="Picture 6" descr="C:\Users\PC\Downloads\217783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643174" y="3500444"/>
            <a:ext cx="1357322" cy="7143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6" name="CaixaDeTexto 55"/>
          <p:cNvSpPr txBox="1"/>
          <p:nvPr/>
        </p:nvSpPr>
        <p:spPr>
          <a:xfrm>
            <a:off x="2643174" y="42148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3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3" name="CaixaDeTexto 22">
            <a:hlinkClick r:id="rId14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5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8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Meus Jogos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2050" name="Picture 2" descr="C:\Users\PC\Downloads\Destiny-3-1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643174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1" name="CaixaDeTexto 50"/>
          <p:cNvSpPr txBox="1"/>
          <p:nvPr/>
        </p:nvSpPr>
        <p:spPr>
          <a:xfrm>
            <a:off x="2643174" y="300037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1" name="Picture 3" descr="C:\Users\PC\Downloads\f15983a75135cf7366f3df28989ed18fb7c7d431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500562" y="2214560"/>
            <a:ext cx="1357322" cy="7778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429124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ARK Survival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Users\PC\Downloads\BF1XP3_EliteClass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429388" y="2214560"/>
            <a:ext cx="1397010" cy="7858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3" name="CaixaDeTexto 52"/>
          <p:cNvSpPr txBox="1"/>
          <p:nvPr/>
        </p:nvSpPr>
        <p:spPr>
          <a:xfrm>
            <a:off x="6357950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Battlefield 1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4" name="Picture 6" descr="C:\Users\PC\Downloads\217783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643174" y="3500444"/>
            <a:ext cx="1357322" cy="7143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6" name="CaixaDeTexto 55"/>
          <p:cNvSpPr txBox="1"/>
          <p:nvPr/>
        </p:nvSpPr>
        <p:spPr>
          <a:xfrm>
            <a:off x="2643174" y="42148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UNO</a:t>
            </a: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6" name="CaixaDeTexto 35">
            <a:hlinkClick r:id="rId18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>
            <a:hlinkClick r:id="rId25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8" name="CaixaDeTexto 37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3" name="CaixaDeTexto 22">
            <a:hlinkClick r:id="rId9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rId15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8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Meus Jogos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2050" name="Picture 2" descr="C:\Users\PC\Downloads\Destiny-3-1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643174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1" name="CaixaDeTexto 50"/>
          <p:cNvSpPr txBox="1"/>
          <p:nvPr/>
        </p:nvSpPr>
        <p:spPr>
          <a:xfrm>
            <a:off x="2643174" y="300037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1" name="Picture 3" descr="C:\Users\PC\Downloads\f15983a75135cf7366f3df28989ed18fb7c7d431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500562" y="2214560"/>
            <a:ext cx="1357322" cy="7778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429124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ARK Survival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Users\PC\Downloads\BF1XP3_EliteClass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429388" y="2214560"/>
            <a:ext cx="1397010" cy="7858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3" name="CaixaDeTexto 52"/>
          <p:cNvSpPr txBox="1"/>
          <p:nvPr/>
        </p:nvSpPr>
        <p:spPr>
          <a:xfrm>
            <a:off x="6357950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Battlefield 1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4" name="Picture 6" descr="C:\Users\PC\Downloads\217783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643174" y="3500444"/>
            <a:ext cx="1357322" cy="7143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6" name="CaixaDeTexto 55"/>
          <p:cNvSpPr txBox="1"/>
          <p:nvPr/>
        </p:nvSpPr>
        <p:spPr>
          <a:xfrm>
            <a:off x="2643174" y="42148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UNO</a:t>
            </a: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6" name="CaixaDeTexto 35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CaixaDeTexto 25">
            <a:hlinkClick r:id="rId16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9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                             |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4125525"/>
            <a:ext cx="1428760" cy="303613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51" name="CaixaDeTexto 50">
            <a:hlinkClick r:id="" action="ppaction://hlinkshowjump?jump=lastslide" highlightClick="1"/>
          </p:cNvPr>
          <p:cNvSpPr txBox="1"/>
          <p:nvPr/>
        </p:nvSpPr>
        <p:spPr>
          <a:xfrm>
            <a:off x="7072330" y="41255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Adicionar amigo  </a:t>
            </a:r>
            <a:r>
              <a:rPr lang="pt-BR" sz="1200" b="1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+</a:t>
            </a:r>
            <a:endParaRPr lang="pt-BR" sz="1200" b="1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2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sp>
        <p:nvSpPr>
          <p:cNvPr id="53" name="CaixaDeTexto 52"/>
          <p:cNvSpPr txBox="1"/>
          <p:nvPr/>
        </p:nvSpPr>
        <p:spPr>
          <a:xfrm>
            <a:off x="5357818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Status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2" descr="C:\Users\PC\Downloads\battery-low-icon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571736" y="2357436"/>
            <a:ext cx="285752" cy="285752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285748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Phillips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3" descr="C:\Users\PC\Downloads\is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71736" y="2786064"/>
            <a:ext cx="285752" cy="285752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2857488" y="273326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5781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• 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Off-line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357818" y="271462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• 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Online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3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4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CaixaDeTexto 25">
            <a:hlinkClick r:id="rId15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8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                             |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2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sp>
        <p:nvSpPr>
          <p:cNvPr id="53" name="CaixaDeTexto 52"/>
          <p:cNvSpPr txBox="1"/>
          <p:nvPr/>
        </p:nvSpPr>
        <p:spPr>
          <a:xfrm>
            <a:off x="5357818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Status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2" descr="C:\Users\PC\Downloads\battery-low-ico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71736" y="2357436"/>
            <a:ext cx="285752" cy="285752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285748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Phillips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3" descr="C:\Users\PC\Downloads\is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571736" y="2786064"/>
            <a:ext cx="285752" cy="285752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2857488" y="273326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5781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• 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Off-line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357818" y="271462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• 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Online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7" name="CaixaDeTexto 36">
            <a:hlinkClick r:id="rId18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8" name="CaixaDeTexto 37">
            <a:hlinkClick r:id="rId23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72330" y="4125525"/>
            <a:ext cx="1428760" cy="303613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41" name="CaixaDeTexto 40">
            <a:hlinkClick r:id="" action="ppaction://hlinkshowjump?jump=lastslide" highlightClick="1"/>
          </p:cNvPr>
          <p:cNvSpPr txBox="1"/>
          <p:nvPr/>
        </p:nvSpPr>
        <p:spPr>
          <a:xfrm>
            <a:off x="7072330" y="41255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Adicionar amigo  </a:t>
            </a:r>
            <a:r>
              <a:rPr lang="pt-BR" sz="1200" b="1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+</a:t>
            </a:r>
            <a:endParaRPr lang="pt-BR" sz="1200" b="1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rId14" action="ppaction://hlinksldjump" highlightClick="1"/>
          </p:cNvPr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5" action="ppaction://hlinksldjump" highlightClick="1"/>
          </p:cNvPr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CaixaDeTexto 25">
            <a:hlinkClick r:id="rId9" action="ppaction://hlinksldjump" highlightClick="1"/>
          </p:cNvPr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>
            <a:hlinkClick r:id="rId18" action="ppaction://hlinksldjump" highlightClick="1"/>
          </p:cNvPr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                             |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2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sp>
        <p:nvSpPr>
          <p:cNvPr id="53" name="CaixaDeTexto 52"/>
          <p:cNvSpPr txBox="1"/>
          <p:nvPr/>
        </p:nvSpPr>
        <p:spPr>
          <a:xfrm>
            <a:off x="5357818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Status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2" descr="C:\Users\PC\Downloads\battery-low-ico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71736" y="2357436"/>
            <a:ext cx="285752" cy="285752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285748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Phillips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3" descr="C:\Users\PC\Downloads\is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571736" y="2786064"/>
            <a:ext cx="285752" cy="285752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2857488" y="273326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5781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• 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Off-line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357818" y="271462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• 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Online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4125525"/>
            <a:ext cx="1428760" cy="303613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39" name="CaixaDeTexto 38">
            <a:hlinkClick r:id="" action="ppaction://hlinkshowjump?jump=lastslide" highlightClick="1"/>
          </p:cNvPr>
          <p:cNvSpPr txBox="1"/>
          <p:nvPr/>
        </p:nvSpPr>
        <p:spPr>
          <a:xfrm>
            <a:off x="7072330" y="41255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Adicionar amigo  </a:t>
            </a:r>
            <a:r>
              <a:rPr lang="pt-BR" sz="1200" b="1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+</a:t>
            </a:r>
            <a:endParaRPr lang="pt-BR" sz="1200" b="1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>
            <a:hlinkClick r:id="" action="ppaction://hlinkshowjump?jump=lastslide" highlightClick="1"/>
          </p:cNvPr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Sexo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roximo.png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58214" y="4071948"/>
            <a:ext cx="471502" cy="4715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335755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24475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57554" y="3161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20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8762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Masculino ▼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>
            <a:hlinkClick r:id="" action="ppaction://hlinkshowjump?jump=lastslide" highlightClick="1"/>
          </p:cNvPr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Sexo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roximo.png">
            <a:hlinkClick r:id="rId1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58214" y="4071948"/>
            <a:ext cx="471502" cy="4715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335755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24475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57554" y="3161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20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8762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Masculino ▼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CaixaDeTexto 49">
            <a:hlinkClick r:id="rId16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>
            <a:hlinkClick r:id="" action="ppaction://hlinkshowjump?jump=previousslide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2" name="CaixaDeTexto 51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>
            <a:hlinkClick r:id="" action="ppaction://hlinkshowjump?jump=lastslide" highlightClick="1"/>
          </p:cNvPr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Sexo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roximo.png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58214" y="4071948"/>
            <a:ext cx="471502" cy="4715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335755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24475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57554" y="3161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20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8762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Masculino ▼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50" name="CaixaDeTexto 49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8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9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>
            <a:hlinkClick r:id="rId16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21" name="CaixaDeTexto 20">
            <a:hlinkClick r:id="rId18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3" name="CaixaDeTexto 22">
            <a:hlinkClick r:id="rId19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País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UF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E-mail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>
            <a:hlinkClick r:id="" action="ppaction://hlinkshowjump?jump=lastslide" highlightClick="1"/>
          </p:cNvPr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74" name="Picture 2" descr="C:\Users\Ghost\Downloads\anterior.png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48872" y="4083918"/>
            <a:ext cx="471600" cy="4716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3357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Brasil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7554" y="24475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57554" y="316189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joao_silva_1@gmail.com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387627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País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UF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E-mail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>
            <a:hlinkClick r:id="" action="ppaction://hlinkshowjump?jump=lastslide" highlightClick="1"/>
          </p:cNvPr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74" name="Picture 2" descr="C:\Users\Ghost\Downloads\anterior.png">
            <a:hlinkClick r:id="rId1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58214" y="4071948"/>
            <a:ext cx="471600" cy="4716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3357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Brasil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7554" y="24475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57554" y="316189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joao_silva_1@gmail.com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387627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" name="CaixaDeTexto 47">
            <a:hlinkClick r:id="rId16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9" name="CaixaDeTexto 48">
            <a:hlinkClick r:id="rId17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0" name="CaixaDeTexto 49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10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1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2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País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UF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E-mail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>
            <a:hlinkClick r:id="" action="ppaction://hlinkshowjump?jump=nextslide" highlightClick="1"/>
          </p:cNvPr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74" name="Picture 2" descr="C:\Users\Ghost\Downloads\anterior.png">
            <a:hlinkClick r:id="rId9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58214" y="4071948"/>
            <a:ext cx="471600" cy="4716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3357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Brasil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7554" y="24475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57554" y="316189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joao_silva_1@gmail.com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387627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8" name="CaixaDeTexto 47">
            <a:hlinkClick r:id="rId9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75274"/>
          </a:xfrm>
          <a:prstGeom prst="rect">
            <a:avLst/>
          </a:prstGeom>
          <a:noFill/>
        </p:spPr>
      </p:pic>
      <p:pic>
        <p:nvPicPr>
          <p:cNvPr id="5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6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5122" name="Picture 2" descr="C:\Users\Ghost\Downloads\icons8-chave-inglesa-80.png">
            <a:hlinkClick r:id="" action="ppaction://hlinkshowjump?jump=lastslideviewed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571618"/>
            <a:ext cx="1785950" cy="1785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2857488" y="2071684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eorgia" pitchFamily="18" charset="0"/>
                <a:cs typeface="Mangal" pitchFamily="18" charset="0"/>
              </a:rPr>
              <a:t>Em Manutenção</a:t>
            </a:r>
            <a:endParaRPr lang="pt-BR" sz="4800" dirty="0">
              <a:solidFill>
                <a:schemeClr val="tx2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7" name="Picture 10" descr="C:\Users\Ghost\Downloads\nova_logo.png">
            <a:hlinkClick r:id="" action="ppaction://hlinkshowjump?jump=lastslideviewed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8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>
            <a:hlinkClick r:id="rId15" action="ppaction://hlinksldjump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21" name="CaixaDeTexto 20">
            <a:hlinkClick r:id="rId8" action="ppaction://hlinksldjump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6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>
            <a:hlinkClick r:id="rId1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>
            <a:hlinkClick r:id="rId6" action="ppaction://hlinksldjump" highlightClick="1"/>
          </p:cNvPr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>
            <a:hlinkClick r:id="rId10" action="ppaction://hlinksldjump" highlightClick="1"/>
          </p:cNvPr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rId6" action="ppaction://hlinksldjump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9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>
            <a:hlinkClick r:id="rId1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>
            <a:hlinkClick r:id="rId6" action="ppaction://hlinksldjump" highlightClick="1"/>
          </p:cNvPr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>
            <a:hlinkClick r:id="rId10" action="ppaction://hlinksldjump" highlightClick="1"/>
          </p:cNvPr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>
            <a:hlinkClick r:id="rId14" action="ppaction://hlinksldjump" highlightClick="1"/>
          </p:cNvPr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9" name="CaixaDeTexto 38">
            <a:hlinkClick r:id="" action="ppaction://hlinkshowjump?jump=previousslide" highlightClick="1"/>
          </p:cNvPr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rId8" action="ppaction://hlinksldjump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>
            <a:hlinkClick r:id="rId1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2" action="ppaction://hlinksldjump" highlightClick="1"/>
          </p:cNvPr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>
            <a:hlinkClick r:id="rId14" action="ppaction://hlinksldjump" highlightClick="1"/>
          </p:cNvPr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>
            <a:hlinkClick r:id="rId15" action="ppaction://hlinksldjump" highlightClick="1"/>
          </p:cNvPr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hlinkClick r:id="" action="ppaction://hlinkshowjump?jump=next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9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10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rId11" action="ppaction://hlinksldjump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>
            <a:hlinkClick r:id="rId13" action="ppaction://hlinksldjump" highlightClick="1"/>
          </p:cNvPr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>
            <a:hlinkClick r:id="rId10" action="ppaction://hlinksldjump" highlightClick="1"/>
          </p:cNvPr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>
            <a:hlinkClick r:id="rId14" action="ppaction://hlinksldjump" highlightClick="1"/>
          </p:cNvPr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4" name="CaixaDeTexto 33">
            <a:hlinkClick r:id="rId13" action="ppaction://hlinksldjump" highlightClick="1"/>
          </p:cNvPr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>
            <a:hlinkClick r:id="rId15" action="ppaction://hlinksldjump" highlightClick="1"/>
          </p:cNvPr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>
            <a:hlinkClick r:id="" action="ppaction://hlinkshowjump?jump=firstslide" highlightClick="1"/>
          </p:cNvPr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1744</Words>
  <Application>Microsoft Office PowerPoint</Application>
  <PresentationFormat>Apresentação na tela (16:9)</PresentationFormat>
  <Paragraphs>701</Paragraphs>
  <Slides>43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Ghost</dc:creator>
  <cp:lastModifiedBy>Vicenzo Almeida Prucoli</cp:lastModifiedBy>
  <cp:revision>136</cp:revision>
  <dcterms:created xsi:type="dcterms:W3CDTF">2019-05-02T23:19:20Z</dcterms:created>
  <dcterms:modified xsi:type="dcterms:W3CDTF">2019-05-16T21:31:37Z</dcterms:modified>
</cp:coreProperties>
</file>