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4393-03C8-4E26-AF21-AD11B8FD7D4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B57D-E461-42C3-87D4-DDCFC041E53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Ghost\Downloads\riscos-em-png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9144000" cy="28575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538" y="5500702"/>
            <a:ext cx="7143800" cy="9699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Grupo: Vicenzo de Almeida ; Teognes Nascimento</a:t>
            </a:r>
            <a:endParaRPr lang="pt-BR" dirty="0"/>
          </a:p>
        </p:txBody>
      </p:sp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9144000" cy="57148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14290"/>
            <a:ext cx="2286016" cy="1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20" y="142852"/>
            <a:ext cx="1296984" cy="1264754"/>
          </a:xfrm>
          <a:prstGeom prst="rect">
            <a:avLst/>
          </a:prstGeom>
          <a:noFill/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285852" y="3143248"/>
            <a:ext cx="7143800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57190"/>
          </a:xfrm>
          <a:prstGeom prst="rect">
            <a:avLst/>
          </a:prstGeom>
          <a:noFill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884" y="142852"/>
            <a:ext cx="1025619" cy="1000132"/>
          </a:xfrm>
          <a:prstGeom prst="rect">
            <a:avLst/>
          </a:prstGeom>
          <a:noFill/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8572560" cy="4357741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3600" dirty="0" smtClean="0"/>
              <a:t>	Uma </a:t>
            </a:r>
            <a:r>
              <a:rPr lang="pt-BR" sz="3600" dirty="0"/>
              <a:t>rede social para usuários de jogos eletrônicos que a utilizarão para fazer novas amizades para que possam jogar juntos e solucionar dúvidas e problemas no fórum a respeito dos jogos que estão jogando. Publicar notícias, novidades, curiosidades e outros mais no </a:t>
            </a:r>
            <a:r>
              <a:rPr lang="pt-BR" sz="3600" dirty="0" err="1"/>
              <a:t>feed</a:t>
            </a:r>
            <a:r>
              <a:rPr lang="pt-BR" sz="3600" dirty="0"/>
              <a:t> assim promovendo a comunicação entre os jogadores</a:t>
            </a:r>
            <a:r>
              <a:rPr lang="pt-BR" sz="3600" dirty="0" smtClean="0"/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57290" y="428604"/>
            <a:ext cx="1715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Projeto:</a:t>
            </a:r>
            <a:endParaRPr lang="pt-BR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57190"/>
          </a:xfrm>
          <a:prstGeom prst="rect">
            <a:avLst/>
          </a:prstGeom>
          <a:noFill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884" y="142852"/>
            <a:ext cx="1025619" cy="1000132"/>
          </a:xfrm>
          <a:prstGeom prst="rect">
            <a:avLst/>
          </a:prstGeom>
          <a:noFill/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00034" y="0"/>
            <a:ext cx="7143800" cy="1285885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Requisitos </a:t>
            </a:r>
            <a:r>
              <a:rPr lang="pt-BR" sz="3600" b="1" dirty="0"/>
              <a:t>não funcionais de usabilidade do sistema</a:t>
            </a:r>
            <a:endParaRPr lang="pt-BR" sz="36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85720" y="2143116"/>
            <a:ext cx="8572560" cy="43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6"/>
          <p:cNvSpPr txBox="1">
            <a:spLocks/>
          </p:cNvSpPr>
          <p:nvPr/>
        </p:nvSpPr>
        <p:spPr>
          <a:xfrm>
            <a:off x="357158" y="2143116"/>
            <a:ext cx="8572560" cy="43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rede social pode ser usado por qualquer usuário que já tenha um pouco de conhecimento de software e redes sociais.</a:t>
            </a:r>
            <a:b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rede social  rodará em IOS,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MacOS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Windows,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WindowsPhone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Linux.</a:t>
            </a:r>
            <a:b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rede social será feita em linguagem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57190"/>
          </a:xfrm>
          <a:prstGeom prst="rect">
            <a:avLst/>
          </a:prstGeom>
          <a:noFill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884" y="142852"/>
            <a:ext cx="1025619" cy="1000132"/>
          </a:xfrm>
          <a:prstGeom prst="rect">
            <a:avLst/>
          </a:prstGeom>
          <a:noFill/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8572560" cy="4071989"/>
          </a:xfrm>
        </p:spPr>
        <p:txBody>
          <a:bodyPr>
            <a:normAutofit/>
          </a:bodyPr>
          <a:lstStyle/>
          <a:p>
            <a:r>
              <a:rPr lang="pt-BR" sz="3200" dirty="0"/>
              <a:t>A rede social contará com um banco de dados com as informações do </a:t>
            </a:r>
            <a:r>
              <a:rPr lang="pt-BR" sz="3200" dirty="0" err="1"/>
              <a:t>feed</a:t>
            </a:r>
            <a:r>
              <a:rPr lang="pt-BR" sz="3200" dirty="0"/>
              <a:t>, dos usuários e do </a:t>
            </a:r>
            <a:r>
              <a:rPr lang="pt-BR" sz="3200" dirty="0" err="1"/>
              <a:t>forúm</a:t>
            </a:r>
            <a:r>
              <a:rPr lang="pt-BR" sz="3200" dirty="0"/>
              <a:t>.</a:t>
            </a:r>
            <a:r>
              <a:rPr lang="pt-BR" sz="3200" b="0" dirty="0" smtClean="0"/>
              <a:t/>
            </a:r>
            <a:br>
              <a:rPr lang="pt-BR" sz="3200" b="0" dirty="0" smtClean="0"/>
            </a:br>
            <a:r>
              <a:rPr lang="pt-BR" sz="3200" dirty="0"/>
              <a:t>A rede social terá opções de privacidade de conta e obedecerá os padrões de normas de redes sociais para que as informações de usuários sejam mantidas </a:t>
            </a:r>
            <a:r>
              <a:rPr lang="pt-BR" sz="3200" dirty="0" smtClean="0"/>
              <a:t>em sigilo.</a:t>
            </a:r>
            <a:endParaRPr lang="pt-BR" sz="3200" dirty="0"/>
          </a:p>
        </p:txBody>
      </p:sp>
      <p:sp>
        <p:nvSpPr>
          <p:cNvPr id="6" name="Título 6"/>
          <p:cNvSpPr txBox="1">
            <a:spLocks/>
          </p:cNvSpPr>
          <p:nvPr/>
        </p:nvSpPr>
        <p:spPr>
          <a:xfrm>
            <a:off x="500034" y="0"/>
            <a:ext cx="7143800" cy="128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Requisitos não funcionais de usabilidade do sistema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57190"/>
          </a:xfrm>
          <a:prstGeom prst="rect">
            <a:avLst/>
          </a:prstGeom>
          <a:noFill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884" y="142852"/>
            <a:ext cx="1025619" cy="1000132"/>
          </a:xfrm>
          <a:prstGeom prst="rect">
            <a:avLst/>
          </a:prstGeom>
          <a:noFill/>
        </p:spPr>
      </p:pic>
      <p:pic>
        <p:nvPicPr>
          <p:cNvPr id="2050" name="Picture 2" descr="https://lh5.googleusercontent.com/JHFx56l44eC4P9yFoLafRdToOj0hM3GOJl5UaWQNTgeEHC1-b65D3JQvCfZ_TCorDtmVFNb389Z38x6ZfANmEp62uI8Qng5GyjEISL8BF-ZxEtItPTUIP2SPaym5_Dxe2u30sHB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14620"/>
            <a:ext cx="3752682" cy="2357454"/>
          </a:xfrm>
          <a:prstGeom prst="rect">
            <a:avLst/>
          </a:prstGeom>
          <a:noFill/>
        </p:spPr>
      </p:pic>
      <p:pic>
        <p:nvPicPr>
          <p:cNvPr id="2052" name="Picture 4" descr="https://lh5.googleusercontent.com/4qQ59xHxJZ19nUW9FIedaTcsDwTI8jnUaqdIDCAeTpMrm4aBacg_ecG-tG4V7HZHQMuEV1QkDAz1M6sEQ9k-wZXPu0doY4Bxmfs9Ggr3_y94OfCVG-T4JpUoFA6zLUnQIA3JJxy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2000240"/>
            <a:ext cx="2857520" cy="4301646"/>
          </a:xfrm>
          <a:prstGeom prst="rect">
            <a:avLst/>
          </a:prstGeom>
          <a:noFill/>
        </p:spPr>
      </p:pic>
      <p:sp>
        <p:nvSpPr>
          <p:cNvPr id="9" name="Título 6"/>
          <p:cNvSpPr txBox="1">
            <a:spLocks/>
          </p:cNvSpPr>
          <p:nvPr/>
        </p:nvSpPr>
        <p:spPr>
          <a:xfrm>
            <a:off x="500034" y="0"/>
            <a:ext cx="7143800" cy="128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Paleta de Cores</a:t>
            </a:r>
          </a:p>
        </p:txBody>
      </p:sp>
      <p:sp>
        <p:nvSpPr>
          <p:cNvPr id="10" name="Título 6"/>
          <p:cNvSpPr txBox="1">
            <a:spLocks/>
          </p:cNvSpPr>
          <p:nvPr/>
        </p:nvSpPr>
        <p:spPr>
          <a:xfrm>
            <a:off x="1571604" y="5214950"/>
            <a:ext cx="164307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Cinza</a:t>
            </a:r>
          </a:p>
        </p:txBody>
      </p:sp>
      <p:sp>
        <p:nvSpPr>
          <p:cNvPr id="12" name="Título 6"/>
          <p:cNvSpPr txBox="1">
            <a:spLocks/>
          </p:cNvSpPr>
          <p:nvPr/>
        </p:nvSpPr>
        <p:spPr>
          <a:xfrm>
            <a:off x="7643834" y="3929066"/>
            <a:ext cx="121444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Azul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57190"/>
          </a:xfrm>
          <a:prstGeom prst="rect">
            <a:avLst/>
          </a:prstGeom>
          <a:noFill/>
        </p:spPr>
      </p:pic>
      <p:pic>
        <p:nvPicPr>
          <p:cNvPr id="1028" name="Picture 4" descr="C:\Theo\curso ifes\2019\5 periodo\projeto de sistemas\trabalhos\projeto interface\interface\imagens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884" y="142852"/>
            <a:ext cx="1025619" cy="1000132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214414" y="1785926"/>
            <a:ext cx="6858048" cy="1000132"/>
          </a:xfrm>
        </p:spPr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Play Now</a:t>
            </a:r>
            <a:endParaRPr lang="pt-BR" dirty="0"/>
          </a:p>
        </p:txBody>
      </p:sp>
      <p:pic>
        <p:nvPicPr>
          <p:cNvPr id="6" name="Picture 3" descr="C:\Theo\curso ifes\2019\5 periodo\projeto de sistemas\trabalhos\projeto interface\interface\imagens\logoofici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928934"/>
            <a:ext cx="6980429" cy="3357586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071538" y="428604"/>
            <a:ext cx="4805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Nome </a:t>
            </a:r>
            <a:r>
              <a:rPr lang="pt-BR" sz="3600" b="1" dirty="0"/>
              <a:t>do projeto e L</a:t>
            </a:r>
            <a:r>
              <a:rPr lang="pt-BR" sz="3600" b="1" dirty="0" smtClean="0"/>
              <a:t>ogo</a:t>
            </a:r>
            <a:endParaRPr lang="pt-BR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heo\curso ifes\2019\5 periodo\projeto de sistemas\trabalhos\projeto interface\interface\imagens\liso_azul_escu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Grupo: Vicenzo de Almeida ; Teognes Nascimento</vt:lpstr>
      <vt:lpstr> Uma rede social para usuários de jogos eletrônicos que a utilizarão para fazer novas amizades para que possam jogar juntos e solucionar dúvidas e problemas no fórum a respeito dos jogos que estão jogando. Publicar notícias, novidades, curiosidades e outros mais no feed assim promovendo a comunicação entre os jogadores.</vt:lpstr>
      <vt:lpstr>Requisitos não funcionais de usabilidade do sistema</vt:lpstr>
      <vt:lpstr>A rede social contará com um banco de dados com as informações do feed, dos usuários e do forúm. A rede social terá opções de privacidade de conta e obedecerá os padrões de normas de redes sociais para que as informações de usuários sejam mantidas em sigilo.</vt:lpstr>
      <vt:lpstr>Slide 5</vt:lpstr>
      <vt:lpstr>Let’s Play Now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</dc:creator>
  <cp:lastModifiedBy>Ghost</cp:lastModifiedBy>
  <cp:revision>4</cp:revision>
  <dcterms:created xsi:type="dcterms:W3CDTF">2019-05-03T00:37:48Z</dcterms:created>
  <dcterms:modified xsi:type="dcterms:W3CDTF">2019-05-03T01:00:45Z</dcterms:modified>
</cp:coreProperties>
</file>