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865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183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921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958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663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6249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15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646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7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389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663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164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774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03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597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136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85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C54112B-E766-4C0A-9B1D-DFD32AF10C9D}" type="datetimeFigureOut">
              <a:rPr lang="nb-NO" smtClean="0"/>
              <a:t>31.01.2024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6AA215D-BAC4-4A49-A658-7FFF54364C46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1072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e un logotipo profesional tiburon con nuestro creador de logotipos en  menos de 5 minutos">
            <a:extLst>
              <a:ext uri="{FF2B5EF4-FFF2-40B4-BE49-F238E27FC236}">
                <a16:creationId xmlns:a16="http://schemas.microsoft.com/office/drawing/2014/main" id="{36AFE499-8272-B0ED-9ABB-80C60F723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" t="-1" r="-785" b="44866"/>
          <a:stretch/>
        </p:blipFill>
        <p:spPr bwMode="auto">
          <a:xfrm>
            <a:off x="0" y="-607105"/>
            <a:ext cx="12192000" cy="411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D5D60B-80BB-F6AC-B587-CC8A50F02BE5}"/>
              </a:ext>
            </a:extLst>
          </p:cNvPr>
          <p:cNvSpPr txBox="1"/>
          <p:nvPr/>
        </p:nvSpPr>
        <p:spPr>
          <a:xfrm>
            <a:off x="0" y="373202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Defensa y Redención de los Tiburones</a:t>
            </a:r>
            <a:endParaRPr lang="nb-NO" sz="6000" dirty="0"/>
          </a:p>
        </p:txBody>
      </p:sp>
    </p:spTree>
    <p:extLst>
      <p:ext uri="{BB962C8B-B14F-4D97-AF65-F5344CB8AC3E}">
        <p14:creationId xmlns:p14="http://schemas.microsoft.com/office/powerpoint/2010/main" val="417976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A93FAA6-9DD9-C3FD-4D41-7860F0234A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 t="57947" r="8387" b="2228"/>
          <a:stretch/>
        </p:blipFill>
        <p:spPr>
          <a:xfrm>
            <a:off x="8874641" y="1"/>
            <a:ext cx="331735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0970A3-352B-435B-87FB-4D8C548D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2" y="365125"/>
            <a:ext cx="10515600" cy="1325563"/>
          </a:xfrm>
        </p:spPr>
        <p:txBody>
          <a:bodyPr/>
          <a:lstStyle/>
          <a:p>
            <a:r>
              <a:rPr lang="es-ES" dirty="0"/>
              <a:t>Índice</a:t>
            </a:r>
            <a:endParaRPr lang="nb-N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6901A-6108-A3AB-75E1-C8E02BA9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54" y="1825625"/>
            <a:ext cx="10662684" cy="4351338"/>
          </a:xfrm>
        </p:spPr>
        <p:txBody>
          <a:bodyPr>
            <a:normAutofit/>
          </a:bodyPr>
          <a:lstStyle/>
          <a:p>
            <a:r>
              <a:rPr lang="es-ES" dirty="0"/>
              <a:t>Objetivo del análisis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/>
              <a:t>Análisis de datos.</a:t>
            </a:r>
            <a:endParaRPr lang="nb-NO" dirty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dirty="0"/>
              <a:t>Limpieza y preparación de datos.</a:t>
            </a:r>
            <a:endParaRPr lang="nb-NO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/>
              <a:t>Presentación de los datos.</a:t>
            </a:r>
            <a:endParaRPr lang="nb-NO" dirty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dirty="0"/>
              <a:t>Información independiente</a:t>
            </a:r>
            <a:endParaRPr lang="nb-NO" dirty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dirty="0"/>
              <a:t>Información correlacionada.</a:t>
            </a:r>
            <a:endParaRPr lang="nb-NO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/>
              <a:t>Conclusión</a:t>
            </a:r>
            <a:endParaRPr lang="nb-NO" dirty="0"/>
          </a:p>
          <a:p>
            <a:endParaRPr lang="nb-N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3EB20B-6D59-3626-E9C1-48EB1EE4D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" b="42016"/>
          <a:stretch/>
        </p:blipFill>
        <p:spPr>
          <a:xfrm>
            <a:off x="5557282" y="0"/>
            <a:ext cx="3317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18295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ensa tiburón" id="{2374945E-357F-4821-82C4-527D428A0733}" vid="{F64029D4-DE05-445A-A188-87BF0CF173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31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Profundidad</vt:lpstr>
      <vt:lpstr>Presentación de PowerPoint</vt:lpstr>
      <vt:lpstr>Índice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Gutiérrez Gamero</dc:creator>
  <cp:lastModifiedBy>Víctor Gutiérrez Gamero</cp:lastModifiedBy>
  <cp:revision>1</cp:revision>
  <dcterms:created xsi:type="dcterms:W3CDTF">2024-01-31T18:54:10Z</dcterms:created>
  <dcterms:modified xsi:type="dcterms:W3CDTF">2024-01-31T20:29:26Z</dcterms:modified>
</cp:coreProperties>
</file>