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06CC-8989-45E9-9CBA-F4EB43421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D2ADB-B322-4A23-8CB8-54C5CA2D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CCBEF-0F95-4D79-9120-8B7184D9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81FF4-1F21-464C-AB6D-14AD6899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C222-395E-4647-9B2B-C32F2C62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4D18-6291-459F-829C-7F2FFB7E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60427-CEBE-4C22-9511-CE31FB934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4319-3D25-4B47-8303-86080C8B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69AD-2859-4B56-9DF9-DE66B694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B990-4269-4A38-9602-5681E047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06A27-0046-40C8-9A52-27491C66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04BBE-7B02-42BE-BD2E-701C50CCB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C23D-B2B7-4EA9-8CF3-49A2039C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19128-8A07-4674-9FAA-EFC2F9C5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96E5D-DF47-438F-AB42-09918313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4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0393-CD25-4AAD-A4F7-D998AF4D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1DF6-1729-4466-B11F-45323B9B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E35F4-95B3-4F04-A014-671D533E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75B52-3426-40D9-9061-AACD9CAD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03D1B-68EC-4935-A098-D3E60909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99F-1EDD-4187-9EAB-060B67A2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A5567-9E94-4AA3-AB3C-C9BB4D5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4507-CB1B-45E8-B9BC-4C7FCDAC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D558E-A1FC-422A-B21A-C387F29B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604C5-6482-4281-9DA2-44FB6B06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3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1175-F3DA-47A2-961C-7BFBA82C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C690-4AC0-4F70-AC75-E831DD5B6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32B9E-21D0-4A7E-865C-36E7EB8CA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B1183-66A7-44BD-A542-82536C11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CF1BE-2365-4469-8342-2AC3A0F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22835-4005-4901-B74B-1768D23C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8AD2-B55E-4C4A-9B44-EF0F919A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33032-D900-49EF-89FB-04E251365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F774A-AE30-4AA1-B4E8-61B8D1E6B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FF342-DD5A-474A-96D8-1D96EE815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41F7E-7CC7-40E5-A690-93CFC5E39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88E9E-21D6-4E90-B507-876544FF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F36AD-6D50-4404-BA61-FDD365EF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A4D96-C7F1-44EC-9067-50352111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2544-B01F-4A04-BAE1-75E68ABA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1B370-C6E4-4F19-A437-687A5A4A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A8E5A-FDC8-4C61-B5CE-08FB6934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3E6EC-10C7-4420-A43D-67A3C5F1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EBBAB-9521-4571-8AFB-C384872C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87F55-4F38-4E47-A300-58A9CDDB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FB973-1CD9-4053-977F-7C41DD64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A612-5D41-4BDC-98E8-15EF770A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9FC1-549D-421B-A6F5-1C191F18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6D952-B4BB-454A-959F-5993561DE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B216-C243-4E32-9665-C19F0EB7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3F664-8DB2-42D5-BE34-12AC45D6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A020A-B863-4E47-85F4-2CC1EB02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3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D3D9-D5DC-4D58-8566-C1721F9D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D1ABF-DF47-4F7F-9526-323301095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D9E5A-47F3-40F6-B808-65F47D36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E865E-1736-4BED-8291-5BAA5024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CA010-0A80-4215-982B-79D72110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40A04-16C7-41A6-B145-4BB6505B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2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8D336-0A7B-48B1-9B30-F3BE17D8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1FB1D-F9B9-417D-9DF5-C9C2839D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65AD9-A427-4DF2-B2E4-7BB909E7F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AEE99-BDB4-4A2A-B2E9-74B86D049DCB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04746-4729-4FC3-8B13-76FD21E87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A287-10D9-4DEF-BEE5-1983998D6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9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D02B6-1145-4799-99DB-44CD02686498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1E41E-2407-443F-A384-76DD9D20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41" y="1530821"/>
            <a:ext cx="10128738" cy="44505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804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476E2A-D8F6-9CDC-05AC-35FD2411D2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364514"/>
            <a:ext cx="8764310" cy="32405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9F6ADF-6249-1778-B933-68BAEB978598}"/>
              </a:ext>
            </a:extLst>
          </p:cNvPr>
          <p:cNvSpPr/>
          <p:nvPr/>
        </p:nvSpPr>
        <p:spPr>
          <a:xfrm>
            <a:off x="0" y="1378582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60E155-0D92-58C7-8605-857548779AF5}"/>
              </a:ext>
            </a:extLst>
          </p:cNvPr>
          <p:cNvSpPr/>
          <p:nvPr/>
        </p:nvSpPr>
        <p:spPr>
          <a:xfrm>
            <a:off x="0" y="1688121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0" y="1983592"/>
            <a:ext cx="8736037" cy="284162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8DBC9-FA7D-F506-9A29-BB3D90E11FCA}"/>
              </a:ext>
            </a:extLst>
          </p:cNvPr>
          <p:cNvSpPr/>
          <p:nvPr/>
        </p:nvSpPr>
        <p:spPr>
          <a:xfrm>
            <a:off x="9161063" y="1197281"/>
            <a:ext cx="2785403" cy="3627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896180-E723-218A-142E-5576DC6B8CF3}"/>
              </a:ext>
            </a:extLst>
          </p:cNvPr>
          <p:cNvSpPr/>
          <p:nvPr/>
        </p:nvSpPr>
        <p:spPr>
          <a:xfrm>
            <a:off x="9161063" y="1197281"/>
            <a:ext cx="2785403" cy="4908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CFDC6F-D4D6-0F3B-0630-1D9F1C33A262}"/>
              </a:ext>
            </a:extLst>
          </p:cNvPr>
          <p:cNvSpPr/>
          <p:nvPr/>
        </p:nvSpPr>
        <p:spPr>
          <a:xfrm>
            <a:off x="9161062" y="1670397"/>
            <a:ext cx="2785403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8646DB-A5EA-A0FC-01F6-E5B8D68CDE60}"/>
              </a:ext>
            </a:extLst>
          </p:cNvPr>
          <p:cNvCxnSpPr>
            <a:cxnSpLocks/>
          </p:cNvCxnSpPr>
          <p:nvPr/>
        </p:nvCxnSpPr>
        <p:spPr>
          <a:xfrm>
            <a:off x="8950047" y="1071209"/>
            <a:ext cx="0" cy="599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EF7DE6-5017-37B5-7EE3-302E7C022AEA}"/>
              </a:ext>
            </a:extLst>
          </p:cNvPr>
          <p:cNvCxnSpPr>
            <a:cxnSpLocks/>
          </p:cNvCxnSpPr>
          <p:nvPr/>
        </p:nvCxnSpPr>
        <p:spPr>
          <a:xfrm>
            <a:off x="8938324" y="1688121"/>
            <a:ext cx="11722" cy="293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613AB5-C2E0-BAE2-5B9D-6494E23AEA92}"/>
              </a:ext>
            </a:extLst>
          </p:cNvPr>
          <p:cNvCxnSpPr>
            <a:cxnSpLocks/>
          </p:cNvCxnSpPr>
          <p:nvPr/>
        </p:nvCxnSpPr>
        <p:spPr>
          <a:xfrm>
            <a:off x="8950046" y="2039729"/>
            <a:ext cx="1" cy="2785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4E39AD-64A4-A81D-28AB-B8500CFF2740}"/>
              </a:ext>
            </a:extLst>
          </p:cNvPr>
          <p:cNvSpPr txBox="1"/>
          <p:nvPr/>
        </p:nvSpPr>
        <p:spPr>
          <a:xfrm>
            <a:off x="9242854" y="1700990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8D41DD-4002-18AD-DFB2-046AE7D6F3A5}"/>
              </a:ext>
            </a:extLst>
          </p:cNvPr>
          <p:cNvSpPr txBox="1"/>
          <p:nvPr/>
        </p:nvSpPr>
        <p:spPr>
          <a:xfrm>
            <a:off x="9242854" y="1197281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45E768-D285-F3A9-4EFF-01AEBB0686DE}"/>
              </a:ext>
            </a:extLst>
          </p:cNvPr>
          <p:cNvSpPr txBox="1"/>
          <p:nvPr/>
        </p:nvSpPr>
        <p:spPr>
          <a:xfrm>
            <a:off x="9242855" y="3166584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71C65-1458-A498-439F-6BE39D4BE085}"/>
              </a:ext>
            </a:extLst>
          </p:cNvPr>
          <p:cNvSpPr txBox="1"/>
          <p:nvPr/>
        </p:nvSpPr>
        <p:spPr>
          <a:xfrm>
            <a:off x="196093" y="304339"/>
            <a:ext cx="96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Root</a:t>
            </a:r>
            <a:r>
              <a:rPr lang="en-US" dirty="0"/>
              <a:t> div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7E6F3-6DD7-41AB-97C5-C66C2CFF05EE}"/>
              </a:ext>
            </a:extLst>
          </p:cNvPr>
          <p:cNvSpPr txBox="1"/>
          <p:nvPr/>
        </p:nvSpPr>
        <p:spPr>
          <a:xfrm>
            <a:off x="509359" y="664278"/>
            <a:ext cx="16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Height: 100vh</a:t>
            </a:r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CAE8B0-48AC-DB83-3B40-364766857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80" y="1124234"/>
            <a:ext cx="7313000" cy="54774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4FB2A17-7249-72D9-AE03-080B1DF97B93}"/>
              </a:ext>
            </a:extLst>
          </p:cNvPr>
          <p:cNvSpPr/>
          <p:nvPr/>
        </p:nvSpPr>
        <p:spPr>
          <a:xfrm>
            <a:off x="185080" y="1124234"/>
            <a:ext cx="7313000" cy="43634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B676B8-B731-28E8-9509-55475BE49B81}"/>
              </a:ext>
            </a:extLst>
          </p:cNvPr>
          <p:cNvSpPr/>
          <p:nvPr/>
        </p:nvSpPr>
        <p:spPr>
          <a:xfrm>
            <a:off x="185080" y="1560576"/>
            <a:ext cx="7313000" cy="178891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802D3E-B5E6-2644-82F9-2D141E9AB236}"/>
              </a:ext>
            </a:extLst>
          </p:cNvPr>
          <p:cNvSpPr/>
          <p:nvPr/>
        </p:nvSpPr>
        <p:spPr>
          <a:xfrm>
            <a:off x="185080" y="3349485"/>
            <a:ext cx="7313000" cy="325221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650C5E-DD9A-2411-4749-F9CF9720B90F}"/>
              </a:ext>
            </a:extLst>
          </p:cNvPr>
          <p:cNvSpPr/>
          <p:nvPr/>
        </p:nvSpPr>
        <p:spPr>
          <a:xfrm>
            <a:off x="8146047" y="3349484"/>
            <a:ext cx="2785403" cy="3252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Divide into 2</a:t>
            </a:r>
          </a:p>
          <a:p>
            <a:pPr algn="ctr"/>
            <a:r>
              <a:rPr lang="en-US" dirty="0"/>
              <a:t>Sidebar and content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40FF9F-B7DD-D9E0-4909-643E48C5B93C}"/>
              </a:ext>
            </a:extLst>
          </p:cNvPr>
          <p:cNvSpPr/>
          <p:nvPr/>
        </p:nvSpPr>
        <p:spPr>
          <a:xfrm>
            <a:off x="8146047" y="1096985"/>
            <a:ext cx="2785403" cy="4908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D0B7B1-282C-958A-DC70-59FA9829AD64}"/>
              </a:ext>
            </a:extLst>
          </p:cNvPr>
          <p:cNvSpPr/>
          <p:nvPr/>
        </p:nvSpPr>
        <p:spPr>
          <a:xfrm>
            <a:off x="8147269" y="1680336"/>
            <a:ext cx="2785403" cy="16691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0FCB49-4285-D2AF-2F17-B139B920375C}"/>
              </a:ext>
            </a:extLst>
          </p:cNvPr>
          <p:cNvCxnSpPr>
            <a:cxnSpLocks/>
          </p:cNvCxnSpPr>
          <p:nvPr/>
        </p:nvCxnSpPr>
        <p:spPr>
          <a:xfrm>
            <a:off x="7816202" y="1124234"/>
            <a:ext cx="0" cy="4363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DBB045-DA13-A033-87D0-155844ADAAF8}"/>
              </a:ext>
            </a:extLst>
          </p:cNvPr>
          <p:cNvCxnSpPr>
            <a:cxnSpLocks/>
          </p:cNvCxnSpPr>
          <p:nvPr/>
        </p:nvCxnSpPr>
        <p:spPr>
          <a:xfrm>
            <a:off x="7816202" y="1560576"/>
            <a:ext cx="0" cy="17526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CDF0CA-DDAC-46BD-7F33-4A28450B9A6D}"/>
              </a:ext>
            </a:extLst>
          </p:cNvPr>
          <p:cNvCxnSpPr>
            <a:cxnSpLocks/>
          </p:cNvCxnSpPr>
          <p:nvPr/>
        </p:nvCxnSpPr>
        <p:spPr>
          <a:xfrm>
            <a:off x="7816950" y="3349484"/>
            <a:ext cx="5113" cy="32522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D58E202-BC69-420A-8FD4-0DD59EAD4212}"/>
              </a:ext>
            </a:extLst>
          </p:cNvPr>
          <p:cNvSpPr txBox="1"/>
          <p:nvPr/>
        </p:nvSpPr>
        <p:spPr>
          <a:xfrm>
            <a:off x="8146047" y="1770725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B40CE9-5538-CD79-C772-3D7EFFB74E46}"/>
              </a:ext>
            </a:extLst>
          </p:cNvPr>
          <p:cNvSpPr txBox="1"/>
          <p:nvPr/>
        </p:nvSpPr>
        <p:spPr>
          <a:xfrm>
            <a:off x="8146047" y="1157739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010FC7-3428-ECB3-84C5-FFF53258FF13}"/>
              </a:ext>
            </a:extLst>
          </p:cNvPr>
          <p:cNvSpPr txBox="1"/>
          <p:nvPr/>
        </p:nvSpPr>
        <p:spPr>
          <a:xfrm>
            <a:off x="8146047" y="3439873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1</a:t>
            </a:r>
          </a:p>
        </p:txBody>
      </p:sp>
    </p:spTree>
    <p:extLst>
      <p:ext uri="{BB962C8B-B14F-4D97-AF65-F5344CB8AC3E}">
        <p14:creationId xmlns:p14="http://schemas.microsoft.com/office/powerpoint/2010/main" val="535099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41</Words>
  <Application>Microsoft Macintosh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 Ogor</dc:creator>
  <cp:lastModifiedBy>Microsoft Office User</cp:lastModifiedBy>
  <cp:revision>2</cp:revision>
  <dcterms:created xsi:type="dcterms:W3CDTF">2024-08-04T11:27:57Z</dcterms:created>
  <dcterms:modified xsi:type="dcterms:W3CDTF">2024-10-31T08:28:00Z</dcterms:modified>
</cp:coreProperties>
</file>