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7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6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2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0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5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96CA-DB9C-4F05-BC5E-EE307CF5B84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7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4325258"/>
            <a:ext cx="396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UML CLASS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5427" y="5094178"/>
            <a:ext cx="4068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DIAGRAMM</a:t>
            </a:r>
          </a:p>
        </p:txBody>
      </p:sp>
      <p:pic>
        <p:nvPicPr>
          <p:cNvPr id="1028" name="Picture 4" descr="Restaurant Software, Restaurant Management Software">
            <a:extLst>
              <a:ext uri="{FF2B5EF4-FFF2-40B4-BE49-F238E27FC236}">
                <a16:creationId xmlns:a16="http://schemas.microsoft.com/office/drawing/2014/main" id="{D543BE1F-3E07-B5B9-1781-7D4FD2D19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916" y="36528"/>
            <a:ext cx="8342168" cy="42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73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861745" y="1511124"/>
            <a:ext cx="2715700" cy="3364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861745" y="2085846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3733245" y="1571012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Restaurant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07787" y="1364307"/>
            <a:ext cx="2460884" cy="721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1"/>
            <a:endCxn id="27" idx="3"/>
          </p:cNvCxnSpPr>
          <p:nvPr/>
        </p:nvCxnSpPr>
        <p:spPr>
          <a:xfrm>
            <a:off x="7007787" y="1725076"/>
            <a:ext cx="2460884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7007787" y="1394379"/>
            <a:ext cx="24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HumanManager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5577445" y="1629622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6700349" y="1628256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91181" y="2476664"/>
            <a:ext cx="1243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address : string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61984" y="2251660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name : string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6573" y="155689"/>
            <a:ext cx="94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GLOBAL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CA143D-A1DF-2829-89CE-7804A75A4EAD}"/>
              </a:ext>
            </a:extLst>
          </p:cNvPr>
          <p:cNvSpPr/>
          <p:nvPr/>
        </p:nvSpPr>
        <p:spPr>
          <a:xfrm>
            <a:off x="7007787" y="4084137"/>
            <a:ext cx="2460883" cy="721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14FD1C-A405-C7EC-800C-7FB27074EFF6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7007787" y="4444906"/>
            <a:ext cx="246088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1498F74-71E7-1217-469B-F09D7B3DAADE}"/>
              </a:ext>
            </a:extLst>
          </p:cNvPr>
          <p:cNvSpPr txBox="1"/>
          <p:nvPr/>
        </p:nvSpPr>
        <p:spPr>
          <a:xfrm>
            <a:off x="7051815" y="4096356"/>
            <a:ext cx="241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RoomManager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991AEC-341A-FAA2-D5DE-33CB15E4C68C}"/>
              </a:ext>
            </a:extLst>
          </p:cNvPr>
          <p:cNvSpPr txBox="1"/>
          <p:nvPr/>
        </p:nvSpPr>
        <p:spPr>
          <a:xfrm>
            <a:off x="6681167" y="4481625"/>
            <a:ext cx="27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B1E5B5-BD07-E66C-FD76-F113CA8C48C8}"/>
              </a:ext>
            </a:extLst>
          </p:cNvPr>
          <p:cNvCxnSpPr/>
          <p:nvPr/>
        </p:nvCxnSpPr>
        <p:spPr>
          <a:xfrm>
            <a:off x="5585747" y="4494919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764A482-D461-0159-6404-A580EDFDE4EB}"/>
              </a:ext>
            </a:extLst>
          </p:cNvPr>
          <p:cNvSpPr/>
          <p:nvPr/>
        </p:nvSpPr>
        <p:spPr>
          <a:xfrm>
            <a:off x="6999485" y="3220580"/>
            <a:ext cx="2460884" cy="721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5E7699-23F1-7BF1-2AFC-601EF56233E2}"/>
              </a:ext>
            </a:extLst>
          </p:cNvPr>
          <p:cNvCxnSpPr>
            <a:stCxn id="37" idx="1"/>
            <a:endCxn id="37" idx="3"/>
          </p:cNvCxnSpPr>
          <p:nvPr/>
        </p:nvCxnSpPr>
        <p:spPr>
          <a:xfrm>
            <a:off x="6999485" y="3581349"/>
            <a:ext cx="2460884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10414D-1EEC-64CA-5892-144991B9F5BC}"/>
              </a:ext>
            </a:extLst>
          </p:cNvPr>
          <p:cNvSpPr txBox="1"/>
          <p:nvPr/>
        </p:nvSpPr>
        <p:spPr>
          <a:xfrm>
            <a:off x="6999485" y="3211188"/>
            <a:ext cx="246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OrderManager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564162-D1FC-BBA3-FEB3-C570F641958B}"/>
              </a:ext>
            </a:extLst>
          </p:cNvPr>
          <p:cNvSpPr txBox="1"/>
          <p:nvPr/>
        </p:nvSpPr>
        <p:spPr>
          <a:xfrm>
            <a:off x="6681167" y="3481933"/>
            <a:ext cx="27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DB16E2-D998-C753-46CC-469FC48C2783}"/>
              </a:ext>
            </a:extLst>
          </p:cNvPr>
          <p:cNvCxnSpPr/>
          <p:nvPr/>
        </p:nvCxnSpPr>
        <p:spPr>
          <a:xfrm>
            <a:off x="5577444" y="3490291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6073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5846" y="2142996"/>
            <a:ext cx="1455313" cy="1526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659343" y="254850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1910553" y="2179163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32993" y="1589720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932993" y="200829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5184195" y="163895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932993" y="3046153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932993" y="3424969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5184196" y="305563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11598" y="3274285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111598" y="3692858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7362807" y="3323520"/>
            <a:ext cx="61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Chef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6630511" y="3524784"/>
            <a:ext cx="458173" cy="75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9724560" y="1883293"/>
            <a:ext cx="1455313" cy="2027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9724560" y="229539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9724561" y="1883300"/>
            <a:ext cx="145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OrderItem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367074" y="2096128"/>
            <a:ext cx="3336254" cy="2969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9466968" y="20719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22224" y="36331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9" name="Isosceles Triangle 28"/>
          <p:cNvSpPr/>
          <p:nvPr/>
        </p:nvSpPr>
        <p:spPr>
          <a:xfrm rot="16200000">
            <a:off x="3104649" y="2779033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3846387" y="2046883"/>
            <a:ext cx="18105" cy="1452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endCxn id="5" idx="1"/>
          </p:cNvCxnSpPr>
          <p:nvPr/>
        </p:nvCxnSpPr>
        <p:spPr>
          <a:xfrm>
            <a:off x="3873803" y="2046920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73803" y="3499774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Isosceles Triangle 32"/>
          <p:cNvSpPr/>
          <p:nvPr/>
        </p:nvSpPr>
        <p:spPr>
          <a:xfrm rot="16200000">
            <a:off x="6381519" y="3410833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394136" y="2898066"/>
            <a:ext cx="465452" cy="361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Rectangle 34"/>
          <p:cNvSpPr/>
          <p:nvPr/>
        </p:nvSpPr>
        <p:spPr>
          <a:xfrm>
            <a:off x="3650461" y="155689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5" idx="1"/>
            <a:endCxn id="35" idx="3"/>
          </p:cNvCxnSpPr>
          <p:nvPr/>
        </p:nvCxnSpPr>
        <p:spPr>
          <a:xfrm>
            <a:off x="3650461" y="612889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265125" y="215577"/>
            <a:ext cx="173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HumanManager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4623543" y="1070099"/>
            <a:ext cx="11805" cy="12207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01710" y="22641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75973" y="36428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23672" y="3452951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</a:t>
            </a:r>
            <a:r>
              <a:rPr lang="en-US" sz="1200" dirty="0" err="1"/>
              <a:t>salary:number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694475" y="2844556"/>
            <a:ext cx="1114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name : string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89045" y="3084948"/>
            <a:ext cx="1124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age : number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89045" y="3325340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phone : number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95324" y="4324120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7095324" y="474269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7432565" y="4362897"/>
            <a:ext cx="81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Waiter</a:t>
            </a: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 flipV="1">
            <a:off x="6843538" y="2567451"/>
            <a:ext cx="12420" cy="23609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295010" y="1070100"/>
            <a:ext cx="22828" cy="25955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4628997" y="2274983"/>
            <a:ext cx="294675" cy="2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311497" y="3659283"/>
            <a:ext cx="635249" cy="103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 flipV="1">
            <a:off x="6855958" y="4918763"/>
            <a:ext cx="232726" cy="96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TextBox 52"/>
          <p:cNvSpPr txBox="1"/>
          <p:nvPr/>
        </p:nvSpPr>
        <p:spPr>
          <a:xfrm>
            <a:off x="1665277" y="2619552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id : number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665435" y="4486879"/>
            <a:ext cx="1455313" cy="1153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665435" y="500848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1930801" y="465980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09900" y="447068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08099" y="5092001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MALE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84729" y="5318630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FEMALE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 flipV="1">
            <a:off x="2381405" y="3678341"/>
            <a:ext cx="2097" cy="811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TextBox 60"/>
          <p:cNvSpPr txBox="1"/>
          <p:nvPr/>
        </p:nvSpPr>
        <p:spPr>
          <a:xfrm>
            <a:off x="2388491" y="4171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89784" y="4209074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gender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6573" y="15568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Human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898319" y="4719008"/>
            <a:ext cx="1455313" cy="178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4898319" y="524061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TextBox 66"/>
          <p:cNvSpPr txBox="1"/>
          <p:nvPr/>
        </p:nvSpPr>
        <p:spPr>
          <a:xfrm>
            <a:off x="4918885" y="4890478"/>
            <a:ext cx="144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StaffCategory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242784" y="470281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090746" y="5347523"/>
            <a:ext cx="911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Chef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17613" y="5550759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waiter</a:t>
            </a:r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 flipH="1" flipV="1">
            <a:off x="5614289" y="3910470"/>
            <a:ext cx="2097" cy="811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5621375" y="4404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932692" y="4455979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category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0DF8B76-E248-7B8D-FC87-FFE0CE1BC101}"/>
              </a:ext>
            </a:extLst>
          </p:cNvPr>
          <p:cNvSpPr txBox="1"/>
          <p:nvPr/>
        </p:nvSpPr>
        <p:spPr>
          <a:xfrm>
            <a:off x="5090746" y="5873406"/>
            <a:ext cx="704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cashier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8951081-723A-E030-AF85-B8D16536F884}"/>
              </a:ext>
            </a:extLst>
          </p:cNvPr>
          <p:cNvSpPr/>
          <p:nvPr/>
        </p:nvSpPr>
        <p:spPr>
          <a:xfrm>
            <a:off x="7109774" y="2179163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5509D4F-D4E7-BC2A-A274-7AB5A62B9785}"/>
              </a:ext>
            </a:extLst>
          </p:cNvPr>
          <p:cNvCxnSpPr/>
          <p:nvPr/>
        </p:nvCxnSpPr>
        <p:spPr>
          <a:xfrm flipV="1">
            <a:off x="7109774" y="2597736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D9685AA-4FB1-7484-B0BC-3C96F1D2FFA9}"/>
              </a:ext>
            </a:extLst>
          </p:cNvPr>
          <p:cNvSpPr txBox="1"/>
          <p:nvPr/>
        </p:nvSpPr>
        <p:spPr>
          <a:xfrm>
            <a:off x="7114185" y="2198119"/>
            <a:ext cx="144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cashier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87F987B-5434-5F04-3775-664D3846292C}"/>
              </a:ext>
            </a:extLst>
          </p:cNvPr>
          <p:cNvCxnSpPr/>
          <p:nvPr/>
        </p:nvCxnSpPr>
        <p:spPr>
          <a:xfrm flipH="1">
            <a:off x="6843538" y="2633457"/>
            <a:ext cx="19699" cy="62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7E224F2-E63E-9D9A-9A57-7F7BBB03152C}"/>
              </a:ext>
            </a:extLst>
          </p:cNvPr>
          <p:cNvCxnSpPr>
            <a:cxnSpLocks/>
          </p:cNvCxnSpPr>
          <p:nvPr/>
        </p:nvCxnSpPr>
        <p:spPr>
          <a:xfrm>
            <a:off x="6843538" y="2567451"/>
            <a:ext cx="256917" cy="17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0E6B1D9-DC29-4492-C3FE-D47E4DFB7CFA}"/>
              </a:ext>
            </a:extLst>
          </p:cNvPr>
          <p:cNvCxnSpPr>
            <a:cxnSpLocks/>
          </p:cNvCxnSpPr>
          <p:nvPr/>
        </p:nvCxnSpPr>
        <p:spPr>
          <a:xfrm flipV="1">
            <a:off x="8590220" y="3468111"/>
            <a:ext cx="1148201" cy="53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9E9CDA2-8E68-623A-11A4-7FBD93DA1DB5}"/>
              </a:ext>
            </a:extLst>
          </p:cNvPr>
          <p:cNvCxnSpPr>
            <a:stCxn id="45" idx="3"/>
          </p:cNvCxnSpPr>
          <p:nvPr/>
        </p:nvCxnSpPr>
        <p:spPr>
          <a:xfrm flipV="1">
            <a:off x="8550637" y="3827489"/>
            <a:ext cx="1162221" cy="953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031DCE7C-E0E3-D87D-3EAA-99AF856EDB83}"/>
              </a:ext>
            </a:extLst>
          </p:cNvPr>
          <p:cNvSpPr txBox="1"/>
          <p:nvPr/>
        </p:nvSpPr>
        <p:spPr>
          <a:xfrm>
            <a:off x="9403246" y="31953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2233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37573" y="165824"/>
            <a:ext cx="145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orderManger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23B4E44-EDEE-EF75-0336-072F87F14BFE}"/>
              </a:ext>
            </a:extLst>
          </p:cNvPr>
          <p:cNvSpPr/>
          <p:nvPr/>
        </p:nvSpPr>
        <p:spPr>
          <a:xfrm>
            <a:off x="8876963" y="764425"/>
            <a:ext cx="1998993" cy="221254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D9DB03-9331-9850-6E09-15236448752D}"/>
              </a:ext>
            </a:extLst>
          </p:cNvPr>
          <p:cNvCxnSpPr>
            <a:cxnSpLocks/>
          </p:cNvCxnSpPr>
          <p:nvPr/>
        </p:nvCxnSpPr>
        <p:spPr>
          <a:xfrm>
            <a:off x="8903835" y="1268270"/>
            <a:ext cx="199899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668471E-C783-9C9C-B1E7-C904F9791E31}"/>
              </a:ext>
            </a:extLst>
          </p:cNvPr>
          <p:cNvSpPr txBox="1"/>
          <p:nvPr/>
        </p:nvSpPr>
        <p:spPr>
          <a:xfrm>
            <a:off x="8903836" y="898930"/>
            <a:ext cx="199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9F65E9-1EFD-E277-843C-BFAE9784EAC5}"/>
              </a:ext>
            </a:extLst>
          </p:cNvPr>
          <p:cNvSpPr txBox="1"/>
          <p:nvPr/>
        </p:nvSpPr>
        <p:spPr>
          <a:xfrm>
            <a:off x="8890342" y="1296715"/>
            <a:ext cx="19989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Rice</a:t>
            </a:r>
          </a:p>
          <a:p>
            <a:r>
              <a:rPr lang="en-US" sz="1400" dirty="0"/>
              <a:t>Fried</a:t>
            </a:r>
          </a:p>
          <a:p>
            <a:r>
              <a:rPr lang="en-US" sz="1400" dirty="0"/>
              <a:t>Soup</a:t>
            </a:r>
          </a:p>
          <a:p>
            <a:r>
              <a:rPr lang="en-US" sz="1400" dirty="0"/>
              <a:t>Stack</a:t>
            </a:r>
          </a:p>
          <a:p>
            <a:r>
              <a:rPr lang="en-US" sz="1400" dirty="0"/>
              <a:t>Salad</a:t>
            </a:r>
          </a:p>
          <a:p>
            <a:r>
              <a:rPr lang="en-US" sz="1400" dirty="0"/>
              <a:t>Roast-Chicken</a:t>
            </a:r>
          </a:p>
          <a:p>
            <a:r>
              <a:rPr lang="en-US" sz="1400" dirty="0"/>
              <a:t>Break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CD7C7F-B37A-7FD0-B127-A52CF5173508}"/>
              </a:ext>
            </a:extLst>
          </p:cNvPr>
          <p:cNvSpPr txBox="1"/>
          <p:nvPr/>
        </p:nvSpPr>
        <p:spPr>
          <a:xfrm>
            <a:off x="8876964" y="741380"/>
            <a:ext cx="1998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Enum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2A5C05-EDEC-D959-4704-D089E400C0F6}"/>
              </a:ext>
            </a:extLst>
          </p:cNvPr>
          <p:cNvSpPr/>
          <p:nvPr/>
        </p:nvSpPr>
        <p:spPr>
          <a:xfrm>
            <a:off x="815436" y="880043"/>
            <a:ext cx="1998993" cy="15576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12AA02D-6549-78C1-45DD-BDF2672575E1}"/>
              </a:ext>
            </a:extLst>
          </p:cNvPr>
          <p:cNvCxnSpPr>
            <a:cxnSpLocks/>
          </p:cNvCxnSpPr>
          <p:nvPr/>
        </p:nvCxnSpPr>
        <p:spPr>
          <a:xfrm>
            <a:off x="845203" y="1403395"/>
            <a:ext cx="196922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5E8BF24-44BD-F205-5B27-D363185D5292}"/>
              </a:ext>
            </a:extLst>
          </p:cNvPr>
          <p:cNvSpPr txBox="1"/>
          <p:nvPr/>
        </p:nvSpPr>
        <p:spPr>
          <a:xfrm>
            <a:off x="845204" y="1034055"/>
            <a:ext cx="199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Drink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FDB7AC-B1FB-50C3-070C-7465206FACC7}"/>
              </a:ext>
            </a:extLst>
          </p:cNvPr>
          <p:cNvSpPr txBox="1"/>
          <p:nvPr/>
        </p:nvSpPr>
        <p:spPr>
          <a:xfrm>
            <a:off x="831710" y="1435476"/>
            <a:ext cx="1998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Water</a:t>
            </a:r>
          </a:p>
          <a:p>
            <a:r>
              <a:rPr lang="en-US" sz="1400" dirty="0"/>
              <a:t>Coca</a:t>
            </a:r>
          </a:p>
          <a:p>
            <a:r>
              <a:rPr lang="en-US" sz="1400" dirty="0"/>
              <a:t>Sprite</a:t>
            </a:r>
          </a:p>
          <a:p>
            <a:r>
              <a:rPr lang="en-US" sz="1400" dirty="0"/>
              <a:t>Wine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FA7B3D-4335-E37F-1345-6630A4BA4AD7}"/>
              </a:ext>
            </a:extLst>
          </p:cNvPr>
          <p:cNvSpPr txBox="1"/>
          <p:nvPr/>
        </p:nvSpPr>
        <p:spPr>
          <a:xfrm>
            <a:off x="823574" y="871170"/>
            <a:ext cx="1998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Enum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01E7CDC-D1E5-734A-8014-76E8889C2A8F}"/>
              </a:ext>
            </a:extLst>
          </p:cNvPr>
          <p:cNvSpPr/>
          <p:nvPr/>
        </p:nvSpPr>
        <p:spPr>
          <a:xfrm>
            <a:off x="4892356" y="1032712"/>
            <a:ext cx="1998993" cy="141266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7D7BAAF-1D0F-51D8-2558-36C109A0F3E4}"/>
              </a:ext>
            </a:extLst>
          </p:cNvPr>
          <p:cNvCxnSpPr>
            <a:cxnSpLocks/>
          </p:cNvCxnSpPr>
          <p:nvPr/>
        </p:nvCxnSpPr>
        <p:spPr>
          <a:xfrm>
            <a:off x="4900493" y="1372811"/>
            <a:ext cx="1990856" cy="2089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D7C838D-2FD1-FB50-BF0D-1570B778D241}"/>
              </a:ext>
            </a:extLst>
          </p:cNvPr>
          <p:cNvSpPr txBox="1"/>
          <p:nvPr/>
        </p:nvSpPr>
        <p:spPr>
          <a:xfrm>
            <a:off x="4931767" y="1002990"/>
            <a:ext cx="19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EFBF4E-0A55-6431-0FDA-D686949B351D}"/>
              </a:ext>
            </a:extLst>
          </p:cNvPr>
          <p:cNvSpPr txBox="1"/>
          <p:nvPr/>
        </p:nvSpPr>
        <p:spPr>
          <a:xfrm>
            <a:off x="8601898" y="14741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9278DF2-8A0C-3EBF-5CE0-0F553F012F89}"/>
              </a:ext>
            </a:extLst>
          </p:cNvPr>
          <p:cNvSpPr txBox="1"/>
          <p:nvPr/>
        </p:nvSpPr>
        <p:spPr>
          <a:xfrm>
            <a:off x="2805391" y="16298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527A53-296E-4704-8770-974BD6F18198}"/>
              </a:ext>
            </a:extLst>
          </p:cNvPr>
          <p:cNvSpPr txBox="1"/>
          <p:nvPr/>
        </p:nvSpPr>
        <p:spPr>
          <a:xfrm>
            <a:off x="4906341" y="1423424"/>
            <a:ext cx="1985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Title: </a:t>
            </a:r>
            <a:r>
              <a:rPr lang="en-US" sz="1400" dirty="0" err="1"/>
              <a:t>MenuCategory</a:t>
            </a:r>
            <a:r>
              <a:rPr lang="en-US" sz="1400" dirty="0"/>
              <a:t>[]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Price:number</a:t>
            </a:r>
            <a:endParaRPr lang="en-US" sz="1400" dirty="0"/>
          </a:p>
          <a:p>
            <a:r>
              <a:rPr lang="en-US" sz="1400" dirty="0"/>
              <a:t>+ Description?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addMenu</a:t>
            </a:r>
            <a:r>
              <a:rPr lang="en-US" sz="1400" dirty="0"/>
              <a:t>()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BA3281-B848-A3A7-1DA9-FA1FD2BC4F99}"/>
              </a:ext>
            </a:extLst>
          </p:cNvPr>
          <p:cNvSpPr/>
          <p:nvPr/>
        </p:nvSpPr>
        <p:spPr>
          <a:xfrm>
            <a:off x="4481064" y="3487435"/>
            <a:ext cx="3604073" cy="1921010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636929-3926-332F-8476-1D0527F58CA5}"/>
              </a:ext>
            </a:extLst>
          </p:cNvPr>
          <p:cNvSpPr txBox="1"/>
          <p:nvPr/>
        </p:nvSpPr>
        <p:spPr>
          <a:xfrm>
            <a:off x="4481064" y="3557579"/>
            <a:ext cx="360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Order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D6CCF17-C8FF-EE52-DC6F-785CC6A53304}"/>
              </a:ext>
            </a:extLst>
          </p:cNvPr>
          <p:cNvCxnSpPr>
            <a:cxnSpLocks/>
          </p:cNvCxnSpPr>
          <p:nvPr/>
        </p:nvCxnSpPr>
        <p:spPr>
          <a:xfrm>
            <a:off x="4481064" y="3926911"/>
            <a:ext cx="36040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1135B9CF-A2CD-F951-1AA4-0AB0193A4273}"/>
              </a:ext>
            </a:extLst>
          </p:cNvPr>
          <p:cNvSpPr/>
          <p:nvPr/>
        </p:nvSpPr>
        <p:spPr>
          <a:xfrm>
            <a:off x="4585359" y="4104495"/>
            <a:ext cx="27687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Id:number</a:t>
            </a:r>
            <a:r>
              <a:rPr lang="en-US" dirty="0"/>
              <a:t>;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Customer:customer</a:t>
            </a:r>
            <a:r>
              <a:rPr lang="en-US" dirty="0"/>
              <a:t>;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menuItems:menu</a:t>
            </a:r>
            <a:r>
              <a:rPr lang="en-US" dirty="0"/>
              <a:t>[]=[];</a:t>
            </a:r>
          </a:p>
          <a:p>
            <a:r>
              <a:rPr lang="en-US" dirty="0"/>
              <a:t>-</a:t>
            </a:r>
            <a:r>
              <a:rPr lang="en-US" dirty="0" err="1"/>
              <a:t>addMenu</a:t>
            </a:r>
            <a:r>
              <a:rPr lang="en-US" dirty="0"/>
              <a:t>(…</a:t>
            </a:r>
            <a:r>
              <a:rPr lang="en-US" dirty="0" err="1"/>
              <a:t>menu:Menu</a:t>
            </a:r>
            <a:r>
              <a:rPr lang="en-US" dirty="0"/>
              <a:t>[])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1FF848-C66B-100A-356B-261D024A79D6}"/>
              </a:ext>
            </a:extLst>
          </p:cNvPr>
          <p:cNvSpPr txBox="1"/>
          <p:nvPr/>
        </p:nvSpPr>
        <p:spPr>
          <a:xfrm>
            <a:off x="5702401" y="24453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189F0B1-A85E-C0C7-716A-4EFE24574D53}"/>
              </a:ext>
            </a:extLst>
          </p:cNvPr>
          <p:cNvCxnSpPr>
            <a:cxnSpLocks/>
          </p:cNvCxnSpPr>
          <p:nvPr/>
        </p:nvCxnSpPr>
        <p:spPr>
          <a:xfrm flipV="1">
            <a:off x="2804179" y="1613370"/>
            <a:ext cx="2087571" cy="3106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E66E0B-FAFC-E325-6064-6DE3EE4E3E8D}"/>
              </a:ext>
            </a:extLst>
          </p:cNvPr>
          <p:cNvCxnSpPr>
            <a:cxnSpLocks/>
          </p:cNvCxnSpPr>
          <p:nvPr/>
        </p:nvCxnSpPr>
        <p:spPr>
          <a:xfrm flipV="1">
            <a:off x="6879535" y="1519472"/>
            <a:ext cx="2008637" cy="1336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AA4470-67AB-2072-1325-59B6C38B701D}"/>
              </a:ext>
            </a:extLst>
          </p:cNvPr>
          <p:cNvCxnSpPr/>
          <p:nvPr/>
        </p:nvCxnSpPr>
        <p:spPr>
          <a:xfrm>
            <a:off x="5931263" y="2503812"/>
            <a:ext cx="0" cy="983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65B0CEC8-C7DC-C374-2099-D1E148FCE8A4}"/>
              </a:ext>
            </a:extLst>
          </p:cNvPr>
          <p:cNvSpPr/>
          <p:nvPr/>
        </p:nvSpPr>
        <p:spPr>
          <a:xfrm>
            <a:off x="4241921" y="2039020"/>
            <a:ext cx="21598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D8FA0FA-39DC-2535-F6BF-FD6E9D517B21}"/>
              </a:ext>
            </a:extLst>
          </p:cNvPr>
          <p:cNvCxnSpPr>
            <a:stCxn id="67" idx="1"/>
            <a:endCxn id="67" idx="3"/>
          </p:cNvCxnSpPr>
          <p:nvPr/>
        </p:nvCxnSpPr>
        <p:spPr>
          <a:xfrm>
            <a:off x="4241921" y="2496220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6FE5A5-3F16-1474-A08D-EC256AE58061}"/>
              </a:ext>
            </a:extLst>
          </p:cNvPr>
          <p:cNvSpPr txBox="1"/>
          <p:nvPr/>
        </p:nvSpPr>
        <p:spPr>
          <a:xfrm>
            <a:off x="4955357" y="2076589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7DED710-A821-82B1-CFD1-03936636E736}"/>
              </a:ext>
            </a:extLst>
          </p:cNvPr>
          <p:cNvCxnSpPr/>
          <p:nvPr/>
        </p:nvCxnSpPr>
        <p:spPr>
          <a:xfrm flipV="1">
            <a:off x="5321835" y="2953430"/>
            <a:ext cx="0" cy="6694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B77A002-9B0A-F66E-0DF5-670A52EA0C76}"/>
              </a:ext>
            </a:extLst>
          </p:cNvPr>
          <p:cNvCxnSpPr/>
          <p:nvPr/>
        </p:nvCxnSpPr>
        <p:spPr>
          <a:xfrm>
            <a:off x="6401749" y="4277121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F66FD28-8729-5AF4-809A-96DFCFCFFC5C}"/>
              </a:ext>
            </a:extLst>
          </p:cNvPr>
          <p:cNvSpPr/>
          <p:nvPr/>
        </p:nvSpPr>
        <p:spPr>
          <a:xfrm>
            <a:off x="4241921" y="441256"/>
            <a:ext cx="21598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BB67AB-2485-519D-0A59-696123777768}"/>
              </a:ext>
            </a:extLst>
          </p:cNvPr>
          <p:cNvCxnSpPr>
            <a:stCxn id="72" idx="1"/>
            <a:endCxn id="72" idx="3"/>
          </p:cNvCxnSpPr>
          <p:nvPr/>
        </p:nvCxnSpPr>
        <p:spPr>
          <a:xfrm>
            <a:off x="4241921" y="898456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258D59D-6743-921F-2464-5F64CF55F504}"/>
              </a:ext>
            </a:extLst>
          </p:cNvPr>
          <p:cNvSpPr txBox="1"/>
          <p:nvPr/>
        </p:nvSpPr>
        <p:spPr>
          <a:xfrm>
            <a:off x="4448919" y="530957"/>
            <a:ext cx="1712135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RoomsManager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B9CB8F1-5D66-31FD-2433-DBE4209F41B0}"/>
              </a:ext>
            </a:extLst>
          </p:cNvPr>
          <p:cNvSpPr/>
          <p:nvPr/>
        </p:nvSpPr>
        <p:spPr>
          <a:xfrm>
            <a:off x="4241921" y="3602533"/>
            <a:ext cx="21598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BECBA83-ACC6-41CB-97D7-0D224FFF320F}"/>
              </a:ext>
            </a:extLst>
          </p:cNvPr>
          <p:cNvCxnSpPr>
            <a:stCxn id="75" idx="1"/>
            <a:endCxn id="75" idx="3"/>
          </p:cNvCxnSpPr>
          <p:nvPr/>
        </p:nvCxnSpPr>
        <p:spPr>
          <a:xfrm>
            <a:off x="4241921" y="4059733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BE91124-CDD8-7AB8-1AA7-51523D0B7459}"/>
              </a:ext>
            </a:extLst>
          </p:cNvPr>
          <p:cNvSpPr txBox="1"/>
          <p:nvPr/>
        </p:nvSpPr>
        <p:spPr>
          <a:xfrm>
            <a:off x="4955366" y="3640102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4B37E0A-9735-1DB9-A4CA-1EFC9771F451}"/>
              </a:ext>
            </a:extLst>
          </p:cNvPr>
          <p:cNvSpPr/>
          <p:nvPr/>
        </p:nvSpPr>
        <p:spPr>
          <a:xfrm>
            <a:off x="7518949" y="3831223"/>
            <a:ext cx="2159828" cy="6352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34E727-444F-ACEF-DFBC-98F4FF9F03BD}"/>
              </a:ext>
            </a:extLst>
          </p:cNvPr>
          <p:cNvSpPr txBox="1"/>
          <p:nvPr/>
        </p:nvSpPr>
        <p:spPr>
          <a:xfrm>
            <a:off x="7542545" y="3801167"/>
            <a:ext cx="21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984F44-28F5-4E6A-8C3D-642D7740621B}"/>
              </a:ext>
            </a:extLst>
          </p:cNvPr>
          <p:cNvSpPr txBox="1"/>
          <p:nvPr/>
        </p:nvSpPr>
        <p:spPr>
          <a:xfrm>
            <a:off x="7070349" y="388994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0/*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5CA9B8-5CDD-14AE-9868-A942A36921FE}"/>
              </a:ext>
            </a:extLst>
          </p:cNvPr>
          <p:cNvSpPr txBox="1"/>
          <p:nvPr/>
        </p:nvSpPr>
        <p:spPr>
          <a:xfrm>
            <a:off x="6828722" y="4255323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customer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B59702-A0AF-D324-E436-6B54FA8A8DDE}"/>
              </a:ext>
            </a:extLst>
          </p:cNvPr>
          <p:cNvSpPr txBox="1"/>
          <p:nvPr/>
        </p:nvSpPr>
        <p:spPr>
          <a:xfrm>
            <a:off x="4309708" y="407813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- id : number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38B2C10-9B13-F965-70DE-AAF9A87A40FA}"/>
              </a:ext>
            </a:extLst>
          </p:cNvPr>
          <p:cNvCxnSpPr/>
          <p:nvPr/>
        </p:nvCxnSpPr>
        <p:spPr>
          <a:xfrm flipV="1">
            <a:off x="5323235" y="1369601"/>
            <a:ext cx="0" cy="6694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1D9FEE-609A-C45C-0BD7-5A13325A2C50}"/>
              </a:ext>
            </a:extLst>
          </p:cNvPr>
          <p:cNvSpPr txBox="1"/>
          <p:nvPr/>
        </p:nvSpPr>
        <p:spPr>
          <a:xfrm>
            <a:off x="5332758" y="176708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8F7D67-7FF0-2C00-D879-2F6E1BA27B83}"/>
              </a:ext>
            </a:extLst>
          </p:cNvPr>
          <p:cNvSpPr txBox="1"/>
          <p:nvPr/>
        </p:nvSpPr>
        <p:spPr>
          <a:xfrm>
            <a:off x="5392754" y="34289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91C0363-7068-776B-404F-70C1F1746786}"/>
              </a:ext>
            </a:extLst>
          </p:cNvPr>
          <p:cNvSpPr/>
          <p:nvPr/>
        </p:nvSpPr>
        <p:spPr>
          <a:xfrm>
            <a:off x="4279743" y="4946410"/>
            <a:ext cx="2122006" cy="1401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05875BC-725D-8E3A-339C-3918BB276612}"/>
              </a:ext>
            </a:extLst>
          </p:cNvPr>
          <p:cNvCxnSpPr/>
          <p:nvPr/>
        </p:nvCxnSpPr>
        <p:spPr>
          <a:xfrm flipV="1">
            <a:off x="4279743" y="5468005"/>
            <a:ext cx="2122006" cy="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04CCE8E-AD02-6B03-6817-65EE706F9EEF}"/>
              </a:ext>
            </a:extLst>
          </p:cNvPr>
          <p:cNvSpPr txBox="1"/>
          <p:nvPr/>
        </p:nvSpPr>
        <p:spPr>
          <a:xfrm>
            <a:off x="4762993" y="5114867"/>
            <a:ext cx="163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TableStatus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5281E7-176D-3640-0527-9F9B399F70CA}"/>
              </a:ext>
            </a:extLst>
          </p:cNvPr>
          <p:cNvSpPr txBox="1"/>
          <p:nvPr/>
        </p:nvSpPr>
        <p:spPr>
          <a:xfrm>
            <a:off x="4924821" y="4946409"/>
            <a:ext cx="1017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A19581-9094-2FD5-91A6-2F60E5523EE2}"/>
              </a:ext>
            </a:extLst>
          </p:cNvPr>
          <p:cNvSpPr txBox="1"/>
          <p:nvPr/>
        </p:nvSpPr>
        <p:spPr>
          <a:xfrm>
            <a:off x="4522424" y="5551525"/>
            <a:ext cx="799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E723E0-5308-2A78-FA4E-7A2E3225A58C}"/>
              </a:ext>
            </a:extLst>
          </p:cNvPr>
          <p:cNvSpPr txBox="1"/>
          <p:nvPr/>
        </p:nvSpPr>
        <p:spPr>
          <a:xfrm>
            <a:off x="4506665" y="5772730"/>
            <a:ext cx="101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TO_FIX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48354A-E73B-802C-0FBE-418E41F77CAE}"/>
              </a:ext>
            </a:extLst>
          </p:cNvPr>
          <p:cNvSpPr txBox="1"/>
          <p:nvPr/>
        </p:nvSpPr>
        <p:spPr>
          <a:xfrm>
            <a:off x="4506665" y="6039876"/>
            <a:ext cx="7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OLD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86E96C5-C8D5-F71D-51CC-0CF7C587D3FF}"/>
              </a:ext>
            </a:extLst>
          </p:cNvPr>
          <p:cNvCxnSpPr>
            <a:stCxn id="86" idx="0"/>
          </p:cNvCxnSpPr>
          <p:nvPr/>
        </p:nvCxnSpPr>
        <p:spPr>
          <a:xfrm flipH="1" flipV="1">
            <a:off x="5334950" y="4559128"/>
            <a:ext cx="5796" cy="3872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F87CE21-48C6-97A1-8C5B-CC20C2ECEACD}"/>
              </a:ext>
            </a:extLst>
          </p:cNvPr>
          <p:cNvSpPr txBox="1"/>
          <p:nvPr/>
        </p:nvSpPr>
        <p:spPr>
          <a:xfrm>
            <a:off x="5295400" y="46854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32011C5-32F5-4022-974A-5A4AAAA538F6}"/>
              </a:ext>
            </a:extLst>
          </p:cNvPr>
          <p:cNvSpPr txBox="1"/>
          <p:nvPr/>
        </p:nvSpPr>
        <p:spPr>
          <a:xfrm>
            <a:off x="4805049" y="4711626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status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168F0EA-45BD-331B-5EB6-C5E0F4D83C32}"/>
              </a:ext>
            </a:extLst>
          </p:cNvPr>
          <p:cNvSpPr txBox="1"/>
          <p:nvPr/>
        </p:nvSpPr>
        <p:spPr>
          <a:xfrm>
            <a:off x="4285939" y="255833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- id : number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F77D04-BFD8-3943-434E-F90BA84533BC}"/>
              </a:ext>
            </a:extLst>
          </p:cNvPr>
          <p:cNvSpPr/>
          <p:nvPr/>
        </p:nvSpPr>
        <p:spPr>
          <a:xfrm>
            <a:off x="7553600" y="2480675"/>
            <a:ext cx="2054131" cy="576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15CD37E-CEC7-3EAB-404D-43FCB4635B6B}"/>
              </a:ext>
            </a:extLst>
          </p:cNvPr>
          <p:cNvSpPr txBox="1"/>
          <p:nvPr/>
        </p:nvSpPr>
        <p:spPr>
          <a:xfrm>
            <a:off x="7597131" y="2430249"/>
            <a:ext cx="196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78885D1-2FF1-6D7B-3499-A6AE2041E080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6401749" y="2938870"/>
            <a:ext cx="1151851" cy="1120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19408C7-BCDA-9E35-6D52-27A97F227DD5}"/>
              </a:ext>
            </a:extLst>
          </p:cNvPr>
          <p:cNvSpPr txBox="1"/>
          <p:nvPr/>
        </p:nvSpPr>
        <p:spPr>
          <a:xfrm>
            <a:off x="7176929" y="263109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1/*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D99233C-9B84-5997-EC4B-1AD2382955E2}"/>
              </a:ext>
            </a:extLst>
          </p:cNvPr>
          <p:cNvSpPr txBox="1"/>
          <p:nvPr/>
        </p:nvSpPr>
        <p:spPr>
          <a:xfrm>
            <a:off x="7113968" y="3217484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Order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DA8BB2-19B9-93C4-25C5-7AB428705FDE}"/>
              </a:ext>
            </a:extLst>
          </p:cNvPr>
          <p:cNvSpPr txBox="1"/>
          <p:nvPr/>
        </p:nvSpPr>
        <p:spPr>
          <a:xfrm>
            <a:off x="137573" y="165824"/>
            <a:ext cx="74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Room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C723B2-0C2B-33AA-CCA5-BA40962FF21A}"/>
              </a:ext>
            </a:extLst>
          </p:cNvPr>
          <p:cNvSpPr/>
          <p:nvPr/>
        </p:nvSpPr>
        <p:spPr>
          <a:xfrm>
            <a:off x="7972408" y="403687"/>
            <a:ext cx="21598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89656-7A7C-07B7-9BD8-D8A0B29AC18D}"/>
              </a:ext>
            </a:extLst>
          </p:cNvPr>
          <p:cNvCxnSpPr>
            <a:stCxn id="38" idx="1"/>
            <a:endCxn id="38" idx="3"/>
          </p:cNvCxnSpPr>
          <p:nvPr/>
        </p:nvCxnSpPr>
        <p:spPr>
          <a:xfrm>
            <a:off x="7972408" y="860887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1772ED3-9F6F-A5FE-3B3C-51D9B83189F1}"/>
              </a:ext>
            </a:extLst>
          </p:cNvPr>
          <p:cNvSpPr txBox="1"/>
          <p:nvPr/>
        </p:nvSpPr>
        <p:spPr>
          <a:xfrm>
            <a:off x="8685844" y="441256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Kitchen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26D7A3-7883-6F3D-FE41-016C88801426}"/>
              </a:ext>
            </a:extLst>
          </p:cNvPr>
          <p:cNvSpPr txBox="1"/>
          <p:nvPr/>
        </p:nvSpPr>
        <p:spPr>
          <a:xfrm>
            <a:off x="8016426" y="92299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- id : number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F26169-8A15-001A-724D-BFB9ED6CEDAD}"/>
              </a:ext>
            </a:extLst>
          </p:cNvPr>
          <p:cNvCxnSpPr>
            <a:cxnSpLocks/>
          </p:cNvCxnSpPr>
          <p:nvPr/>
        </p:nvCxnSpPr>
        <p:spPr>
          <a:xfrm flipV="1">
            <a:off x="6401749" y="737806"/>
            <a:ext cx="1570659" cy="8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69A9E21-CE7C-CCA6-11D2-158B6724E615}"/>
              </a:ext>
            </a:extLst>
          </p:cNvPr>
          <p:cNvSpPr txBox="1"/>
          <p:nvPr/>
        </p:nvSpPr>
        <p:spPr>
          <a:xfrm>
            <a:off x="7542545" y="40960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1/*</a:t>
            </a:r>
          </a:p>
        </p:txBody>
      </p:sp>
    </p:spTree>
    <p:extLst>
      <p:ext uri="{BB962C8B-B14F-4D97-AF65-F5344CB8AC3E}">
        <p14:creationId xmlns:p14="http://schemas.microsoft.com/office/powerpoint/2010/main" val="204751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65B0CEC8-C7DC-C374-2099-D1E148FCE8A4}"/>
              </a:ext>
            </a:extLst>
          </p:cNvPr>
          <p:cNvSpPr/>
          <p:nvPr/>
        </p:nvSpPr>
        <p:spPr>
          <a:xfrm>
            <a:off x="4182354" y="2052975"/>
            <a:ext cx="2159828" cy="627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6FE5A5-3F16-1474-A08D-EC256AE58061}"/>
              </a:ext>
            </a:extLst>
          </p:cNvPr>
          <p:cNvSpPr txBox="1"/>
          <p:nvPr/>
        </p:nvSpPr>
        <p:spPr>
          <a:xfrm>
            <a:off x="4955357" y="2076589"/>
            <a:ext cx="61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Chef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66FD28-8729-5AF4-809A-96DFCFCFFC5C}"/>
              </a:ext>
            </a:extLst>
          </p:cNvPr>
          <p:cNvSpPr/>
          <p:nvPr/>
        </p:nvSpPr>
        <p:spPr>
          <a:xfrm>
            <a:off x="4241921" y="441256"/>
            <a:ext cx="21598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BB67AB-2485-519D-0A59-696123777768}"/>
              </a:ext>
            </a:extLst>
          </p:cNvPr>
          <p:cNvCxnSpPr>
            <a:stCxn id="72" idx="1"/>
            <a:endCxn id="72" idx="3"/>
          </p:cNvCxnSpPr>
          <p:nvPr/>
        </p:nvCxnSpPr>
        <p:spPr>
          <a:xfrm>
            <a:off x="4241921" y="898456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258D59D-6743-921F-2464-5F64CF55F504}"/>
              </a:ext>
            </a:extLst>
          </p:cNvPr>
          <p:cNvSpPr txBox="1"/>
          <p:nvPr/>
        </p:nvSpPr>
        <p:spPr>
          <a:xfrm>
            <a:off x="4448919" y="530957"/>
            <a:ext cx="17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KitchenManager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38B2C10-9B13-F965-70DE-AAF9A87A40FA}"/>
              </a:ext>
            </a:extLst>
          </p:cNvPr>
          <p:cNvCxnSpPr/>
          <p:nvPr/>
        </p:nvCxnSpPr>
        <p:spPr>
          <a:xfrm flipV="1">
            <a:off x="5323235" y="1369601"/>
            <a:ext cx="0" cy="6694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1D9FEE-609A-C45C-0BD7-5A13325A2C50}"/>
              </a:ext>
            </a:extLst>
          </p:cNvPr>
          <p:cNvSpPr txBox="1"/>
          <p:nvPr/>
        </p:nvSpPr>
        <p:spPr>
          <a:xfrm>
            <a:off x="5332758" y="176708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DA8BB2-19B9-93C4-25C5-7AB428705FDE}"/>
              </a:ext>
            </a:extLst>
          </p:cNvPr>
          <p:cNvSpPr txBox="1"/>
          <p:nvPr/>
        </p:nvSpPr>
        <p:spPr>
          <a:xfrm>
            <a:off x="137573" y="165824"/>
            <a:ext cx="90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Kitchen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E6A7C0-D37A-F589-D2B6-20887BEE5DFD}"/>
              </a:ext>
            </a:extLst>
          </p:cNvPr>
          <p:cNvSpPr txBox="1"/>
          <p:nvPr/>
        </p:nvSpPr>
        <p:spPr>
          <a:xfrm>
            <a:off x="4695491" y="1674498"/>
            <a:ext cx="61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Chef</a:t>
            </a:r>
          </a:p>
        </p:txBody>
      </p:sp>
    </p:spTree>
    <p:extLst>
      <p:ext uri="{BB962C8B-B14F-4D97-AF65-F5344CB8AC3E}">
        <p14:creationId xmlns:p14="http://schemas.microsoft.com/office/powerpoint/2010/main" val="73089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175</Words>
  <Application>Microsoft Office PowerPoint</Application>
  <PresentationFormat>Widescreen</PresentationFormat>
  <Paragraphs>102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VICHET.MORM</cp:lastModifiedBy>
  <cp:revision>18</cp:revision>
  <dcterms:created xsi:type="dcterms:W3CDTF">2022-06-19T11:41:54Z</dcterms:created>
  <dcterms:modified xsi:type="dcterms:W3CDTF">2022-06-28T08:51:22Z</dcterms:modified>
</cp:coreProperties>
</file>