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5215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934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46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25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17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45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ootstrap-3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5/css/bootstrap.min.c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uicolors.com/" TargetMode="External"/><Relationship Id="rId2" Type="http://schemas.openxmlformats.org/officeDocument/2006/relationships/hyperlink" Target="http://kiroff-hotel.com/galler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Front-End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Bootstrap3. Введение в адаптивную верстку.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Bootstrap3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Фреймворк, ориентированный на быструю и качественную разработку web-приложений и сайтов. Дает возможность создавать адаптивные интерфейсы без особых усилий.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Оффициальный сайт: </a:t>
            </a:r>
            <a:r>
              <a:rPr lang="ru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http://getbootstrap.com/</a:t>
            </a:r>
            <a:r>
              <a:rPr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Русский превод сайта: </a:t>
            </a:r>
            <a:r>
              <a:rPr lang="ru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http://www.bootstrap-3.ru/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Что из себя представляет?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</a:rPr>
              <a:t>Bootstrap включает в себя набор классов, используя которые вы получаете готовый элемент на сайте, который можно создать самостоятельно, но Bootstrap здорово экономит ваше время.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Что из себя представляет?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</a:rPr>
              <a:t>Основная “фишка” Bootstrap’a - это его адаптивная сетка. Сетка визуально делит экран на 12 равных частей. Ширина каждой колонки зависит от ширины девайся, на котором открыт сайт. Создавая адаптивную разметку, вы просто добавляете класс к блоку, в котором указывается сколько колонок и на каком разрешении ему занимать.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Готовые элементы Bootstrap’a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471900" y="802000"/>
            <a:ext cx="8221800" cy="252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Bootstrap также предлагает нам готовые элементы для вашего сайта. К примеру, вы можете без труда добавить кнопку на ваш сайт, без написания ни одной строчки CSS. Пример такой кнопки: </a:t>
            </a:r>
          </a:p>
          <a:p>
            <a:pPr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ru" sz="14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ru" sz="14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"btn btn-default"</a:t>
            </a:r>
            <a:r>
              <a:rPr lang="ru" sz="14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ru" sz="14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ru" sz="14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ru" sz="14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"btn btn-primary"</a:t>
            </a:r>
            <a:r>
              <a:rPr lang="ru" sz="14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ru" sz="14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50" y="3619062"/>
            <a:ext cx="50958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Подключение Bootstrap3 на ваш сайт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8325" y="823400"/>
            <a:ext cx="8826599" cy="424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800"/>
              <a:t>1 и самый простой способ:  CDN</a:t>
            </a:r>
          </a:p>
          <a:p>
            <a:pPr rtl="0">
              <a:spcBef>
                <a:spcPts val="0"/>
              </a:spcBef>
              <a:buNone/>
            </a:pPr>
            <a:r>
              <a:rPr lang="ru" sz="1800"/>
              <a:t>Просто добавить эту строчку в часть head вашего сайта: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lang="ru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rel=</a:t>
            </a:r>
            <a:r>
              <a:rPr lang="ru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ru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ru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https://maxcdn.bootstrapcdn.com/bootstrap/3.3.5/css/bootstrap.min.css</a:t>
            </a:r>
            <a:r>
              <a:rPr lang="ru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integrity=</a:t>
            </a:r>
            <a:r>
              <a:rPr lang="ru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"sha512-dTfge/zgoMYpP7QbHy4gWMEGsbsdZeCXz7irItjcC3sPUFtf0kuFbDz/ixG7ArTxmDjLXDmezHubeNikyKGVyQ=="</a:t>
            </a:r>
            <a:r>
              <a:rPr lang="ru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crossorigin=</a:t>
            </a:r>
            <a:r>
              <a:rPr lang="ru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"anonymous"</a:t>
            </a:r>
            <a:r>
              <a:rPr lang="ru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lnSpc>
                <a:spcPct val="142857"/>
              </a:lnSpc>
              <a:spcBef>
                <a:spcPts val="0"/>
              </a:spcBef>
              <a:buNone/>
            </a:pP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800"/>
              <a:t>2 способ: скачать исходники Bootstrap с официального сайта и подключить их на сайт путем задания путей для каждого файла.</a:t>
            </a:r>
          </a:p>
          <a:p>
            <a:pPr rtl="0">
              <a:lnSpc>
                <a:spcPct val="142857"/>
              </a:lnSpc>
              <a:spcBef>
                <a:spcPts val="0"/>
              </a:spcBef>
              <a:buNone/>
            </a:pPr>
            <a:endParaRPr sz="1800"/>
          </a:p>
          <a:p>
            <a:pPr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800"/>
              <a:t>3 способ: Установка через пакетные менеджеры (Bower, NPM)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2950380"/>
          </a:xfrm>
        </p:spPr>
        <p:txBody>
          <a:bodyPr/>
          <a:lstStyle/>
          <a:p>
            <a:r>
              <a:rPr lang="ru-RU" dirty="0" smtClean="0"/>
              <a:t>Макет такой же как и на прошлый раз, только добавляется секция с изображениями, при наведение на которые происходит эффект как здесь: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kiroff-hotel.com/gallery</a:t>
            </a:r>
            <a:r>
              <a:rPr lang="ru-RU" dirty="0" smtClean="0"/>
              <a:t>  </a:t>
            </a:r>
            <a:br>
              <a:rPr lang="ru-RU" dirty="0" smtClean="0"/>
            </a:br>
            <a:r>
              <a:rPr lang="ru-RU" dirty="0" smtClean="0"/>
              <a:t>Ну только текст на эту шторку по центру добавьте.</a:t>
            </a:r>
          </a:p>
          <a:p>
            <a:r>
              <a:rPr lang="ru-RU" dirty="0" smtClean="0"/>
              <a:t>Ну и само собой все на </a:t>
            </a:r>
            <a:r>
              <a:rPr lang="ru-RU" dirty="0" err="1" smtClean="0"/>
              <a:t>Бутстрапе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Адаптивно. То есть, при сужении до мобильной – кнопка, а не списком меню. Это все есть в примере. Ну и цвета с </a:t>
            </a:r>
            <a:r>
              <a:rPr lang="en-US" dirty="0">
                <a:hlinkClick r:id="rId3"/>
              </a:rPr>
              <a:t>https://flatuicolors.com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 , </a:t>
            </a:r>
            <a:r>
              <a:rPr lang="ru-RU" dirty="0" err="1" smtClean="0"/>
              <a:t>чоб</a:t>
            </a:r>
            <a:r>
              <a:rPr lang="ru-RU" dirty="0" smtClean="0"/>
              <a:t> более менее симпатично было. Удачи)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2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Экран (16:9)</PresentationFormat>
  <Paragraphs>24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Verdana</vt:lpstr>
      <vt:lpstr>Roboto</vt:lpstr>
      <vt:lpstr>Consolas</vt:lpstr>
      <vt:lpstr>Arial</vt:lpstr>
      <vt:lpstr>material</vt:lpstr>
      <vt:lpstr>Front-End</vt:lpstr>
      <vt:lpstr>Bootstrap3</vt:lpstr>
      <vt:lpstr>Что из себя представляет?</vt:lpstr>
      <vt:lpstr>Что из себя представляет?</vt:lpstr>
      <vt:lpstr>Готовые элементы Bootstrap’a</vt:lpstr>
      <vt:lpstr>Подключение Bootstrap3 на ваш сайт</vt:lpstr>
      <vt:lpstr>Домашнее задание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cp:lastModifiedBy>Alexandr Ponomarenko</cp:lastModifiedBy>
  <cp:revision>1</cp:revision>
  <dcterms:modified xsi:type="dcterms:W3CDTF">2015-11-24T22:26:40Z</dcterms:modified>
</cp:coreProperties>
</file>