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27338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0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09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1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27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0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63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7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5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42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Front-End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Float и FlexBox3 на практике.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Свойство float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40509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ru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Выравнивает элемент по левому краю, а все остальные элементы, вроде текста, обтекают его по правой стороне.</a:t>
            </a:r>
          </a:p>
          <a:p>
            <a:pPr rtl="0">
              <a:lnSpc>
                <a:spcPct val="1405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Выравнивает элемент по правому краю, а все остальные элементы обтекают его по левой стороне.</a:t>
            </a:r>
          </a:p>
          <a:p>
            <a:pPr rtl="0">
              <a:lnSpc>
                <a:spcPct val="1405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none </a:t>
            </a:r>
            <a:r>
              <a:rPr lang="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Обтекание элемента не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задается</a:t>
            </a:r>
            <a:r>
              <a:rPr lang="ru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Свойство clear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71900" y="185490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40509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Отменяет обтекание элемента одновременно с правого и левого края. Это значение рекомендуется устанавливать, когда требуется снять обтекание элемента, но неизвестно точно с какой стороны.</a:t>
            </a:r>
          </a:p>
          <a:p>
            <a:pPr rtl="0">
              <a:lnSpc>
                <a:spcPct val="1405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Отменяет обтекание с левого края элемента. При этом все другие элементы на этой стороне будут опущены вниз, и располагаться под текущим элементом.</a:t>
            </a:r>
          </a:p>
          <a:p>
            <a:pPr rtl="0">
              <a:lnSpc>
                <a:spcPct val="1405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Отменяет обтекание с правой стороны элемента.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FlexBox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03700" y="729600"/>
            <a:ext cx="8736599" cy="421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/>
              <a:t>Модуль </a:t>
            </a:r>
            <a:r>
              <a:rPr lang="ru" sz="1800" i="1"/>
              <a:t>Flexbox-лейаута</a:t>
            </a:r>
            <a:r>
              <a:rPr lang="ru" sz="1800"/>
              <a:t> ставит задачу предложить более эффективный способ вёрстки, выравнивания и распределения свободного места между элементами в контейнере, даже когда их размер неизвестен и/или динамический (отсюда слово «гибкий»).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endParaRPr sz="1800"/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/>
              <a:t>Главная задумка flex-вёрстки в наделении контейнера способностью изменять ширину/высоту (и порядок) своих элементов для наилучшего заполнения пространства (в большинстве случаев — для поддержки всех видов дисплеев и размеров экранов). Flex-контейнер растягивает элементы для заполнения свободного места или сжимает их, чтобы предотвратить выход за границы.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FlexBox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304112"/>
            <a:ext cx="62769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Flex-direction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71900" y="20687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Применяется к:</a:t>
            </a:r>
            <a:r>
              <a:rPr lang="ru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родительскому элементу flex-контейнера.</a:t>
            </a:r>
          </a:p>
          <a:p>
            <a:pPr rtl="0">
              <a:spcBef>
                <a:spcPts val="0"/>
              </a:spcBef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flex-direction: row | row-reverse | column | column-reverse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(по умолчанию): слева направо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справа налево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row-reverse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справа налево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слева направо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аналогично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сверху вниз;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column-reverse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аналогично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row-reverse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снизу вверх.</a:t>
            </a:r>
          </a:p>
          <a:p>
            <a:pPr>
              <a:spcBef>
                <a:spcPts val="0"/>
              </a:spcBef>
              <a:buNone/>
            </a:pP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Flex-wrap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758675"/>
            <a:ext cx="8222100" cy="31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Применяется к: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родительскому элементу flex-контейнера.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Определяет, будет ли контейнер однострочным или многострочным, а также направление поперечной оси, определяющей направление, в котором будут располагаться новые строки.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flex-wrap: nowrap | wrap | wrap-reverse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endParaRPr lang="ru" sz="14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nowrap 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(по умолчанию): однострочный / слева направо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справа налево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wrap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многострочный / слева направо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справа налево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wrap-reverse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многострочный / справа налево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ltr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слева направо для </a:t>
            </a:r>
            <a:r>
              <a:rPr lang="ru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rtl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Justify-content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312" y="2184612"/>
            <a:ext cx="48672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Align-items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50" y="1784424"/>
            <a:ext cx="4493300" cy="33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305</Words>
  <Application>Microsoft Office PowerPoint</Application>
  <PresentationFormat>Экран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Verdana</vt:lpstr>
      <vt:lpstr>Roboto</vt:lpstr>
      <vt:lpstr>Arial</vt:lpstr>
      <vt:lpstr>material</vt:lpstr>
      <vt:lpstr>Front-End</vt:lpstr>
      <vt:lpstr>Свойство float</vt:lpstr>
      <vt:lpstr>Свойство clear</vt:lpstr>
      <vt:lpstr>FlexBox</vt:lpstr>
      <vt:lpstr>FlexBox</vt:lpstr>
      <vt:lpstr>Flex-direction</vt:lpstr>
      <vt:lpstr>Flex-wrap</vt:lpstr>
      <vt:lpstr>Justify-content</vt:lpstr>
      <vt:lpstr>Align-items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cp:lastModifiedBy>Alexandr Ponomarenko</cp:lastModifiedBy>
  <cp:revision>6</cp:revision>
  <dcterms:modified xsi:type="dcterms:W3CDTF">2016-05-10T17:55:05Z</dcterms:modified>
</cp:coreProperties>
</file>