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Verdana" panose="020B0604030504040204" pitchFamily="34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20622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940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0076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2248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54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058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3680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0192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9575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606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200"/>
            </a:lvl1pPr>
            <a:lvl2pPr>
              <a:spcBef>
                <a:spcPts val="0"/>
              </a:spcBef>
              <a:buSzPct val="100000"/>
              <a:defRPr sz="4200"/>
            </a:lvl2pPr>
            <a:lvl3pPr>
              <a:spcBef>
                <a:spcPts val="0"/>
              </a:spcBef>
              <a:buSzPct val="100000"/>
              <a:defRPr sz="4200"/>
            </a:lvl3pPr>
            <a:lvl4pPr>
              <a:spcBef>
                <a:spcPts val="0"/>
              </a:spcBef>
              <a:buSzPct val="100000"/>
              <a:defRPr sz="4200"/>
            </a:lvl4pPr>
            <a:lvl5pPr>
              <a:spcBef>
                <a:spcPts val="0"/>
              </a:spcBef>
              <a:buSzPct val="100000"/>
              <a:defRPr sz="4200"/>
            </a:lvl5pPr>
            <a:lvl6pPr>
              <a:spcBef>
                <a:spcPts val="0"/>
              </a:spcBef>
              <a:buSzPct val="100000"/>
              <a:defRPr sz="4200"/>
            </a:lvl6pPr>
            <a:lvl7pPr>
              <a:spcBef>
                <a:spcPts val="0"/>
              </a:spcBef>
              <a:buSzPct val="100000"/>
              <a:defRPr sz="4200"/>
            </a:lvl7pPr>
            <a:lvl8pPr>
              <a:spcBef>
                <a:spcPts val="0"/>
              </a:spcBef>
              <a:buSzPct val="100000"/>
              <a:defRPr sz="4200"/>
            </a:lvl8pPr>
            <a:lvl9pPr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  <a:endParaRPr lang="ru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rot="10800000" flipH="1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1800"/>
            </a:lvl1pPr>
            <a:lvl2pPr>
              <a:spcBef>
                <a:spcPts val="0"/>
              </a:spcBef>
              <a:buSzPct val="100000"/>
              <a:defRPr sz="1800"/>
            </a:lvl2pPr>
            <a:lvl3pPr>
              <a:spcBef>
                <a:spcPts val="0"/>
              </a:spcBef>
              <a:buSzPct val="100000"/>
              <a:defRPr sz="1800"/>
            </a:lvl3pPr>
            <a:lvl4pPr>
              <a:spcBef>
                <a:spcPts val="0"/>
              </a:spcBef>
              <a:buSzPct val="100000"/>
              <a:defRPr sz="1800"/>
            </a:lvl4pPr>
            <a:lvl5pPr>
              <a:spcBef>
                <a:spcPts val="0"/>
              </a:spcBef>
              <a:buSzPct val="100000"/>
              <a:defRPr sz="1800"/>
            </a:lvl5pPr>
            <a:lvl6pPr>
              <a:spcBef>
                <a:spcPts val="0"/>
              </a:spcBef>
              <a:buSzPct val="100000"/>
              <a:defRPr sz="1800"/>
            </a:lvl6pPr>
            <a:lvl7pPr>
              <a:spcBef>
                <a:spcPts val="0"/>
              </a:spcBef>
              <a:buSzPct val="100000"/>
              <a:defRPr sz="1800"/>
            </a:lvl7pPr>
            <a:lvl8pPr>
              <a:spcBef>
                <a:spcPts val="0"/>
              </a:spcBef>
              <a:buSzPct val="100000"/>
              <a:defRPr sz="1800"/>
            </a:lvl8pPr>
            <a:lvl9pPr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/>
        </p:nvSpPr>
        <p:spPr>
          <a:xfrm rot="10800000" flipH="1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6000"/>
            </a:lvl1pPr>
            <a:lvl2pPr>
              <a:spcBef>
                <a:spcPts val="0"/>
              </a:spcBef>
              <a:buSzPct val="100000"/>
              <a:defRPr sz="6000"/>
            </a:lvl2pPr>
            <a:lvl3pPr>
              <a:spcBef>
                <a:spcPts val="0"/>
              </a:spcBef>
              <a:buSzPct val="100000"/>
              <a:defRPr sz="6000"/>
            </a:lvl3pPr>
            <a:lvl4pPr>
              <a:spcBef>
                <a:spcPts val="0"/>
              </a:spcBef>
              <a:buSzPct val="100000"/>
              <a:defRPr sz="6000"/>
            </a:lvl4pPr>
            <a:lvl5pPr>
              <a:spcBef>
                <a:spcPts val="0"/>
              </a:spcBef>
              <a:buSzPct val="100000"/>
              <a:defRPr sz="6000"/>
            </a:lvl5pPr>
            <a:lvl6pPr>
              <a:spcBef>
                <a:spcPts val="0"/>
              </a:spcBef>
              <a:buSzPct val="100000"/>
              <a:defRPr sz="6000"/>
            </a:lvl6pPr>
            <a:lvl7pPr>
              <a:spcBef>
                <a:spcPts val="0"/>
              </a:spcBef>
              <a:buSzPct val="100000"/>
              <a:defRPr sz="6000"/>
            </a:lvl7pPr>
            <a:lvl8pPr>
              <a:spcBef>
                <a:spcPts val="0"/>
              </a:spcBef>
              <a:buSzPct val="100000"/>
              <a:defRPr sz="6000"/>
            </a:lvl8pPr>
            <a:lvl9pPr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  <a:endParaRPr lang="ru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  <a:endParaRPr lang="ru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/>
        </p:nvSpPr>
        <p:spPr>
          <a:xfrm rot="10800000" flipH="1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 rot="10800000" flipH="1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  <a:endParaRPr lang="ru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ru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Front-End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Препроцессоры. Введение в SASS.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Препроцессор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Препроцессоры компилируют СSS код, который мы пишем на процессорном языке в чистый CSS код. Препроцессоры делают наш CSS более чистым и логичным. Они позволяют нам создавать переменные и повторно использовать свойства CSS, что делает наш код более модульным и масштабируемым. Таким образом, при увеличение размера, наш код не выйдет из под контроля и не станет сложно управляемым.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Что нам дают препроцессоры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Font typeface="Verdana"/>
              <a:buAutoNum type="arabicParenR"/>
            </a:pPr>
            <a:r>
              <a:rPr lang="ru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Переменные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Font typeface="Verdana"/>
              <a:buAutoNum type="arabicParenR"/>
            </a:pPr>
            <a:r>
              <a:rPr lang="ru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Простые вложенности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Font typeface="Verdana"/>
              <a:buAutoNum type="arabicParenR"/>
            </a:pPr>
            <a:r>
              <a:rPr lang="ru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Импорт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Font typeface="Verdana"/>
              <a:buAutoNum type="arabicParenR"/>
            </a:pPr>
            <a:r>
              <a:rPr lang="ru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Миксины (примеси)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Font typeface="Verdana"/>
              <a:buAutoNum type="arabicParenR"/>
            </a:pPr>
            <a:r>
              <a:rPr lang="ru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Наследование</a:t>
            </a:r>
          </a:p>
          <a:p>
            <a:pPr marL="457200" lvl="0" indent="-228600">
              <a:spcBef>
                <a:spcPts val="0"/>
              </a:spcBef>
              <a:buClr>
                <a:srgbClr val="000000"/>
              </a:buClr>
              <a:buFont typeface="Verdana"/>
              <a:buAutoNum type="arabicParenR"/>
            </a:pPr>
            <a:r>
              <a:rPr lang="ru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Математические операторы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SASS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71900" y="3036675"/>
            <a:ext cx="4115699" cy="159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sz="3000">
                <a:solidFill>
                  <a:srgbClr val="0000FF"/>
                </a:solidFill>
              </a:rPr>
              <a:t>http://sass-lang.com/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1225" y="2083550"/>
            <a:ext cx="23812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Переменные в SASS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Вы можете хранить в переменных цвета, стеки шрифтов или любые другие значения CSS, которые вы хотите использовать. Чтобы создать переменную в Sass нужно использовать символ </a:t>
            </a:r>
            <a:r>
              <a:rPr lang="ru">
                <a:solidFill>
                  <a:srgbClr val="FF0000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Вложенности в SASS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Sass позволит вам вкладывать CSS селекторы таким же образом, как и в визуальной иерархии HTML. Но помните, что чрезмерное количество вложенностей делает ваш документ менее читабельным и воспринимаемым, что считается плохой практикой.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Импорты в SASS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3286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CSS имеет возможность импорта, которая позволяет разделить ваш CSS-файл на более мелкие и облегчить их в обслуживании.Например, у вас есть несколько фрагментов Sass-файлов — </a:t>
            </a:r>
            <a:r>
              <a:rPr lang="ru">
                <a:solidFill>
                  <a:srgbClr val="0000FF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_module.sass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и </a:t>
            </a:r>
            <a:r>
              <a:rPr lang="ru">
                <a:solidFill>
                  <a:srgbClr val="0000FF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base.sass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 И мы хотим импортировать </a:t>
            </a:r>
            <a:r>
              <a:rPr lang="ru">
                <a:solidFill>
                  <a:srgbClr val="0000FF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_module.sass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в </a:t>
            </a:r>
            <a:r>
              <a:rPr lang="ru">
                <a:solidFill>
                  <a:srgbClr val="0000FF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base.sass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Наследование в SASS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>
                <a:solidFill>
                  <a:srgbClr val="484C5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Это одна из самых полезных функций Sass. Используя директиву </a:t>
            </a:r>
            <a:r>
              <a:rPr lang="ru">
                <a:solidFill>
                  <a:srgbClr val="0000FF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@extend</a:t>
            </a:r>
            <a:r>
              <a:rPr lang="ru">
                <a:solidFill>
                  <a:srgbClr val="484C5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можно наследовать наборы свойств CSS от одного селектора другому. Это позволяет держать ваш Sass-файл в «чистоте».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Математические операторы в SASS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Использовать математику в CSS очень полезно. Sass имеет несколько стандартных математических операторов, таких как </a:t>
            </a:r>
            <a:r>
              <a:rPr lang="ru">
                <a:solidFill>
                  <a:srgbClr val="0000FF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>
                <a:solidFill>
                  <a:srgbClr val="0000FF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>
                <a:solidFill>
                  <a:srgbClr val="0000FF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>
                <a:solidFill>
                  <a:srgbClr val="0000FF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и </a:t>
            </a:r>
            <a:r>
              <a:rPr lang="ru">
                <a:solidFill>
                  <a:srgbClr val="0000FF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%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268</Words>
  <Application>Microsoft Office PowerPoint</Application>
  <PresentationFormat>Экран (16:9)</PresentationFormat>
  <Paragraphs>23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Verdana</vt:lpstr>
      <vt:lpstr>Roboto</vt:lpstr>
      <vt:lpstr>Arial</vt:lpstr>
      <vt:lpstr>material</vt:lpstr>
      <vt:lpstr>Front-End</vt:lpstr>
      <vt:lpstr>Препроцессор</vt:lpstr>
      <vt:lpstr>Что нам дают препроцессоры</vt:lpstr>
      <vt:lpstr>SASS</vt:lpstr>
      <vt:lpstr>Переменные в SASS</vt:lpstr>
      <vt:lpstr>Вложенности в SASS</vt:lpstr>
      <vt:lpstr>Импорты в SASS</vt:lpstr>
      <vt:lpstr>Наследование в SASS</vt:lpstr>
      <vt:lpstr>Математические операторы в SASS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</dc:title>
  <cp:lastModifiedBy>Alexandr Ponomarenko</cp:lastModifiedBy>
  <cp:revision>2</cp:revision>
  <dcterms:modified xsi:type="dcterms:W3CDTF">2016-02-16T18:47:49Z</dcterms:modified>
</cp:coreProperties>
</file>