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ADD9-FDEC-4EF0-AC08-5F175B27F66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E39-CDC1-4DB9-9765-DA7D2C4E7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ADD9-FDEC-4EF0-AC08-5F175B27F66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E39-CDC1-4DB9-9765-DA7D2C4E7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ADD9-FDEC-4EF0-AC08-5F175B27F66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E39-CDC1-4DB9-9765-DA7D2C4E7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ADD9-FDEC-4EF0-AC08-5F175B27F66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E39-CDC1-4DB9-9765-DA7D2C4E7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ADD9-FDEC-4EF0-AC08-5F175B27F66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E39-CDC1-4DB9-9765-DA7D2C4E7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ADD9-FDEC-4EF0-AC08-5F175B27F66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E39-CDC1-4DB9-9765-DA7D2C4E7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ADD9-FDEC-4EF0-AC08-5F175B27F66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E39-CDC1-4DB9-9765-DA7D2C4E7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ADD9-FDEC-4EF0-AC08-5F175B27F66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E39-CDC1-4DB9-9765-DA7D2C4E7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ADD9-FDEC-4EF0-AC08-5F175B27F66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E39-CDC1-4DB9-9765-DA7D2C4E7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ADD9-FDEC-4EF0-AC08-5F175B27F66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E39-CDC1-4DB9-9765-DA7D2C4E7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ADD9-FDEC-4EF0-AC08-5F175B27F66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6E39-CDC1-4DB9-9765-DA7D2C4E747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ADD9-FDEC-4EF0-AC08-5F175B27F666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D6E39-CDC1-4DB9-9765-DA7D2C4E747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FF00"/>
                </a:solidFill>
              </a:rPr>
              <a:t>ГеометрияДэш</a:t>
            </a:r>
            <a:endParaRPr lang="ru-RU" dirty="0">
              <a:solidFill>
                <a:srgbClr val="00FF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 проекта: Оля и Вика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2025-02-06_21-23-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182" y="1643050"/>
            <a:ext cx="5144011" cy="4073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282" y="1928802"/>
            <a:ext cx="35719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FF00"/>
                </a:solidFill>
              </a:rPr>
              <a:t>ГеометрияДэш – популярная игра, где нужно управлять квадратом, чтобы проходить препятствия и уровни.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2025-02-06_21-23-3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857232"/>
            <a:ext cx="5786478" cy="4582658"/>
          </a:xfrm>
          <a:prstGeom prst="rect">
            <a:avLst/>
          </a:prstGeom>
        </p:spPr>
      </p:pic>
      <p:pic>
        <p:nvPicPr>
          <p:cNvPr id="4" name="Рисунок 3" descr="play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5715016"/>
            <a:ext cx="828000" cy="828000"/>
          </a:xfrm>
          <a:prstGeom prst="rect">
            <a:avLst/>
          </a:prstGeom>
        </p:spPr>
      </p:pic>
      <p:pic>
        <p:nvPicPr>
          <p:cNvPr id="5" name="Рисунок 4" descr="player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72330" y="5715016"/>
            <a:ext cx="828000" cy="828000"/>
          </a:xfrm>
          <a:prstGeom prst="rect">
            <a:avLst/>
          </a:prstGeom>
        </p:spPr>
      </p:pic>
      <p:pic>
        <p:nvPicPr>
          <p:cNvPr id="6" name="Рисунок 5" descr="player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01024" y="5715016"/>
            <a:ext cx="828000" cy="828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929322" y="5643578"/>
            <a:ext cx="3143240" cy="928694"/>
          </a:xfrm>
          <a:prstGeom prst="rect">
            <a:avLst/>
          </a:prstGeom>
          <a:noFill/>
          <a:ln>
            <a:solidFill>
              <a:srgbClr val="00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pic>
        <p:nvPicPr>
          <p:cNvPr id="9" name="Рисунок 8" descr="play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100" y="5715016"/>
            <a:ext cx="785818" cy="785818"/>
          </a:xfrm>
          <a:prstGeom prst="rect">
            <a:avLst/>
          </a:prstGeom>
        </p:spPr>
      </p:pic>
      <p:pic>
        <p:nvPicPr>
          <p:cNvPr id="10" name="Рисунок 9" descr="2025-02-06_21-30-38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7158" y="2071678"/>
            <a:ext cx="1722120" cy="1508760"/>
          </a:xfrm>
          <a:prstGeom prst="rect">
            <a:avLst/>
          </a:prstGeom>
        </p:spPr>
      </p:pic>
      <p:pic>
        <p:nvPicPr>
          <p:cNvPr id="11" name="Рисунок 10" descr="2025-02-06_21-30-59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43306" y="214290"/>
            <a:ext cx="5113020" cy="56388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42844" y="2000240"/>
            <a:ext cx="2143140" cy="1714512"/>
          </a:xfrm>
          <a:prstGeom prst="rect">
            <a:avLst/>
          </a:prstGeom>
          <a:noFill/>
          <a:ln>
            <a:solidFill>
              <a:srgbClr val="00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57224" y="5572140"/>
            <a:ext cx="1000132" cy="1000132"/>
          </a:xfrm>
          <a:prstGeom prst="rect">
            <a:avLst/>
          </a:prstGeom>
          <a:noFill/>
          <a:ln>
            <a:solidFill>
              <a:srgbClr val="00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500430" y="142852"/>
            <a:ext cx="5357850" cy="714380"/>
          </a:xfrm>
          <a:prstGeom prst="rect">
            <a:avLst/>
          </a:prstGeom>
          <a:noFill/>
          <a:ln>
            <a:solidFill>
              <a:srgbClr val="00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2674435" y="2699315"/>
            <a:ext cx="1543997" cy="380985"/>
          </a:xfrm>
          <a:custGeom>
            <a:avLst/>
            <a:gdLst>
              <a:gd name="connsiteX0" fmla="*/ 1543997 w 1543997"/>
              <a:gd name="connsiteY0" fmla="*/ 98749 h 380985"/>
              <a:gd name="connsiteX1" fmla="*/ 1464749 w 1543997"/>
              <a:gd name="connsiteY1" fmla="*/ 147517 h 380985"/>
              <a:gd name="connsiteX2" fmla="*/ 1391597 w 1543997"/>
              <a:gd name="connsiteY2" fmla="*/ 177997 h 380985"/>
              <a:gd name="connsiteX3" fmla="*/ 1348925 w 1543997"/>
              <a:gd name="connsiteY3" fmla="*/ 196285 h 380985"/>
              <a:gd name="connsiteX4" fmla="*/ 1233101 w 1543997"/>
              <a:gd name="connsiteY4" fmla="*/ 238957 h 380985"/>
              <a:gd name="connsiteX5" fmla="*/ 1202621 w 1543997"/>
              <a:gd name="connsiteY5" fmla="*/ 251149 h 380985"/>
              <a:gd name="connsiteX6" fmla="*/ 1178237 w 1543997"/>
              <a:gd name="connsiteY6" fmla="*/ 257245 h 380985"/>
              <a:gd name="connsiteX7" fmla="*/ 1147757 w 1543997"/>
              <a:gd name="connsiteY7" fmla="*/ 269437 h 380985"/>
              <a:gd name="connsiteX8" fmla="*/ 1123373 w 1543997"/>
              <a:gd name="connsiteY8" fmla="*/ 281629 h 380985"/>
              <a:gd name="connsiteX9" fmla="*/ 1092893 w 1543997"/>
              <a:gd name="connsiteY9" fmla="*/ 287725 h 380985"/>
              <a:gd name="connsiteX10" fmla="*/ 1031933 w 1543997"/>
              <a:gd name="connsiteY10" fmla="*/ 312109 h 380985"/>
              <a:gd name="connsiteX11" fmla="*/ 1001453 w 1543997"/>
              <a:gd name="connsiteY11" fmla="*/ 324301 h 380985"/>
              <a:gd name="connsiteX12" fmla="*/ 958781 w 1543997"/>
              <a:gd name="connsiteY12" fmla="*/ 336493 h 380985"/>
              <a:gd name="connsiteX13" fmla="*/ 934397 w 1543997"/>
              <a:gd name="connsiteY13" fmla="*/ 342589 h 380985"/>
              <a:gd name="connsiteX14" fmla="*/ 910013 w 1543997"/>
              <a:gd name="connsiteY14" fmla="*/ 354781 h 380985"/>
              <a:gd name="connsiteX15" fmla="*/ 824669 w 1543997"/>
              <a:gd name="connsiteY15" fmla="*/ 366973 h 380985"/>
              <a:gd name="connsiteX16" fmla="*/ 794189 w 1543997"/>
              <a:gd name="connsiteY16" fmla="*/ 379165 h 380985"/>
              <a:gd name="connsiteX17" fmla="*/ 532061 w 1543997"/>
              <a:gd name="connsiteY17" fmla="*/ 373069 h 380985"/>
              <a:gd name="connsiteX18" fmla="*/ 513773 w 1543997"/>
              <a:gd name="connsiteY18" fmla="*/ 366973 h 380985"/>
              <a:gd name="connsiteX19" fmla="*/ 458909 w 1543997"/>
              <a:gd name="connsiteY19" fmla="*/ 360877 h 380985"/>
              <a:gd name="connsiteX20" fmla="*/ 404045 w 1543997"/>
              <a:gd name="connsiteY20" fmla="*/ 342589 h 380985"/>
              <a:gd name="connsiteX21" fmla="*/ 385757 w 1543997"/>
              <a:gd name="connsiteY21" fmla="*/ 336493 h 380985"/>
              <a:gd name="connsiteX22" fmla="*/ 367469 w 1543997"/>
              <a:gd name="connsiteY22" fmla="*/ 330397 h 380985"/>
              <a:gd name="connsiteX23" fmla="*/ 336989 w 1543997"/>
              <a:gd name="connsiteY23" fmla="*/ 318205 h 380985"/>
              <a:gd name="connsiteX24" fmla="*/ 300413 w 1543997"/>
              <a:gd name="connsiteY24" fmla="*/ 306013 h 380985"/>
              <a:gd name="connsiteX25" fmla="*/ 282125 w 1543997"/>
              <a:gd name="connsiteY25" fmla="*/ 299917 h 380985"/>
              <a:gd name="connsiteX26" fmla="*/ 257741 w 1543997"/>
              <a:gd name="connsiteY26" fmla="*/ 281629 h 380985"/>
              <a:gd name="connsiteX27" fmla="*/ 239453 w 1543997"/>
              <a:gd name="connsiteY27" fmla="*/ 263341 h 380985"/>
              <a:gd name="connsiteX28" fmla="*/ 221165 w 1543997"/>
              <a:gd name="connsiteY28" fmla="*/ 257245 h 380985"/>
              <a:gd name="connsiteX29" fmla="*/ 202877 w 1543997"/>
              <a:gd name="connsiteY29" fmla="*/ 245053 h 380985"/>
              <a:gd name="connsiteX30" fmla="*/ 154109 w 1543997"/>
              <a:gd name="connsiteY30" fmla="*/ 202381 h 380985"/>
              <a:gd name="connsiteX31" fmla="*/ 135821 w 1543997"/>
              <a:gd name="connsiteY31" fmla="*/ 184093 h 380985"/>
              <a:gd name="connsiteX32" fmla="*/ 99245 w 1543997"/>
              <a:gd name="connsiteY32" fmla="*/ 159709 h 380985"/>
              <a:gd name="connsiteX33" fmla="*/ 62669 w 1543997"/>
              <a:gd name="connsiteY33" fmla="*/ 129229 h 380985"/>
              <a:gd name="connsiteX34" fmla="*/ 26093 w 1543997"/>
              <a:gd name="connsiteY34" fmla="*/ 98749 h 380985"/>
              <a:gd name="connsiteX35" fmla="*/ 32189 w 1543997"/>
              <a:gd name="connsiteY35" fmla="*/ 117037 h 380985"/>
              <a:gd name="connsiteX36" fmla="*/ 50477 w 1543997"/>
              <a:gd name="connsiteY36" fmla="*/ 135325 h 380985"/>
              <a:gd name="connsiteX37" fmla="*/ 56573 w 1543997"/>
              <a:gd name="connsiteY37" fmla="*/ 153613 h 380985"/>
              <a:gd name="connsiteX38" fmla="*/ 87053 w 1543997"/>
              <a:gd name="connsiteY38" fmla="*/ 190189 h 380985"/>
              <a:gd name="connsiteX39" fmla="*/ 105341 w 1543997"/>
              <a:gd name="connsiteY39" fmla="*/ 226765 h 380985"/>
              <a:gd name="connsiteX40" fmla="*/ 123629 w 1543997"/>
              <a:gd name="connsiteY40" fmla="*/ 263341 h 380985"/>
              <a:gd name="connsiteX41" fmla="*/ 141917 w 1543997"/>
              <a:gd name="connsiteY41" fmla="*/ 275533 h 380985"/>
              <a:gd name="connsiteX42" fmla="*/ 154109 w 1543997"/>
              <a:gd name="connsiteY42" fmla="*/ 293821 h 380985"/>
              <a:gd name="connsiteX43" fmla="*/ 111437 w 1543997"/>
              <a:gd name="connsiteY43" fmla="*/ 232861 h 380985"/>
              <a:gd name="connsiteX44" fmla="*/ 99245 w 1543997"/>
              <a:gd name="connsiteY44" fmla="*/ 214573 h 380985"/>
              <a:gd name="connsiteX45" fmla="*/ 68765 w 1543997"/>
              <a:gd name="connsiteY45" fmla="*/ 159709 h 380985"/>
              <a:gd name="connsiteX46" fmla="*/ 56573 w 1543997"/>
              <a:gd name="connsiteY46" fmla="*/ 141421 h 380985"/>
              <a:gd name="connsiteX47" fmla="*/ 38285 w 1543997"/>
              <a:gd name="connsiteY47" fmla="*/ 129229 h 380985"/>
              <a:gd name="connsiteX48" fmla="*/ 13901 w 1543997"/>
              <a:gd name="connsiteY48" fmla="*/ 92653 h 380985"/>
              <a:gd name="connsiteX49" fmla="*/ 32189 w 1543997"/>
              <a:gd name="connsiteY49" fmla="*/ 86557 h 380985"/>
              <a:gd name="connsiteX50" fmla="*/ 56573 w 1543997"/>
              <a:gd name="connsiteY50" fmla="*/ 80461 h 380985"/>
              <a:gd name="connsiteX51" fmla="*/ 99245 w 1543997"/>
              <a:gd name="connsiteY51" fmla="*/ 62173 h 380985"/>
              <a:gd name="connsiteX52" fmla="*/ 123629 w 1543997"/>
              <a:gd name="connsiteY52" fmla="*/ 56077 h 380985"/>
              <a:gd name="connsiteX53" fmla="*/ 166301 w 1543997"/>
              <a:gd name="connsiteY53" fmla="*/ 43885 h 380985"/>
              <a:gd name="connsiteX54" fmla="*/ 208973 w 1543997"/>
              <a:gd name="connsiteY54" fmla="*/ 25597 h 380985"/>
              <a:gd name="connsiteX55" fmla="*/ 245549 w 1543997"/>
              <a:gd name="connsiteY55" fmla="*/ 13405 h 380985"/>
              <a:gd name="connsiteX56" fmla="*/ 263837 w 1543997"/>
              <a:gd name="connsiteY56" fmla="*/ 7309 h 380985"/>
              <a:gd name="connsiteX57" fmla="*/ 288221 w 1543997"/>
              <a:gd name="connsiteY57" fmla="*/ 1213 h 380985"/>
              <a:gd name="connsiteX58" fmla="*/ 324797 w 1543997"/>
              <a:gd name="connsiteY58" fmla="*/ 1213 h 38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543997" h="380985">
                <a:moveTo>
                  <a:pt x="1543997" y="98749"/>
                </a:moveTo>
                <a:cubicBezTo>
                  <a:pt x="1509645" y="133101"/>
                  <a:pt x="1533420" y="113182"/>
                  <a:pt x="1464749" y="147517"/>
                </a:cubicBezTo>
                <a:cubicBezTo>
                  <a:pt x="1393340" y="183221"/>
                  <a:pt x="1463108" y="150493"/>
                  <a:pt x="1391597" y="177997"/>
                </a:cubicBezTo>
                <a:cubicBezTo>
                  <a:pt x="1377153" y="183552"/>
                  <a:pt x="1363293" y="190538"/>
                  <a:pt x="1348925" y="196285"/>
                </a:cubicBezTo>
                <a:cubicBezTo>
                  <a:pt x="1179884" y="263902"/>
                  <a:pt x="1331854" y="203047"/>
                  <a:pt x="1233101" y="238957"/>
                </a:cubicBezTo>
                <a:cubicBezTo>
                  <a:pt x="1222817" y="242697"/>
                  <a:pt x="1213002" y="247689"/>
                  <a:pt x="1202621" y="251149"/>
                </a:cubicBezTo>
                <a:cubicBezTo>
                  <a:pt x="1194673" y="253798"/>
                  <a:pt x="1186185" y="254596"/>
                  <a:pt x="1178237" y="257245"/>
                </a:cubicBezTo>
                <a:cubicBezTo>
                  <a:pt x="1167856" y="260705"/>
                  <a:pt x="1157757" y="264993"/>
                  <a:pt x="1147757" y="269437"/>
                </a:cubicBezTo>
                <a:cubicBezTo>
                  <a:pt x="1139453" y="273128"/>
                  <a:pt x="1131994" y="278755"/>
                  <a:pt x="1123373" y="281629"/>
                </a:cubicBezTo>
                <a:cubicBezTo>
                  <a:pt x="1113543" y="284906"/>
                  <a:pt x="1103053" y="285693"/>
                  <a:pt x="1092893" y="287725"/>
                </a:cubicBezTo>
                <a:cubicBezTo>
                  <a:pt x="1058779" y="310468"/>
                  <a:pt x="1088752" y="293169"/>
                  <a:pt x="1031933" y="312109"/>
                </a:cubicBezTo>
                <a:cubicBezTo>
                  <a:pt x="1021552" y="315569"/>
                  <a:pt x="1011834" y="320841"/>
                  <a:pt x="1001453" y="324301"/>
                </a:cubicBezTo>
                <a:cubicBezTo>
                  <a:pt x="987419" y="328979"/>
                  <a:pt x="973053" y="332601"/>
                  <a:pt x="958781" y="336493"/>
                </a:cubicBezTo>
                <a:cubicBezTo>
                  <a:pt x="950698" y="338697"/>
                  <a:pt x="942242" y="339647"/>
                  <a:pt x="934397" y="342589"/>
                </a:cubicBezTo>
                <a:cubicBezTo>
                  <a:pt x="925888" y="345780"/>
                  <a:pt x="918634" y="351907"/>
                  <a:pt x="910013" y="354781"/>
                </a:cubicBezTo>
                <a:cubicBezTo>
                  <a:pt x="890604" y="361251"/>
                  <a:pt x="838127" y="365478"/>
                  <a:pt x="824669" y="366973"/>
                </a:cubicBezTo>
                <a:cubicBezTo>
                  <a:pt x="814509" y="371037"/>
                  <a:pt x="805129" y="378937"/>
                  <a:pt x="794189" y="379165"/>
                </a:cubicBezTo>
                <a:cubicBezTo>
                  <a:pt x="706808" y="380985"/>
                  <a:pt x="619378" y="376865"/>
                  <a:pt x="532061" y="373069"/>
                </a:cubicBezTo>
                <a:cubicBezTo>
                  <a:pt x="525641" y="372790"/>
                  <a:pt x="520111" y="368029"/>
                  <a:pt x="513773" y="366973"/>
                </a:cubicBezTo>
                <a:cubicBezTo>
                  <a:pt x="495623" y="363948"/>
                  <a:pt x="477197" y="362909"/>
                  <a:pt x="458909" y="360877"/>
                </a:cubicBezTo>
                <a:lnTo>
                  <a:pt x="404045" y="342589"/>
                </a:lnTo>
                <a:lnTo>
                  <a:pt x="385757" y="336493"/>
                </a:lnTo>
                <a:cubicBezTo>
                  <a:pt x="379661" y="334461"/>
                  <a:pt x="373435" y="332783"/>
                  <a:pt x="367469" y="330397"/>
                </a:cubicBezTo>
                <a:cubicBezTo>
                  <a:pt x="357309" y="326333"/>
                  <a:pt x="347273" y="321945"/>
                  <a:pt x="336989" y="318205"/>
                </a:cubicBezTo>
                <a:cubicBezTo>
                  <a:pt x="324911" y="313813"/>
                  <a:pt x="312605" y="310077"/>
                  <a:pt x="300413" y="306013"/>
                </a:cubicBezTo>
                <a:lnTo>
                  <a:pt x="282125" y="299917"/>
                </a:lnTo>
                <a:cubicBezTo>
                  <a:pt x="273997" y="293821"/>
                  <a:pt x="265455" y="288241"/>
                  <a:pt x="257741" y="281629"/>
                </a:cubicBezTo>
                <a:cubicBezTo>
                  <a:pt x="251195" y="276018"/>
                  <a:pt x="246626" y="268123"/>
                  <a:pt x="239453" y="263341"/>
                </a:cubicBezTo>
                <a:cubicBezTo>
                  <a:pt x="234106" y="259777"/>
                  <a:pt x="226912" y="260119"/>
                  <a:pt x="221165" y="257245"/>
                </a:cubicBezTo>
                <a:cubicBezTo>
                  <a:pt x="214612" y="253968"/>
                  <a:pt x="208973" y="249117"/>
                  <a:pt x="202877" y="245053"/>
                </a:cubicBezTo>
                <a:cubicBezTo>
                  <a:pt x="168333" y="193237"/>
                  <a:pt x="225229" y="273501"/>
                  <a:pt x="154109" y="202381"/>
                </a:cubicBezTo>
                <a:cubicBezTo>
                  <a:pt x="148013" y="196285"/>
                  <a:pt x="142626" y="189386"/>
                  <a:pt x="135821" y="184093"/>
                </a:cubicBezTo>
                <a:cubicBezTo>
                  <a:pt x="124255" y="175097"/>
                  <a:pt x="108037" y="171431"/>
                  <a:pt x="99245" y="159709"/>
                </a:cubicBezTo>
                <a:cubicBezTo>
                  <a:pt x="77102" y="130184"/>
                  <a:pt x="90596" y="138538"/>
                  <a:pt x="62669" y="129229"/>
                </a:cubicBezTo>
                <a:cubicBezTo>
                  <a:pt x="62503" y="129063"/>
                  <a:pt x="31751" y="95920"/>
                  <a:pt x="26093" y="98749"/>
                </a:cubicBezTo>
                <a:cubicBezTo>
                  <a:pt x="20346" y="101623"/>
                  <a:pt x="28625" y="111690"/>
                  <a:pt x="32189" y="117037"/>
                </a:cubicBezTo>
                <a:cubicBezTo>
                  <a:pt x="36971" y="124210"/>
                  <a:pt x="44381" y="129229"/>
                  <a:pt x="50477" y="135325"/>
                </a:cubicBezTo>
                <a:cubicBezTo>
                  <a:pt x="52509" y="141421"/>
                  <a:pt x="53699" y="147866"/>
                  <a:pt x="56573" y="153613"/>
                </a:cubicBezTo>
                <a:cubicBezTo>
                  <a:pt x="65060" y="170587"/>
                  <a:pt x="73571" y="176707"/>
                  <a:pt x="87053" y="190189"/>
                </a:cubicBezTo>
                <a:cubicBezTo>
                  <a:pt x="102375" y="236156"/>
                  <a:pt x="81706" y="179496"/>
                  <a:pt x="105341" y="226765"/>
                </a:cubicBezTo>
                <a:cubicBezTo>
                  <a:pt x="115257" y="246597"/>
                  <a:pt x="106159" y="245871"/>
                  <a:pt x="123629" y="263341"/>
                </a:cubicBezTo>
                <a:cubicBezTo>
                  <a:pt x="128810" y="268522"/>
                  <a:pt x="135821" y="271469"/>
                  <a:pt x="141917" y="275533"/>
                </a:cubicBezTo>
                <a:cubicBezTo>
                  <a:pt x="145981" y="281629"/>
                  <a:pt x="159290" y="299002"/>
                  <a:pt x="154109" y="293821"/>
                </a:cubicBezTo>
                <a:cubicBezTo>
                  <a:pt x="145082" y="284794"/>
                  <a:pt x="115420" y="238836"/>
                  <a:pt x="111437" y="232861"/>
                </a:cubicBezTo>
                <a:cubicBezTo>
                  <a:pt x="107373" y="226765"/>
                  <a:pt x="101562" y="221524"/>
                  <a:pt x="99245" y="214573"/>
                </a:cubicBezTo>
                <a:cubicBezTo>
                  <a:pt x="88515" y="182384"/>
                  <a:pt x="96713" y="201632"/>
                  <a:pt x="68765" y="159709"/>
                </a:cubicBezTo>
                <a:cubicBezTo>
                  <a:pt x="64701" y="153613"/>
                  <a:pt x="62669" y="145485"/>
                  <a:pt x="56573" y="141421"/>
                </a:cubicBezTo>
                <a:lnTo>
                  <a:pt x="38285" y="129229"/>
                </a:lnTo>
                <a:cubicBezTo>
                  <a:pt x="30157" y="117037"/>
                  <a:pt x="0" y="97287"/>
                  <a:pt x="13901" y="92653"/>
                </a:cubicBezTo>
                <a:cubicBezTo>
                  <a:pt x="19997" y="90621"/>
                  <a:pt x="26010" y="88322"/>
                  <a:pt x="32189" y="86557"/>
                </a:cubicBezTo>
                <a:cubicBezTo>
                  <a:pt x="40245" y="84255"/>
                  <a:pt x="48728" y="83403"/>
                  <a:pt x="56573" y="80461"/>
                </a:cubicBezTo>
                <a:cubicBezTo>
                  <a:pt x="108592" y="60954"/>
                  <a:pt x="56859" y="74283"/>
                  <a:pt x="99245" y="62173"/>
                </a:cubicBezTo>
                <a:cubicBezTo>
                  <a:pt x="107301" y="59871"/>
                  <a:pt x="115546" y="58281"/>
                  <a:pt x="123629" y="56077"/>
                </a:cubicBezTo>
                <a:cubicBezTo>
                  <a:pt x="137901" y="52185"/>
                  <a:pt x="152077" y="47949"/>
                  <a:pt x="166301" y="43885"/>
                </a:cubicBezTo>
                <a:cubicBezTo>
                  <a:pt x="195315" y="24542"/>
                  <a:pt x="173187" y="36333"/>
                  <a:pt x="208973" y="25597"/>
                </a:cubicBezTo>
                <a:cubicBezTo>
                  <a:pt x="221283" y="21904"/>
                  <a:pt x="233357" y="17469"/>
                  <a:pt x="245549" y="13405"/>
                </a:cubicBezTo>
                <a:cubicBezTo>
                  <a:pt x="251645" y="11373"/>
                  <a:pt x="257603" y="8867"/>
                  <a:pt x="263837" y="7309"/>
                </a:cubicBezTo>
                <a:cubicBezTo>
                  <a:pt x="271965" y="5277"/>
                  <a:pt x="279884" y="2047"/>
                  <a:pt x="288221" y="1213"/>
                </a:cubicBezTo>
                <a:cubicBezTo>
                  <a:pt x="300352" y="0"/>
                  <a:pt x="312605" y="1213"/>
                  <a:pt x="324797" y="1213"/>
                </a:cubicBezTo>
              </a:path>
            </a:pathLst>
          </a:cu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1529766" y="4962144"/>
            <a:ext cx="1126324" cy="464329"/>
          </a:xfrm>
          <a:custGeom>
            <a:avLst/>
            <a:gdLst>
              <a:gd name="connsiteX0" fmla="*/ 1115898 w 1126324"/>
              <a:gd name="connsiteY0" fmla="*/ 182880 h 464329"/>
              <a:gd name="connsiteX1" fmla="*/ 1061034 w 1126324"/>
              <a:gd name="connsiteY1" fmla="*/ 158496 h 464329"/>
              <a:gd name="connsiteX2" fmla="*/ 1018362 w 1126324"/>
              <a:gd name="connsiteY2" fmla="*/ 140208 h 464329"/>
              <a:gd name="connsiteX3" fmla="*/ 975690 w 1126324"/>
              <a:gd name="connsiteY3" fmla="*/ 115824 h 464329"/>
              <a:gd name="connsiteX4" fmla="*/ 951306 w 1126324"/>
              <a:gd name="connsiteY4" fmla="*/ 109728 h 464329"/>
              <a:gd name="connsiteX5" fmla="*/ 926922 w 1126324"/>
              <a:gd name="connsiteY5" fmla="*/ 91440 h 464329"/>
              <a:gd name="connsiteX6" fmla="*/ 884250 w 1126324"/>
              <a:gd name="connsiteY6" fmla="*/ 73152 h 464329"/>
              <a:gd name="connsiteX7" fmla="*/ 865962 w 1126324"/>
              <a:gd name="connsiteY7" fmla="*/ 60960 h 464329"/>
              <a:gd name="connsiteX8" fmla="*/ 829386 w 1126324"/>
              <a:gd name="connsiteY8" fmla="*/ 48768 h 464329"/>
              <a:gd name="connsiteX9" fmla="*/ 786714 w 1126324"/>
              <a:gd name="connsiteY9" fmla="*/ 36576 h 464329"/>
              <a:gd name="connsiteX10" fmla="*/ 768426 w 1126324"/>
              <a:gd name="connsiteY10" fmla="*/ 24384 h 464329"/>
              <a:gd name="connsiteX11" fmla="*/ 731850 w 1126324"/>
              <a:gd name="connsiteY11" fmla="*/ 18288 h 464329"/>
              <a:gd name="connsiteX12" fmla="*/ 713562 w 1126324"/>
              <a:gd name="connsiteY12" fmla="*/ 12192 h 464329"/>
              <a:gd name="connsiteX13" fmla="*/ 664794 w 1126324"/>
              <a:gd name="connsiteY13" fmla="*/ 0 h 464329"/>
              <a:gd name="connsiteX14" fmla="*/ 469722 w 1126324"/>
              <a:gd name="connsiteY14" fmla="*/ 6096 h 464329"/>
              <a:gd name="connsiteX15" fmla="*/ 427050 w 1126324"/>
              <a:gd name="connsiteY15" fmla="*/ 18288 h 464329"/>
              <a:gd name="connsiteX16" fmla="*/ 402666 w 1126324"/>
              <a:gd name="connsiteY16" fmla="*/ 24384 h 464329"/>
              <a:gd name="connsiteX17" fmla="*/ 341706 w 1126324"/>
              <a:gd name="connsiteY17" fmla="*/ 60960 h 464329"/>
              <a:gd name="connsiteX18" fmla="*/ 311226 w 1126324"/>
              <a:gd name="connsiteY18" fmla="*/ 79248 h 464329"/>
              <a:gd name="connsiteX19" fmla="*/ 268554 w 1126324"/>
              <a:gd name="connsiteY19" fmla="*/ 109728 h 464329"/>
              <a:gd name="connsiteX20" fmla="*/ 250266 w 1126324"/>
              <a:gd name="connsiteY20" fmla="*/ 128016 h 464329"/>
              <a:gd name="connsiteX21" fmla="*/ 195402 w 1126324"/>
              <a:gd name="connsiteY21" fmla="*/ 176784 h 464329"/>
              <a:gd name="connsiteX22" fmla="*/ 183210 w 1126324"/>
              <a:gd name="connsiteY22" fmla="*/ 195072 h 464329"/>
              <a:gd name="connsiteX23" fmla="*/ 146634 w 1126324"/>
              <a:gd name="connsiteY23" fmla="*/ 243840 h 464329"/>
              <a:gd name="connsiteX24" fmla="*/ 103962 w 1126324"/>
              <a:gd name="connsiteY24" fmla="*/ 310896 h 464329"/>
              <a:gd name="connsiteX25" fmla="*/ 91770 w 1126324"/>
              <a:gd name="connsiteY25" fmla="*/ 347472 h 464329"/>
              <a:gd name="connsiteX26" fmla="*/ 85674 w 1126324"/>
              <a:gd name="connsiteY26" fmla="*/ 365760 h 464329"/>
              <a:gd name="connsiteX27" fmla="*/ 73482 w 1126324"/>
              <a:gd name="connsiteY27" fmla="*/ 408432 h 464329"/>
              <a:gd name="connsiteX28" fmla="*/ 67386 w 1126324"/>
              <a:gd name="connsiteY28" fmla="*/ 457200 h 464329"/>
              <a:gd name="connsiteX29" fmla="*/ 55194 w 1126324"/>
              <a:gd name="connsiteY29" fmla="*/ 420624 h 464329"/>
              <a:gd name="connsiteX30" fmla="*/ 43002 w 1126324"/>
              <a:gd name="connsiteY30" fmla="*/ 384048 h 464329"/>
              <a:gd name="connsiteX31" fmla="*/ 36906 w 1126324"/>
              <a:gd name="connsiteY31" fmla="*/ 365760 h 464329"/>
              <a:gd name="connsiteX32" fmla="*/ 24714 w 1126324"/>
              <a:gd name="connsiteY32" fmla="*/ 304800 h 464329"/>
              <a:gd name="connsiteX33" fmla="*/ 12522 w 1126324"/>
              <a:gd name="connsiteY33" fmla="*/ 286512 h 464329"/>
              <a:gd name="connsiteX34" fmla="*/ 6426 w 1126324"/>
              <a:gd name="connsiteY34" fmla="*/ 268224 h 464329"/>
              <a:gd name="connsiteX35" fmla="*/ 18618 w 1126324"/>
              <a:gd name="connsiteY35" fmla="*/ 286512 h 464329"/>
              <a:gd name="connsiteX36" fmla="*/ 36906 w 1126324"/>
              <a:gd name="connsiteY36" fmla="*/ 298704 h 464329"/>
              <a:gd name="connsiteX37" fmla="*/ 55194 w 1126324"/>
              <a:gd name="connsiteY37" fmla="*/ 335280 h 464329"/>
              <a:gd name="connsiteX38" fmla="*/ 61290 w 1126324"/>
              <a:gd name="connsiteY38" fmla="*/ 353568 h 464329"/>
              <a:gd name="connsiteX39" fmla="*/ 91770 w 1126324"/>
              <a:gd name="connsiteY39" fmla="*/ 390144 h 464329"/>
              <a:gd name="connsiteX40" fmla="*/ 103962 w 1126324"/>
              <a:gd name="connsiteY40" fmla="*/ 426720 h 464329"/>
              <a:gd name="connsiteX41" fmla="*/ 164922 w 1126324"/>
              <a:gd name="connsiteY41" fmla="*/ 408432 h 464329"/>
              <a:gd name="connsiteX42" fmla="*/ 189306 w 1126324"/>
              <a:gd name="connsiteY42" fmla="*/ 396240 h 464329"/>
              <a:gd name="connsiteX43" fmla="*/ 225882 w 1126324"/>
              <a:gd name="connsiteY43" fmla="*/ 390144 h 464329"/>
              <a:gd name="connsiteX44" fmla="*/ 244170 w 1126324"/>
              <a:gd name="connsiteY44" fmla="*/ 377952 h 464329"/>
              <a:gd name="connsiteX45" fmla="*/ 274650 w 1126324"/>
              <a:gd name="connsiteY45" fmla="*/ 365760 h 464329"/>
              <a:gd name="connsiteX46" fmla="*/ 311226 w 1126324"/>
              <a:gd name="connsiteY46" fmla="*/ 353568 h 464329"/>
              <a:gd name="connsiteX47" fmla="*/ 347802 w 1126324"/>
              <a:gd name="connsiteY47" fmla="*/ 341376 h 464329"/>
              <a:gd name="connsiteX48" fmla="*/ 402666 w 1126324"/>
              <a:gd name="connsiteY48" fmla="*/ 323088 h 464329"/>
              <a:gd name="connsiteX49" fmla="*/ 420954 w 1126324"/>
              <a:gd name="connsiteY49" fmla="*/ 316992 h 46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26324" h="464329">
                <a:moveTo>
                  <a:pt x="1115898" y="182880"/>
                </a:moveTo>
                <a:cubicBezTo>
                  <a:pt x="1074510" y="155288"/>
                  <a:pt x="1126324" y="187514"/>
                  <a:pt x="1061034" y="158496"/>
                </a:cubicBezTo>
                <a:cubicBezTo>
                  <a:pt x="1006907" y="134440"/>
                  <a:pt x="1082865" y="156334"/>
                  <a:pt x="1018362" y="140208"/>
                </a:cubicBezTo>
                <a:cubicBezTo>
                  <a:pt x="1004138" y="132080"/>
                  <a:pt x="990604" y="122603"/>
                  <a:pt x="975690" y="115824"/>
                </a:cubicBezTo>
                <a:cubicBezTo>
                  <a:pt x="968063" y="112357"/>
                  <a:pt x="958800" y="113475"/>
                  <a:pt x="951306" y="109728"/>
                </a:cubicBezTo>
                <a:cubicBezTo>
                  <a:pt x="942219" y="105184"/>
                  <a:pt x="935538" y="96825"/>
                  <a:pt x="926922" y="91440"/>
                </a:cubicBezTo>
                <a:cubicBezTo>
                  <a:pt x="876182" y="59727"/>
                  <a:pt x="925732" y="93893"/>
                  <a:pt x="884250" y="73152"/>
                </a:cubicBezTo>
                <a:cubicBezTo>
                  <a:pt x="877697" y="69875"/>
                  <a:pt x="872657" y="63936"/>
                  <a:pt x="865962" y="60960"/>
                </a:cubicBezTo>
                <a:cubicBezTo>
                  <a:pt x="854218" y="55741"/>
                  <a:pt x="841854" y="51885"/>
                  <a:pt x="829386" y="48768"/>
                </a:cubicBezTo>
                <a:cubicBezTo>
                  <a:pt x="821573" y="46815"/>
                  <a:pt x="795459" y="40949"/>
                  <a:pt x="786714" y="36576"/>
                </a:cubicBezTo>
                <a:cubicBezTo>
                  <a:pt x="780161" y="33299"/>
                  <a:pt x="775377" y="26701"/>
                  <a:pt x="768426" y="24384"/>
                </a:cubicBezTo>
                <a:cubicBezTo>
                  <a:pt x="756700" y="20475"/>
                  <a:pt x="743916" y="20969"/>
                  <a:pt x="731850" y="18288"/>
                </a:cubicBezTo>
                <a:cubicBezTo>
                  <a:pt x="725577" y="16894"/>
                  <a:pt x="719761" y="13883"/>
                  <a:pt x="713562" y="12192"/>
                </a:cubicBezTo>
                <a:cubicBezTo>
                  <a:pt x="697396" y="7783"/>
                  <a:pt x="664794" y="0"/>
                  <a:pt x="664794" y="0"/>
                </a:cubicBezTo>
                <a:cubicBezTo>
                  <a:pt x="599770" y="2032"/>
                  <a:pt x="534678" y="2487"/>
                  <a:pt x="469722" y="6096"/>
                </a:cubicBezTo>
                <a:cubicBezTo>
                  <a:pt x="457893" y="6753"/>
                  <a:pt x="438875" y="14909"/>
                  <a:pt x="427050" y="18288"/>
                </a:cubicBezTo>
                <a:cubicBezTo>
                  <a:pt x="418994" y="20590"/>
                  <a:pt x="410511" y="21442"/>
                  <a:pt x="402666" y="24384"/>
                </a:cubicBezTo>
                <a:cubicBezTo>
                  <a:pt x="379932" y="32909"/>
                  <a:pt x="362049" y="48014"/>
                  <a:pt x="341706" y="60960"/>
                </a:cubicBezTo>
                <a:cubicBezTo>
                  <a:pt x="331710" y="67321"/>
                  <a:pt x="321085" y="72676"/>
                  <a:pt x="311226" y="79248"/>
                </a:cubicBezTo>
                <a:cubicBezTo>
                  <a:pt x="296753" y="88897"/>
                  <a:pt x="281786" y="98386"/>
                  <a:pt x="268554" y="109728"/>
                </a:cubicBezTo>
                <a:cubicBezTo>
                  <a:pt x="262008" y="115339"/>
                  <a:pt x="256889" y="122497"/>
                  <a:pt x="250266" y="128016"/>
                </a:cubicBezTo>
                <a:cubicBezTo>
                  <a:pt x="222780" y="150921"/>
                  <a:pt x="225041" y="132325"/>
                  <a:pt x="195402" y="176784"/>
                </a:cubicBezTo>
                <a:cubicBezTo>
                  <a:pt x="191338" y="182880"/>
                  <a:pt x="187519" y="189147"/>
                  <a:pt x="183210" y="195072"/>
                </a:cubicBezTo>
                <a:cubicBezTo>
                  <a:pt x="171258" y="211506"/>
                  <a:pt x="155721" y="225665"/>
                  <a:pt x="146634" y="243840"/>
                </a:cubicBezTo>
                <a:cubicBezTo>
                  <a:pt x="118395" y="300319"/>
                  <a:pt x="135101" y="279757"/>
                  <a:pt x="103962" y="310896"/>
                </a:cubicBezTo>
                <a:lnTo>
                  <a:pt x="91770" y="347472"/>
                </a:lnTo>
                <a:cubicBezTo>
                  <a:pt x="89738" y="353568"/>
                  <a:pt x="87232" y="359526"/>
                  <a:pt x="85674" y="365760"/>
                </a:cubicBezTo>
                <a:cubicBezTo>
                  <a:pt x="78020" y="396378"/>
                  <a:pt x="82227" y="382196"/>
                  <a:pt x="73482" y="408432"/>
                </a:cubicBezTo>
                <a:cubicBezTo>
                  <a:pt x="71450" y="424688"/>
                  <a:pt x="81017" y="448113"/>
                  <a:pt x="67386" y="457200"/>
                </a:cubicBezTo>
                <a:cubicBezTo>
                  <a:pt x="56693" y="464329"/>
                  <a:pt x="59258" y="432816"/>
                  <a:pt x="55194" y="420624"/>
                </a:cubicBezTo>
                <a:lnTo>
                  <a:pt x="43002" y="384048"/>
                </a:lnTo>
                <a:lnTo>
                  <a:pt x="36906" y="365760"/>
                </a:lnTo>
                <a:cubicBezTo>
                  <a:pt x="34659" y="350034"/>
                  <a:pt x="33226" y="321824"/>
                  <a:pt x="24714" y="304800"/>
                </a:cubicBezTo>
                <a:cubicBezTo>
                  <a:pt x="21437" y="298247"/>
                  <a:pt x="15799" y="293065"/>
                  <a:pt x="12522" y="286512"/>
                </a:cubicBezTo>
                <a:cubicBezTo>
                  <a:pt x="9648" y="280765"/>
                  <a:pt x="0" y="268224"/>
                  <a:pt x="6426" y="268224"/>
                </a:cubicBezTo>
                <a:cubicBezTo>
                  <a:pt x="13752" y="268224"/>
                  <a:pt x="13437" y="281331"/>
                  <a:pt x="18618" y="286512"/>
                </a:cubicBezTo>
                <a:cubicBezTo>
                  <a:pt x="23799" y="291693"/>
                  <a:pt x="30810" y="294640"/>
                  <a:pt x="36906" y="298704"/>
                </a:cubicBezTo>
                <a:cubicBezTo>
                  <a:pt x="52228" y="344671"/>
                  <a:pt x="31559" y="288011"/>
                  <a:pt x="55194" y="335280"/>
                </a:cubicBezTo>
                <a:cubicBezTo>
                  <a:pt x="58068" y="341027"/>
                  <a:pt x="58416" y="347821"/>
                  <a:pt x="61290" y="353568"/>
                </a:cubicBezTo>
                <a:cubicBezTo>
                  <a:pt x="69777" y="370542"/>
                  <a:pt x="78288" y="376662"/>
                  <a:pt x="91770" y="390144"/>
                </a:cubicBezTo>
                <a:cubicBezTo>
                  <a:pt x="95834" y="402336"/>
                  <a:pt x="91494" y="429837"/>
                  <a:pt x="103962" y="426720"/>
                </a:cubicBezTo>
                <a:cubicBezTo>
                  <a:pt x="121463" y="422345"/>
                  <a:pt x="150081" y="415853"/>
                  <a:pt x="164922" y="408432"/>
                </a:cubicBezTo>
                <a:cubicBezTo>
                  <a:pt x="173050" y="404368"/>
                  <a:pt x="180602" y="398851"/>
                  <a:pt x="189306" y="396240"/>
                </a:cubicBezTo>
                <a:cubicBezTo>
                  <a:pt x="201145" y="392688"/>
                  <a:pt x="213690" y="392176"/>
                  <a:pt x="225882" y="390144"/>
                </a:cubicBezTo>
                <a:cubicBezTo>
                  <a:pt x="231978" y="386080"/>
                  <a:pt x="237617" y="381229"/>
                  <a:pt x="244170" y="377952"/>
                </a:cubicBezTo>
                <a:cubicBezTo>
                  <a:pt x="253957" y="373058"/>
                  <a:pt x="264366" y="369500"/>
                  <a:pt x="274650" y="365760"/>
                </a:cubicBezTo>
                <a:cubicBezTo>
                  <a:pt x="286728" y="361368"/>
                  <a:pt x="299034" y="357632"/>
                  <a:pt x="311226" y="353568"/>
                </a:cubicBezTo>
                <a:lnTo>
                  <a:pt x="347802" y="341376"/>
                </a:lnTo>
                <a:lnTo>
                  <a:pt x="402666" y="323088"/>
                </a:lnTo>
                <a:lnTo>
                  <a:pt x="420954" y="316992"/>
                </a:lnTo>
              </a:path>
            </a:pathLst>
          </a:cu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5224272" y="4681728"/>
            <a:ext cx="1664208" cy="816864"/>
          </a:xfrm>
          <a:custGeom>
            <a:avLst/>
            <a:gdLst>
              <a:gd name="connsiteX0" fmla="*/ 0 w 1664208"/>
              <a:gd name="connsiteY0" fmla="*/ 0 h 816864"/>
              <a:gd name="connsiteX1" fmla="*/ 213360 w 1664208"/>
              <a:gd name="connsiteY1" fmla="*/ 6096 h 816864"/>
              <a:gd name="connsiteX2" fmla="*/ 292608 w 1664208"/>
              <a:gd name="connsiteY2" fmla="*/ 12192 h 816864"/>
              <a:gd name="connsiteX3" fmla="*/ 676656 w 1664208"/>
              <a:gd name="connsiteY3" fmla="*/ 18288 h 816864"/>
              <a:gd name="connsiteX4" fmla="*/ 774192 w 1664208"/>
              <a:gd name="connsiteY4" fmla="*/ 30480 h 816864"/>
              <a:gd name="connsiteX5" fmla="*/ 859536 w 1664208"/>
              <a:gd name="connsiteY5" fmla="*/ 42672 h 816864"/>
              <a:gd name="connsiteX6" fmla="*/ 890016 w 1664208"/>
              <a:gd name="connsiteY6" fmla="*/ 54864 h 816864"/>
              <a:gd name="connsiteX7" fmla="*/ 926592 w 1664208"/>
              <a:gd name="connsiteY7" fmla="*/ 60960 h 816864"/>
              <a:gd name="connsiteX8" fmla="*/ 944880 w 1664208"/>
              <a:gd name="connsiteY8" fmla="*/ 67056 h 816864"/>
              <a:gd name="connsiteX9" fmla="*/ 987552 w 1664208"/>
              <a:gd name="connsiteY9" fmla="*/ 79248 h 816864"/>
              <a:gd name="connsiteX10" fmla="*/ 1030224 w 1664208"/>
              <a:gd name="connsiteY10" fmla="*/ 103632 h 816864"/>
              <a:gd name="connsiteX11" fmla="*/ 1054608 w 1664208"/>
              <a:gd name="connsiteY11" fmla="*/ 109728 h 816864"/>
              <a:gd name="connsiteX12" fmla="*/ 1091184 w 1664208"/>
              <a:gd name="connsiteY12" fmla="*/ 128016 h 816864"/>
              <a:gd name="connsiteX13" fmla="*/ 1133856 w 1664208"/>
              <a:gd name="connsiteY13" fmla="*/ 146304 h 816864"/>
              <a:gd name="connsiteX14" fmla="*/ 1182624 w 1664208"/>
              <a:gd name="connsiteY14" fmla="*/ 176784 h 816864"/>
              <a:gd name="connsiteX15" fmla="*/ 1231392 w 1664208"/>
              <a:gd name="connsiteY15" fmla="*/ 201168 h 816864"/>
              <a:gd name="connsiteX16" fmla="*/ 1249680 w 1664208"/>
              <a:gd name="connsiteY16" fmla="*/ 225552 h 816864"/>
              <a:gd name="connsiteX17" fmla="*/ 1274064 w 1664208"/>
              <a:gd name="connsiteY17" fmla="*/ 231648 h 816864"/>
              <a:gd name="connsiteX18" fmla="*/ 1292352 w 1664208"/>
              <a:gd name="connsiteY18" fmla="*/ 243840 h 816864"/>
              <a:gd name="connsiteX19" fmla="*/ 1316736 w 1664208"/>
              <a:gd name="connsiteY19" fmla="*/ 268224 h 816864"/>
              <a:gd name="connsiteX20" fmla="*/ 1347216 w 1664208"/>
              <a:gd name="connsiteY20" fmla="*/ 286512 h 816864"/>
              <a:gd name="connsiteX21" fmla="*/ 1377696 w 1664208"/>
              <a:gd name="connsiteY21" fmla="*/ 310896 h 816864"/>
              <a:gd name="connsiteX22" fmla="*/ 1395984 w 1664208"/>
              <a:gd name="connsiteY22" fmla="*/ 323088 h 816864"/>
              <a:gd name="connsiteX23" fmla="*/ 1444752 w 1664208"/>
              <a:gd name="connsiteY23" fmla="*/ 377952 h 816864"/>
              <a:gd name="connsiteX24" fmla="*/ 1463040 w 1664208"/>
              <a:gd name="connsiteY24" fmla="*/ 396240 h 816864"/>
              <a:gd name="connsiteX25" fmla="*/ 1493520 w 1664208"/>
              <a:gd name="connsiteY25" fmla="*/ 432816 h 816864"/>
              <a:gd name="connsiteX26" fmla="*/ 1499616 w 1664208"/>
              <a:gd name="connsiteY26" fmla="*/ 451104 h 816864"/>
              <a:gd name="connsiteX27" fmla="*/ 1536192 w 1664208"/>
              <a:gd name="connsiteY27" fmla="*/ 512064 h 816864"/>
              <a:gd name="connsiteX28" fmla="*/ 1554480 w 1664208"/>
              <a:gd name="connsiteY28" fmla="*/ 548640 h 816864"/>
              <a:gd name="connsiteX29" fmla="*/ 1560576 w 1664208"/>
              <a:gd name="connsiteY29" fmla="*/ 573024 h 816864"/>
              <a:gd name="connsiteX30" fmla="*/ 1578864 w 1664208"/>
              <a:gd name="connsiteY30" fmla="*/ 627888 h 816864"/>
              <a:gd name="connsiteX31" fmla="*/ 1584960 w 1664208"/>
              <a:gd name="connsiteY31" fmla="*/ 646176 h 816864"/>
              <a:gd name="connsiteX32" fmla="*/ 1591056 w 1664208"/>
              <a:gd name="connsiteY32" fmla="*/ 664464 h 816864"/>
              <a:gd name="connsiteX33" fmla="*/ 1597152 w 1664208"/>
              <a:gd name="connsiteY33" fmla="*/ 688848 h 816864"/>
              <a:gd name="connsiteX34" fmla="*/ 1603248 w 1664208"/>
              <a:gd name="connsiteY34" fmla="*/ 707136 h 816864"/>
              <a:gd name="connsiteX35" fmla="*/ 1633728 w 1664208"/>
              <a:gd name="connsiteY35" fmla="*/ 713232 h 816864"/>
              <a:gd name="connsiteX36" fmla="*/ 1639824 w 1664208"/>
              <a:gd name="connsiteY36" fmla="*/ 579120 h 816864"/>
              <a:gd name="connsiteX37" fmla="*/ 1645920 w 1664208"/>
              <a:gd name="connsiteY37" fmla="*/ 560832 h 816864"/>
              <a:gd name="connsiteX38" fmla="*/ 1652016 w 1664208"/>
              <a:gd name="connsiteY38" fmla="*/ 536448 h 816864"/>
              <a:gd name="connsiteX39" fmla="*/ 1664208 w 1664208"/>
              <a:gd name="connsiteY39" fmla="*/ 499872 h 816864"/>
              <a:gd name="connsiteX40" fmla="*/ 1658112 w 1664208"/>
              <a:gd name="connsiteY40" fmla="*/ 615696 h 816864"/>
              <a:gd name="connsiteX41" fmla="*/ 1652016 w 1664208"/>
              <a:gd name="connsiteY41" fmla="*/ 633984 h 816864"/>
              <a:gd name="connsiteX42" fmla="*/ 1645920 w 1664208"/>
              <a:gd name="connsiteY42" fmla="*/ 731520 h 816864"/>
              <a:gd name="connsiteX43" fmla="*/ 1627632 w 1664208"/>
              <a:gd name="connsiteY43" fmla="*/ 798576 h 816864"/>
              <a:gd name="connsiteX44" fmla="*/ 1621536 w 1664208"/>
              <a:gd name="connsiteY44" fmla="*/ 816864 h 816864"/>
              <a:gd name="connsiteX45" fmla="*/ 1603248 w 1664208"/>
              <a:gd name="connsiteY45" fmla="*/ 804672 h 816864"/>
              <a:gd name="connsiteX46" fmla="*/ 1591056 w 1664208"/>
              <a:gd name="connsiteY46" fmla="*/ 768096 h 816864"/>
              <a:gd name="connsiteX47" fmla="*/ 1572768 w 1664208"/>
              <a:gd name="connsiteY47" fmla="*/ 749808 h 816864"/>
              <a:gd name="connsiteX48" fmla="*/ 1548384 w 1664208"/>
              <a:gd name="connsiteY48" fmla="*/ 713232 h 816864"/>
              <a:gd name="connsiteX49" fmla="*/ 1530096 w 1664208"/>
              <a:gd name="connsiteY49" fmla="*/ 701040 h 816864"/>
              <a:gd name="connsiteX50" fmla="*/ 1493520 w 1664208"/>
              <a:gd name="connsiteY50" fmla="*/ 664464 h 816864"/>
              <a:gd name="connsiteX51" fmla="*/ 1420368 w 1664208"/>
              <a:gd name="connsiteY51" fmla="*/ 615696 h 816864"/>
              <a:gd name="connsiteX52" fmla="*/ 1402080 w 1664208"/>
              <a:gd name="connsiteY52" fmla="*/ 603504 h 816864"/>
              <a:gd name="connsiteX53" fmla="*/ 1377696 w 1664208"/>
              <a:gd name="connsiteY53" fmla="*/ 597408 h 816864"/>
              <a:gd name="connsiteX54" fmla="*/ 1328928 w 1664208"/>
              <a:gd name="connsiteY54" fmla="*/ 585216 h 81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664208" h="816864">
                <a:moveTo>
                  <a:pt x="0" y="0"/>
                </a:moveTo>
                <a:lnTo>
                  <a:pt x="213360" y="6096"/>
                </a:lnTo>
                <a:cubicBezTo>
                  <a:pt x="239831" y="7199"/>
                  <a:pt x="266123" y="11495"/>
                  <a:pt x="292608" y="12192"/>
                </a:cubicBezTo>
                <a:cubicBezTo>
                  <a:pt x="420596" y="15560"/>
                  <a:pt x="548640" y="16256"/>
                  <a:pt x="676656" y="18288"/>
                </a:cubicBezTo>
                <a:cubicBezTo>
                  <a:pt x="781152" y="28738"/>
                  <a:pt x="698566" y="19136"/>
                  <a:pt x="774192" y="30480"/>
                </a:cubicBezTo>
                <a:lnTo>
                  <a:pt x="859536" y="42672"/>
                </a:lnTo>
                <a:cubicBezTo>
                  <a:pt x="869696" y="46736"/>
                  <a:pt x="879459" y="51985"/>
                  <a:pt x="890016" y="54864"/>
                </a:cubicBezTo>
                <a:cubicBezTo>
                  <a:pt x="901941" y="58116"/>
                  <a:pt x="914526" y="58279"/>
                  <a:pt x="926592" y="60960"/>
                </a:cubicBezTo>
                <a:cubicBezTo>
                  <a:pt x="932865" y="62354"/>
                  <a:pt x="938701" y="65291"/>
                  <a:pt x="944880" y="67056"/>
                </a:cubicBezTo>
                <a:cubicBezTo>
                  <a:pt x="953995" y="69660"/>
                  <a:pt x="977808" y="74376"/>
                  <a:pt x="987552" y="79248"/>
                </a:cubicBezTo>
                <a:cubicBezTo>
                  <a:pt x="1022924" y="96934"/>
                  <a:pt x="987475" y="87601"/>
                  <a:pt x="1030224" y="103632"/>
                </a:cubicBezTo>
                <a:cubicBezTo>
                  <a:pt x="1038069" y="106574"/>
                  <a:pt x="1046480" y="107696"/>
                  <a:pt x="1054608" y="109728"/>
                </a:cubicBezTo>
                <a:cubicBezTo>
                  <a:pt x="1107019" y="144669"/>
                  <a:pt x="1040707" y="102777"/>
                  <a:pt x="1091184" y="128016"/>
                </a:cubicBezTo>
                <a:cubicBezTo>
                  <a:pt x="1133282" y="149065"/>
                  <a:pt x="1083108" y="133617"/>
                  <a:pt x="1133856" y="146304"/>
                </a:cubicBezTo>
                <a:cubicBezTo>
                  <a:pt x="1150112" y="156464"/>
                  <a:pt x="1164438" y="170722"/>
                  <a:pt x="1182624" y="176784"/>
                </a:cubicBezTo>
                <a:cubicBezTo>
                  <a:pt x="1212152" y="186627"/>
                  <a:pt x="1195402" y="179574"/>
                  <a:pt x="1231392" y="201168"/>
                </a:cubicBezTo>
                <a:cubicBezTo>
                  <a:pt x="1237488" y="209296"/>
                  <a:pt x="1241412" y="219647"/>
                  <a:pt x="1249680" y="225552"/>
                </a:cubicBezTo>
                <a:cubicBezTo>
                  <a:pt x="1256498" y="230422"/>
                  <a:pt x="1266363" y="228348"/>
                  <a:pt x="1274064" y="231648"/>
                </a:cubicBezTo>
                <a:cubicBezTo>
                  <a:pt x="1280798" y="234534"/>
                  <a:pt x="1286789" y="239072"/>
                  <a:pt x="1292352" y="243840"/>
                </a:cubicBezTo>
                <a:cubicBezTo>
                  <a:pt x="1301079" y="251321"/>
                  <a:pt x="1307663" y="261167"/>
                  <a:pt x="1316736" y="268224"/>
                </a:cubicBezTo>
                <a:cubicBezTo>
                  <a:pt x="1326089" y="275498"/>
                  <a:pt x="1337509" y="279717"/>
                  <a:pt x="1347216" y="286512"/>
                </a:cubicBezTo>
                <a:cubicBezTo>
                  <a:pt x="1357875" y="293973"/>
                  <a:pt x="1367287" y="303089"/>
                  <a:pt x="1377696" y="310896"/>
                </a:cubicBezTo>
                <a:cubicBezTo>
                  <a:pt x="1383557" y="315292"/>
                  <a:pt x="1389888" y="319024"/>
                  <a:pt x="1395984" y="323088"/>
                </a:cubicBezTo>
                <a:cubicBezTo>
                  <a:pt x="1417740" y="355722"/>
                  <a:pt x="1402995" y="336195"/>
                  <a:pt x="1444752" y="377952"/>
                </a:cubicBezTo>
                <a:cubicBezTo>
                  <a:pt x="1450848" y="384048"/>
                  <a:pt x="1459185" y="388529"/>
                  <a:pt x="1463040" y="396240"/>
                </a:cubicBezTo>
                <a:cubicBezTo>
                  <a:pt x="1478509" y="427177"/>
                  <a:pt x="1467671" y="415583"/>
                  <a:pt x="1493520" y="432816"/>
                </a:cubicBezTo>
                <a:cubicBezTo>
                  <a:pt x="1495552" y="438912"/>
                  <a:pt x="1496570" y="445446"/>
                  <a:pt x="1499616" y="451104"/>
                </a:cubicBezTo>
                <a:cubicBezTo>
                  <a:pt x="1510851" y="471969"/>
                  <a:pt x="1528698" y="489583"/>
                  <a:pt x="1536192" y="512064"/>
                </a:cubicBezTo>
                <a:cubicBezTo>
                  <a:pt x="1544605" y="537303"/>
                  <a:pt x="1538724" y="525005"/>
                  <a:pt x="1554480" y="548640"/>
                </a:cubicBezTo>
                <a:cubicBezTo>
                  <a:pt x="1556512" y="556768"/>
                  <a:pt x="1558169" y="564999"/>
                  <a:pt x="1560576" y="573024"/>
                </a:cubicBezTo>
                <a:lnTo>
                  <a:pt x="1578864" y="627888"/>
                </a:lnTo>
                <a:lnTo>
                  <a:pt x="1584960" y="646176"/>
                </a:lnTo>
                <a:cubicBezTo>
                  <a:pt x="1586992" y="652272"/>
                  <a:pt x="1589498" y="658230"/>
                  <a:pt x="1591056" y="664464"/>
                </a:cubicBezTo>
                <a:cubicBezTo>
                  <a:pt x="1593088" y="672592"/>
                  <a:pt x="1594850" y="680792"/>
                  <a:pt x="1597152" y="688848"/>
                </a:cubicBezTo>
                <a:cubicBezTo>
                  <a:pt x="1598917" y="695027"/>
                  <a:pt x="1597901" y="703572"/>
                  <a:pt x="1603248" y="707136"/>
                </a:cubicBezTo>
                <a:cubicBezTo>
                  <a:pt x="1611869" y="712883"/>
                  <a:pt x="1623568" y="711200"/>
                  <a:pt x="1633728" y="713232"/>
                </a:cubicBezTo>
                <a:cubicBezTo>
                  <a:pt x="1635760" y="668528"/>
                  <a:pt x="1636255" y="623728"/>
                  <a:pt x="1639824" y="579120"/>
                </a:cubicBezTo>
                <a:cubicBezTo>
                  <a:pt x="1640336" y="572715"/>
                  <a:pt x="1644155" y="567011"/>
                  <a:pt x="1645920" y="560832"/>
                </a:cubicBezTo>
                <a:cubicBezTo>
                  <a:pt x="1648222" y="552776"/>
                  <a:pt x="1649609" y="544473"/>
                  <a:pt x="1652016" y="536448"/>
                </a:cubicBezTo>
                <a:cubicBezTo>
                  <a:pt x="1655709" y="524138"/>
                  <a:pt x="1664208" y="499872"/>
                  <a:pt x="1664208" y="499872"/>
                </a:cubicBezTo>
                <a:cubicBezTo>
                  <a:pt x="1662176" y="538480"/>
                  <a:pt x="1661612" y="577193"/>
                  <a:pt x="1658112" y="615696"/>
                </a:cubicBezTo>
                <a:cubicBezTo>
                  <a:pt x="1657530" y="622095"/>
                  <a:pt x="1652689" y="627594"/>
                  <a:pt x="1652016" y="633984"/>
                </a:cubicBezTo>
                <a:cubicBezTo>
                  <a:pt x="1648606" y="666380"/>
                  <a:pt x="1649008" y="699091"/>
                  <a:pt x="1645920" y="731520"/>
                </a:cubicBezTo>
                <a:cubicBezTo>
                  <a:pt x="1643622" y="755646"/>
                  <a:pt x="1635263" y="775683"/>
                  <a:pt x="1627632" y="798576"/>
                </a:cubicBezTo>
                <a:lnTo>
                  <a:pt x="1621536" y="816864"/>
                </a:lnTo>
                <a:cubicBezTo>
                  <a:pt x="1615440" y="812800"/>
                  <a:pt x="1607131" y="810885"/>
                  <a:pt x="1603248" y="804672"/>
                </a:cubicBezTo>
                <a:cubicBezTo>
                  <a:pt x="1596437" y="793774"/>
                  <a:pt x="1600143" y="777183"/>
                  <a:pt x="1591056" y="768096"/>
                </a:cubicBezTo>
                <a:cubicBezTo>
                  <a:pt x="1584960" y="762000"/>
                  <a:pt x="1578061" y="756613"/>
                  <a:pt x="1572768" y="749808"/>
                </a:cubicBezTo>
                <a:cubicBezTo>
                  <a:pt x="1563772" y="738242"/>
                  <a:pt x="1560576" y="721360"/>
                  <a:pt x="1548384" y="713232"/>
                </a:cubicBezTo>
                <a:cubicBezTo>
                  <a:pt x="1542288" y="709168"/>
                  <a:pt x="1535572" y="705907"/>
                  <a:pt x="1530096" y="701040"/>
                </a:cubicBezTo>
                <a:cubicBezTo>
                  <a:pt x="1517209" y="689585"/>
                  <a:pt x="1507866" y="674028"/>
                  <a:pt x="1493520" y="664464"/>
                </a:cubicBezTo>
                <a:lnTo>
                  <a:pt x="1420368" y="615696"/>
                </a:lnTo>
                <a:cubicBezTo>
                  <a:pt x="1414272" y="611632"/>
                  <a:pt x="1409188" y="605281"/>
                  <a:pt x="1402080" y="603504"/>
                </a:cubicBezTo>
                <a:cubicBezTo>
                  <a:pt x="1393952" y="601472"/>
                  <a:pt x="1385721" y="599815"/>
                  <a:pt x="1377696" y="597408"/>
                </a:cubicBezTo>
                <a:cubicBezTo>
                  <a:pt x="1332772" y="583931"/>
                  <a:pt x="1355392" y="585216"/>
                  <a:pt x="1328928" y="585216"/>
                </a:cubicBezTo>
              </a:path>
            </a:pathLst>
          </a:cu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5791200" y="928670"/>
            <a:ext cx="359412" cy="2300116"/>
          </a:xfrm>
          <a:custGeom>
            <a:avLst/>
            <a:gdLst>
              <a:gd name="connsiteX0" fmla="*/ 128016 w 359412"/>
              <a:gd name="connsiteY0" fmla="*/ 2300116 h 2300116"/>
              <a:gd name="connsiteX1" fmla="*/ 158496 w 359412"/>
              <a:gd name="connsiteY1" fmla="*/ 2196484 h 2300116"/>
              <a:gd name="connsiteX2" fmla="*/ 188976 w 359412"/>
              <a:gd name="connsiteY2" fmla="*/ 2092852 h 2300116"/>
              <a:gd name="connsiteX3" fmla="*/ 207264 w 359412"/>
              <a:gd name="connsiteY3" fmla="*/ 2031892 h 2300116"/>
              <a:gd name="connsiteX4" fmla="*/ 237744 w 359412"/>
              <a:gd name="connsiteY4" fmla="*/ 1964836 h 2300116"/>
              <a:gd name="connsiteX5" fmla="*/ 268224 w 359412"/>
              <a:gd name="connsiteY5" fmla="*/ 1891684 h 2300116"/>
              <a:gd name="connsiteX6" fmla="*/ 274320 w 359412"/>
              <a:gd name="connsiteY6" fmla="*/ 1867300 h 2300116"/>
              <a:gd name="connsiteX7" fmla="*/ 286512 w 359412"/>
              <a:gd name="connsiteY7" fmla="*/ 1812436 h 2300116"/>
              <a:gd name="connsiteX8" fmla="*/ 298704 w 359412"/>
              <a:gd name="connsiteY8" fmla="*/ 1775860 h 2300116"/>
              <a:gd name="connsiteX9" fmla="*/ 304800 w 359412"/>
              <a:gd name="connsiteY9" fmla="*/ 1727092 h 2300116"/>
              <a:gd name="connsiteX10" fmla="*/ 310896 w 359412"/>
              <a:gd name="connsiteY10" fmla="*/ 1702708 h 2300116"/>
              <a:gd name="connsiteX11" fmla="*/ 316992 w 359412"/>
              <a:gd name="connsiteY11" fmla="*/ 1629556 h 2300116"/>
              <a:gd name="connsiteX12" fmla="*/ 329184 w 359412"/>
              <a:gd name="connsiteY12" fmla="*/ 1525924 h 2300116"/>
              <a:gd name="connsiteX13" fmla="*/ 341376 w 359412"/>
              <a:gd name="connsiteY13" fmla="*/ 1397908 h 2300116"/>
              <a:gd name="connsiteX14" fmla="*/ 347472 w 359412"/>
              <a:gd name="connsiteY14" fmla="*/ 1038244 h 2300116"/>
              <a:gd name="connsiteX15" fmla="*/ 341376 w 359412"/>
              <a:gd name="connsiteY15" fmla="*/ 1013860 h 2300116"/>
              <a:gd name="connsiteX16" fmla="*/ 335280 w 359412"/>
              <a:gd name="connsiteY16" fmla="*/ 952900 h 2300116"/>
              <a:gd name="connsiteX17" fmla="*/ 329184 w 359412"/>
              <a:gd name="connsiteY17" fmla="*/ 934612 h 2300116"/>
              <a:gd name="connsiteX18" fmla="*/ 310896 w 359412"/>
              <a:gd name="connsiteY18" fmla="*/ 861460 h 2300116"/>
              <a:gd name="connsiteX19" fmla="*/ 298704 w 359412"/>
              <a:gd name="connsiteY19" fmla="*/ 727348 h 2300116"/>
              <a:gd name="connsiteX20" fmla="*/ 280416 w 359412"/>
              <a:gd name="connsiteY20" fmla="*/ 642004 h 2300116"/>
              <a:gd name="connsiteX21" fmla="*/ 274320 w 359412"/>
              <a:gd name="connsiteY21" fmla="*/ 617620 h 2300116"/>
              <a:gd name="connsiteX22" fmla="*/ 268224 w 359412"/>
              <a:gd name="connsiteY22" fmla="*/ 568852 h 2300116"/>
              <a:gd name="connsiteX23" fmla="*/ 262128 w 359412"/>
              <a:gd name="connsiteY23" fmla="*/ 550564 h 2300116"/>
              <a:gd name="connsiteX24" fmla="*/ 256032 w 359412"/>
              <a:gd name="connsiteY24" fmla="*/ 526180 h 2300116"/>
              <a:gd name="connsiteX25" fmla="*/ 237744 w 359412"/>
              <a:gd name="connsiteY25" fmla="*/ 459124 h 2300116"/>
              <a:gd name="connsiteX26" fmla="*/ 231648 w 359412"/>
              <a:gd name="connsiteY26" fmla="*/ 440836 h 2300116"/>
              <a:gd name="connsiteX27" fmla="*/ 225552 w 359412"/>
              <a:gd name="connsiteY27" fmla="*/ 416452 h 2300116"/>
              <a:gd name="connsiteX28" fmla="*/ 201168 w 359412"/>
              <a:gd name="connsiteY28" fmla="*/ 379876 h 2300116"/>
              <a:gd name="connsiteX29" fmla="*/ 188976 w 359412"/>
              <a:gd name="connsiteY29" fmla="*/ 343300 h 2300116"/>
              <a:gd name="connsiteX30" fmla="*/ 164592 w 359412"/>
              <a:gd name="connsiteY30" fmla="*/ 300628 h 2300116"/>
              <a:gd name="connsiteX31" fmla="*/ 158496 w 359412"/>
              <a:gd name="connsiteY31" fmla="*/ 282340 h 2300116"/>
              <a:gd name="connsiteX32" fmla="*/ 134112 w 359412"/>
              <a:gd name="connsiteY32" fmla="*/ 239668 h 2300116"/>
              <a:gd name="connsiteX33" fmla="*/ 109728 w 359412"/>
              <a:gd name="connsiteY33" fmla="*/ 154324 h 2300116"/>
              <a:gd name="connsiteX34" fmla="*/ 91440 w 359412"/>
              <a:gd name="connsiteY34" fmla="*/ 117748 h 2300116"/>
              <a:gd name="connsiteX35" fmla="*/ 67056 w 359412"/>
              <a:gd name="connsiteY35" fmla="*/ 81172 h 2300116"/>
              <a:gd name="connsiteX36" fmla="*/ 60960 w 359412"/>
              <a:gd name="connsiteY36" fmla="*/ 62884 h 2300116"/>
              <a:gd name="connsiteX37" fmla="*/ 30480 w 359412"/>
              <a:gd name="connsiteY37" fmla="*/ 8020 h 2300116"/>
              <a:gd name="connsiteX38" fmla="*/ 18288 w 359412"/>
              <a:gd name="connsiteY38" fmla="*/ 32404 h 2300116"/>
              <a:gd name="connsiteX39" fmla="*/ 24384 w 359412"/>
              <a:gd name="connsiteY39" fmla="*/ 56788 h 2300116"/>
              <a:gd name="connsiteX40" fmla="*/ 30480 w 359412"/>
              <a:gd name="connsiteY40" fmla="*/ 93364 h 2300116"/>
              <a:gd name="connsiteX41" fmla="*/ 36576 w 359412"/>
              <a:gd name="connsiteY41" fmla="*/ 209188 h 2300116"/>
              <a:gd name="connsiteX42" fmla="*/ 42672 w 359412"/>
              <a:gd name="connsiteY42" fmla="*/ 233572 h 2300116"/>
              <a:gd name="connsiteX43" fmla="*/ 48768 w 359412"/>
              <a:gd name="connsiteY43" fmla="*/ 276244 h 2300116"/>
              <a:gd name="connsiteX44" fmla="*/ 42672 w 359412"/>
              <a:gd name="connsiteY44" fmla="*/ 105556 h 2300116"/>
              <a:gd name="connsiteX45" fmla="*/ 24384 w 359412"/>
              <a:gd name="connsiteY45" fmla="*/ 62884 h 2300116"/>
              <a:gd name="connsiteX46" fmla="*/ 6096 w 359412"/>
              <a:gd name="connsiteY46" fmla="*/ 50692 h 2300116"/>
              <a:gd name="connsiteX47" fmla="*/ 0 w 359412"/>
              <a:gd name="connsiteY47" fmla="*/ 32404 h 2300116"/>
              <a:gd name="connsiteX48" fmla="*/ 6096 w 359412"/>
              <a:gd name="connsiteY48" fmla="*/ 14116 h 2300116"/>
              <a:gd name="connsiteX49" fmla="*/ 36576 w 359412"/>
              <a:gd name="connsiteY49" fmla="*/ 20212 h 2300116"/>
              <a:gd name="connsiteX50" fmla="*/ 85344 w 359412"/>
              <a:gd name="connsiteY50" fmla="*/ 32404 h 2300116"/>
              <a:gd name="connsiteX51" fmla="*/ 115824 w 359412"/>
              <a:gd name="connsiteY51" fmla="*/ 38500 h 2300116"/>
              <a:gd name="connsiteX52" fmla="*/ 152400 w 359412"/>
              <a:gd name="connsiteY52" fmla="*/ 50692 h 2300116"/>
              <a:gd name="connsiteX53" fmla="*/ 170688 w 359412"/>
              <a:gd name="connsiteY53" fmla="*/ 56788 h 2300116"/>
              <a:gd name="connsiteX54" fmla="*/ 231648 w 359412"/>
              <a:gd name="connsiteY54" fmla="*/ 75076 h 2300116"/>
              <a:gd name="connsiteX55" fmla="*/ 304800 w 359412"/>
              <a:gd name="connsiteY55" fmla="*/ 111652 h 2300116"/>
              <a:gd name="connsiteX56" fmla="*/ 329184 w 359412"/>
              <a:gd name="connsiteY56" fmla="*/ 117748 h 2300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59412" h="2300116">
                <a:moveTo>
                  <a:pt x="128016" y="2300116"/>
                </a:moveTo>
                <a:cubicBezTo>
                  <a:pt x="152918" y="2188056"/>
                  <a:pt x="125341" y="2300092"/>
                  <a:pt x="158496" y="2196484"/>
                </a:cubicBezTo>
                <a:cubicBezTo>
                  <a:pt x="169470" y="2162190"/>
                  <a:pt x="178747" y="2127376"/>
                  <a:pt x="188976" y="2092852"/>
                </a:cubicBezTo>
                <a:cubicBezTo>
                  <a:pt x="195003" y="2072511"/>
                  <a:pt x="197776" y="2050867"/>
                  <a:pt x="207264" y="2031892"/>
                </a:cubicBezTo>
                <a:cubicBezTo>
                  <a:pt x="218886" y="2008648"/>
                  <a:pt x="228632" y="1990348"/>
                  <a:pt x="237744" y="1964836"/>
                </a:cubicBezTo>
                <a:cubicBezTo>
                  <a:pt x="262732" y="1894870"/>
                  <a:pt x="234683" y="1947585"/>
                  <a:pt x="268224" y="1891684"/>
                </a:cubicBezTo>
                <a:cubicBezTo>
                  <a:pt x="270256" y="1883556"/>
                  <a:pt x="272503" y="1875479"/>
                  <a:pt x="274320" y="1867300"/>
                </a:cubicBezTo>
                <a:cubicBezTo>
                  <a:pt x="279292" y="1844926"/>
                  <a:pt x="280140" y="1833674"/>
                  <a:pt x="286512" y="1812436"/>
                </a:cubicBezTo>
                <a:cubicBezTo>
                  <a:pt x="290205" y="1800126"/>
                  <a:pt x="298704" y="1775860"/>
                  <a:pt x="298704" y="1775860"/>
                </a:cubicBezTo>
                <a:cubicBezTo>
                  <a:pt x="300736" y="1759604"/>
                  <a:pt x="302107" y="1743252"/>
                  <a:pt x="304800" y="1727092"/>
                </a:cubicBezTo>
                <a:cubicBezTo>
                  <a:pt x="306177" y="1718828"/>
                  <a:pt x="309857" y="1711021"/>
                  <a:pt x="310896" y="1702708"/>
                </a:cubicBezTo>
                <a:cubicBezTo>
                  <a:pt x="313931" y="1678428"/>
                  <a:pt x="314431" y="1653890"/>
                  <a:pt x="316992" y="1629556"/>
                </a:cubicBezTo>
                <a:cubicBezTo>
                  <a:pt x="326958" y="1534881"/>
                  <a:pt x="320263" y="1646359"/>
                  <a:pt x="329184" y="1525924"/>
                </a:cubicBezTo>
                <a:cubicBezTo>
                  <a:pt x="338199" y="1404220"/>
                  <a:pt x="326300" y="1458213"/>
                  <a:pt x="341376" y="1397908"/>
                </a:cubicBezTo>
                <a:cubicBezTo>
                  <a:pt x="359412" y="1217552"/>
                  <a:pt x="358583" y="1277134"/>
                  <a:pt x="347472" y="1038244"/>
                </a:cubicBezTo>
                <a:cubicBezTo>
                  <a:pt x="347083" y="1029875"/>
                  <a:pt x="343408" y="1021988"/>
                  <a:pt x="341376" y="1013860"/>
                </a:cubicBezTo>
                <a:cubicBezTo>
                  <a:pt x="339344" y="993540"/>
                  <a:pt x="338385" y="973084"/>
                  <a:pt x="335280" y="952900"/>
                </a:cubicBezTo>
                <a:cubicBezTo>
                  <a:pt x="334303" y="946549"/>
                  <a:pt x="330333" y="940934"/>
                  <a:pt x="329184" y="934612"/>
                </a:cubicBezTo>
                <a:cubicBezTo>
                  <a:pt x="316801" y="866508"/>
                  <a:pt x="333276" y="906221"/>
                  <a:pt x="310896" y="861460"/>
                </a:cubicBezTo>
                <a:cubicBezTo>
                  <a:pt x="306832" y="816756"/>
                  <a:pt x="309591" y="770896"/>
                  <a:pt x="298704" y="727348"/>
                </a:cubicBezTo>
                <a:cubicBezTo>
                  <a:pt x="271516" y="618594"/>
                  <a:pt x="298117" y="730511"/>
                  <a:pt x="280416" y="642004"/>
                </a:cubicBezTo>
                <a:cubicBezTo>
                  <a:pt x="278773" y="633789"/>
                  <a:pt x="275697" y="625884"/>
                  <a:pt x="274320" y="617620"/>
                </a:cubicBezTo>
                <a:cubicBezTo>
                  <a:pt x="271627" y="601460"/>
                  <a:pt x="271155" y="584970"/>
                  <a:pt x="268224" y="568852"/>
                </a:cubicBezTo>
                <a:cubicBezTo>
                  <a:pt x="267075" y="562530"/>
                  <a:pt x="263893" y="556743"/>
                  <a:pt x="262128" y="550564"/>
                </a:cubicBezTo>
                <a:cubicBezTo>
                  <a:pt x="259826" y="542508"/>
                  <a:pt x="257849" y="534359"/>
                  <a:pt x="256032" y="526180"/>
                </a:cubicBezTo>
                <a:cubicBezTo>
                  <a:pt x="244543" y="474482"/>
                  <a:pt x="256775" y="516217"/>
                  <a:pt x="237744" y="459124"/>
                </a:cubicBezTo>
                <a:cubicBezTo>
                  <a:pt x="235712" y="453028"/>
                  <a:pt x="233206" y="447070"/>
                  <a:pt x="231648" y="440836"/>
                </a:cubicBezTo>
                <a:cubicBezTo>
                  <a:pt x="229616" y="432708"/>
                  <a:pt x="229299" y="423946"/>
                  <a:pt x="225552" y="416452"/>
                </a:cubicBezTo>
                <a:cubicBezTo>
                  <a:pt x="218999" y="403346"/>
                  <a:pt x="205802" y="393777"/>
                  <a:pt x="201168" y="379876"/>
                </a:cubicBezTo>
                <a:cubicBezTo>
                  <a:pt x="197104" y="367684"/>
                  <a:pt x="196105" y="353993"/>
                  <a:pt x="188976" y="343300"/>
                </a:cubicBezTo>
                <a:cubicBezTo>
                  <a:pt x="176732" y="324934"/>
                  <a:pt x="173873" y="322284"/>
                  <a:pt x="164592" y="300628"/>
                </a:cubicBezTo>
                <a:cubicBezTo>
                  <a:pt x="162061" y="294722"/>
                  <a:pt x="161370" y="288087"/>
                  <a:pt x="158496" y="282340"/>
                </a:cubicBezTo>
                <a:cubicBezTo>
                  <a:pt x="145118" y="255584"/>
                  <a:pt x="144799" y="271730"/>
                  <a:pt x="134112" y="239668"/>
                </a:cubicBezTo>
                <a:cubicBezTo>
                  <a:pt x="131402" y="231539"/>
                  <a:pt x="117556" y="166065"/>
                  <a:pt x="109728" y="154324"/>
                </a:cubicBezTo>
                <a:cubicBezTo>
                  <a:pt x="55603" y="73137"/>
                  <a:pt x="133504" y="193464"/>
                  <a:pt x="91440" y="117748"/>
                </a:cubicBezTo>
                <a:cubicBezTo>
                  <a:pt x="84324" y="104939"/>
                  <a:pt x="71690" y="95073"/>
                  <a:pt x="67056" y="81172"/>
                </a:cubicBezTo>
                <a:cubicBezTo>
                  <a:pt x="65024" y="75076"/>
                  <a:pt x="64081" y="68501"/>
                  <a:pt x="60960" y="62884"/>
                </a:cubicBezTo>
                <a:cubicBezTo>
                  <a:pt x="26025" y="0"/>
                  <a:pt x="44274" y="49401"/>
                  <a:pt x="30480" y="8020"/>
                </a:cubicBezTo>
                <a:cubicBezTo>
                  <a:pt x="26416" y="16148"/>
                  <a:pt x="19415" y="23387"/>
                  <a:pt x="18288" y="32404"/>
                </a:cubicBezTo>
                <a:cubicBezTo>
                  <a:pt x="17249" y="40717"/>
                  <a:pt x="22741" y="48573"/>
                  <a:pt x="24384" y="56788"/>
                </a:cubicBezTo>
                <a:cubicBezTo>
                  <a:pt x="26808" y="68908"/>
                  <a:pt x="28448" y="81172"/>
                  <a:pt x="30480" y="93364"/>
                </a:cubicBezTo>
                <a:cubicBezTo>
                  <a:pt x="32512" y="131972"/>
                  <a:pt x="33227" y="170672"/>
                  <a:pt x="36576" y="209188"/>
                </a:cubicBezTo>
                <a:cubicBezTo>
                  <a:pt x="37302" y="217535"/>
                  <a:pt x="41173" y="225329"/>
                  <a:pt x="42672" y="233572"/>
                </a:cubicBezTo>
                <a:cubicBezTo>
                  <a:pt x="45242" y="247709"/>
                  <a:pt x="46736" y="262020"/>
                  <a:pt x="48768" y="276244"/>
                </a:cubicBezTo>
                <a:cubicBezTo>
                  <a:pt x="46736" y="219348"/>
                  <a:pt x="46223" y="162377"/>
                  <a:pt x="42672" y="105556"/>
                </a:cubicBezTo>
                <a:cubicBezTo>
                  <a:pt x="41739" y="90633"/>
                  <a:pt x="35154" y="73654"/>
                  <a:pt x="24384" y="62884"/>
                </a:cubicBezTo>
                <a:cubicBezTo>
                  <a:pt x="19203" y="57703"/>
                  <a:pt x="12192" y="54756"/>
                  <a:pt x="6096" y="50692"/>
                </a:cubicBezTo>
                <a:cubicBezTo>
                  <a:pt x="4064" y="44596"/>
                  <a:pt x="0" y="38830"/>
                  <a:pt x="0" y="32404"/>
                </a:cubicBezTo>
                <a:cubicBezTo>
                  <a:pt x="0" y="25978"/>
                  <a:pt x="0" y="16148"/>
                  <a:pt x="6096" y="14116"/>
                </a:cubicBezTo>
                <a:cubicBezTo>
                  <a:pt x="15926" y="10839"/>
                  <a:pt x="26480" y="17882"/>
                  <a:pt x="36576" y="20212"/>
                </a:cubicBezTo>
                <a:cubicBezTo>
                  <a:pt x="52903" y="23980"/>
                  <a:pt x="68913" y="29118"/>
                  <a:pt x="85344" y="32404"/>
                </a:cubicBezTo>
                <a:cubicBezTo>
                  <a:pt x="95504" y="34436"/>
                  <a:pt x="105828" y="35774"/>
                  <a:pt x="115824" y="38500"/>
                </a:cubicBezTo>
                <a:cubicBezTo>
                  <a:pt x="128223" y="41881"/>
                  <a:pt x="140208" y="46628"/>
                  <a:pt x="152400" y="50692"/>
                </a:cubicBezTo>
                <a:cubicBezTo>
                  <a:pt x="158496" y="52724"/>
                  <a:pt x="164454" y="55230"/>
                  <a:pt x="170688" y="56788"/>
                </a:cubicBezTo>
                <a:cubicBezTo>
                  <a:pt x="184319" y="60196"/>
                  <a:pt x="222743" y="69139"/>
                  <a:pt x="231648" y="75076"/>
                </a:cubicBezTo>
                <a:cubicBezTo>
                  <a:pt x="278917" y="106589"/>
                  <a:pt x="254323" y="94826"/>
                  <a:pt x="304800" y="111652"/>
                </a:cubicBezTo>
                <a:cubicBezTo>
                  <a:pt x="325016" y="118391"/>
                  <a:pt x="316662" y="117748"/>
                  <a:pt x="329184" y="117748"/>
                </a:cubicBezTo>
              </a:path>
            </a:pathLst>
          </a:cu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2025-02-06_21-37-4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14290"/>
            <a:ext cx="4968248" cy="3914227"/>
          </a:xfrm>
          <a:prstGeom prst="rect">
            <a:avLst/>
          </a:prstGeom>
        </p:spPr>
      </p:pic>
      <p:pic>
        <p:nvPicPr>
          <p:cNvPr id="5" name="Рисунок 4" descr="2025-02-06_21-42-5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248" y="3220398"/>
            <a:ext cx="4632620" cy="3637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0694" y="357166"/>
            <a:ext cx="321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FF00"/>
                </a:solidFill>
              </a:rPr>
              <a:t>Количество попыток</a:t>
            </a:r>
          </a:p>
          <a:p>
            <a:r>
              <a:rPr lang="ru-RU" dirty="0" smtClean="0">
                <a:solidFill>
                  <a:srgbClr val="00FF00"/>
                </a:solidFill>
              </a:rPr>
              <a:t>Количество собранных монет</a:t>
            </a:r>
            <a:endParaRPr lang="ru-RU" dirty="0">
              <a:solidFill>
                <a:srgbClr val="00FF00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5000628" y="500042"/>
            <a:ext cx="428628" cy="71438"/>
          </a:xfrm>
          <a:prstGeom prst="straightConnector1">
            <a:avLst/>
          </a:prstGeom>
          <a:ln w="28575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rot="10800000">
            <a:off x="4929190" y="785794"/>
            <a:ext cx="500066" cy="142876"/>
          </a:xfrm>
          <a:prstGeom prst="straightConnector1">
            <a:avLst/>
          </a:prstGeom>
          <a:ln w="28575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0298" y="5143512"/>
            <a:ext cx="750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FF00"/>
                </a:solidFill>
              </a:rPr>
              <a:t>Пауза</a:t>
            </a:r>
            <a:endParaRPr lang="ru-RU" dirty="0">
              <a:solidFill>
                <a:srgbClr val="00FF00"/>
              </a:solidFill>
            </a:endParaRPr>
          </a:p>
        </p:txBody>
      </p:sp>
      <p:cxnSp>
        <p:nvCxnSpPr>
          <p:cNvPr id="15" name="Прямая со стрелкой 14"/>
          <p:cNvCxnSpPr/>
          <p:nvPr/>
        </p:nvCxnSpPr>
        <p:spPr>
          <a:xfrm rot="5400000" flipH="1" flipV="1">
            <a:off x="3036083" y="3893347"/>
            <a:ext cx="1428760" cy="1071570"/>
          </a:xfrm>
          <a:prstGeom prst="straightConnector1">
            <a:avLst/>
          </a:prstGeom>
          <a:ln w="28575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2025-02-06_21-59-5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282" y="2428869"/>
            <a:ext cx="4320000" cy="3386533"/>
          </a:xfrm>
          <a:prstGeom prst="rect">
            <a:avLst/>
          </a:prstGeom>
          <a:ln>
            <a:solidFill>
              <a:srgbClr val="00FF00"/>
            </a:solidFill>
          </a:ln>
        </p:spPr>
      </p:pic>
      <p:pic>
        <p:nvPicPr>
          <p:cNvPr id="5" name="Рисунок 4" descr="photo_2025-02-06_21-58-4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3438" y="2428868"/>
            <a:ext cx="4320000" cy="3378045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85786" y="1772655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FF00"/>
                </a:solidFill>
              </a:rPr>
              <a:t>Экран проигрыша</a:t>
            </a:r>
            <a:endParaRPr lang="ru-RU" sz="3200" dirty="0">
              <a:solidFill>
                <a:srgbClr val="00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9256" y="1785926"/>
            <a:ext cx="3286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FF00"/>
                </a:solidFill>
              </a:rPr>
              <a:t>Экран выигрыша</a:t>
            </a:r>
            <a:endParaRPr lang="ru-RU" sz="3200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33</Words>
  <Application>Microsoft Office PowerPoint</Application>
  <PresentationFormat>Экран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ГеометрияДэш</vt:lpstr>
      <vt:lpstr>Слайд 2</vt:lpstr>
      <vt:lpstr>Слайд 3</vt:lpstr>
      <vt:lpstr>Слайд 4</vt:lpstr>
      <vt:lpstr>Слайд 5</vt:lpstr>
    </vt:vector>
  </TitlesOfParts>
  <Company>DreamLair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ГеометрияДэш</dc:title>
  <dc:creator>Оля</dc:creator>
  <cp:lastModifiedBy>Оля</cp:lastModifiedBy>
  <cp:revision>6</cp:revision>
  <dcterms:created xsi:type="dcterms:W3CDTF">2025-02-06T18:18:10Z</dcterms:created>
  <dcterms:modified xsi:type="dcterms:W3CDTF">2025-02-06T19:03:02Z</dcterms:modified>
</cp:coreProperties>
</file>