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9601200" cy="73152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CTlxtuYsLRSYwm3B88roB4uj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606675" y="914400"/>
            <a:ext cx="4387850" cy="2468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8488"/>
            <a:ext cx="41608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890abca57_0_143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3890abca57_0_143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890abca57_0_3793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3890abca57_0_3793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00821cfc_0_114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34000821cfc_0_114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000821cfc_0_198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34000821cfc_0_198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000821cfc_0_207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4000821cfc_0_207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000821cfc_0_218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4000821cfc_0_218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000821cfc_0_226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4000821cfc_0_226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000821cfc_0_236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4000821cfc_0_236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00821cfc_0_244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4000821cfc_0_244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000821cfc_0_254:notes"/>
          <p:cNvSpPr txBox="1"/>
          <p:nvPr>
            <p:ph idx="1" type="body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4000821cfc_0_254:notes"/>
          <p:cNvSpPr/>
          <p:nvPr>
            <p:ph idx="2" type="sldImg"/>
          </p:nvPr>
        </p:nvSpPr>
        <p:spPr>
          <a:xfrm>
            <a:off x="533400" y="548640"/>
            <a:ext cx="85344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000821cfc_0_34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g34000821cfc_0_34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g34000821cfc_0_3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000821cfc_0_37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34000821cfc_0_37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g34000821cfc_0_3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000821cfc_0_3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000821cfc_0_38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4000821cfc_0_38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g34000821cfc_0_383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34000821cfc_0_38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4000821cfc_0_38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4000821cfc_0_34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4000821cfc_0_3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000821cfc_0_3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4000821cfc_0_3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34000821cfc_0_3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4000821cfc_0_3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g34000821cfc_0_35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4000821cfc_0_35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34000821cfc_0_3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4000821cfc_0_3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34000821cfc_0_3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000821cfc_0_36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34000821cfc_0_36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34000821cfc_0_3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4000821cfc_0_36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g34000821cfc_0_3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4000821cfc_0_36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34000821cfc_0_36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34000821cfc_0_36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34000821cfc_0_368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g34000821cfc_0_3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4000821cfc_0_37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g34000821cfc_0_3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000821cfc_0_3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34000821cfc_0_3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34000821cfc_0_3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hyperlink" Target="https://docs.sqlalchemy.org/en/20/orm/quickstart.html" TargetMode="External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33890abca57_0_143"/>
          <p:cNvPicPr preferRelativeResize="0"/>
          <p:nvPr/>
        </p:nvPicPr>
        <p:blipFill rotWithShape="1">
          <a:blip r:embed="rId3">
            <a:alphaModFix/>
          </a:blip>
          <a:srcRect b="11730" l="0" r="0" t="1326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33890abca57_0_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933" y="531467"/>
            <a:ext cx="3127533" cy="10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3890abca57_0_143"/>
          <p:cNvSpPr txBox="1"/>
          <p:nvPr/>
        </p:nvSpPr>
        <p:spPr>
          <a:xfrm>
            <a:off x="1398000" y="2344875"/>
            <a:ext cx="99978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Programación III</a:t>
            </a:r>
            <a:br>
              <a:rPr b="0" i="0" lang="es-E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TDA con ORM (SQLAlchemy) 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</a:pPr>
            <a:r>
              <a:rPr lang="es-E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TAREA 01</a:t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</a:pPr>
            <a:r>
              <a:t/>
            </a:r>
            <a:endParaRPr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33890abca57_0_143"/>
          <p:cNvSpPr txBox="1"/>
          <p:nvPr/>
        </p:nvSpPr>
        <p:spPr>
          <a:xfrm>
            <a:off x="2600800" y="4863133"/>
            <a:ext cx="69903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E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MARIO LEANDRO CASTILLO SANHUEZA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 CATÓLICA DE TEMUCO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3890abca57_0_3793"/>
          <p:cNvPicPr preferRelativeResize="0"/>
          <p:nvPr/>
        </p:nvPicPr>
        <p:blipFill rotWithShape="1">
          <a:blip r:embed="rId3">
            <a:alphaModFix/>
          </a:blip>
          <a:srcRect b="11730" l="0" r="0" t="1326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3890abca57_0_37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933" y="531467"/>
            <a:ext cx="3127533" cy="10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3890abca57_0_3793"/>
          <p:cNvSpPr txBox="1"/>
          <p:nvPr/>
        </p:nvSpPr>
        <p:spPr>
          <a:xfrm>
            <a:off x="1398000" y="2344867"/>
            <a:ext cx="93960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</a:pPr>
            <a:r>
              <a:rPr b="1" i="0" lang="es-ES" sz="6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¿CONSULTAS?</a:t>
            </a:r>
            <a:endParaRPr b="1" i="0" sz="6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3890abca57_0_3793"/>
          <p:cNvSpPr txBox="1"/>
          <p:nvPr/>
        </p:nvSpPr>
        <p:spPr>
          <a:xfrm>
            <a:off x="2600800" y="4863133"/>
            <a:ext cx="69903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E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MARIO LEANDRO CASTILLO SANHUEZA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 CATÓLICA DE TEMUCO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34000821cfc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848" cy="108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g34000821cfc_0_114"/>
          <p:cNvCxnSpPr/>
          <p:nvPr/>
        </p:nvCxnSpPr>
        <p:spPr>
          <a:xfrm>
            <a:off x="0" y="1087039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EEA52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-blanco.png" id="74" name="Google Shape;74;g34000821cfc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4609" y="188385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34000821cfc_0_114"/>
          <p:cNvSpPr txBox="1"/>
          <p:nvPr/>
        </p:nvSpPr>
        <p:spPr>
          <a:xfrm>
            <a:off x="431800" y="257175"/>
            <a:ext cx="82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TDA Cola en Juegos RPGs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" name="Google Shape;76;g34000821cfc_0_114"/>
          <p:cNvSpPr txBox="1"/>
          <p:nvPr/>
        </p:nvSpPr>
        <p:spPr>
          <a:xfrm>
            <a:off x="-48260" y="1196975"/>
            <a:ext cx="121935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600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En videojuegos RPGs , las misiones secundarias se gestionan como colas (FIFO).</a:t>
            </a:r>
            <a:endParaRPr b="0" i="0" sz="1600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Ejemplo típico: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"Derrota a 5 slimes" (primera misión aceptada).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"Recoge 3 hierbas medicinales"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 qué usar Cola: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Justicia en el orden de completado.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Evita que el jugador postergue misiones difíciles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g34000821cfc_0_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6120" y="2637155"/>
            <a:ext cx="4925061" cy="350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4000821cfc_0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848" cy="108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g34000821cfc_0_198"/>
          <p:cNvCxnSpPr/>
          <p:nvPr/>
        </p:nvCxnSpPr>
        <p:spPr>
          <a:xfrm>
            <a:off x="0" y="1087039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EEA52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-blanco.png" id="84" name="Google Shape;84;g34000821cfc_0_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4609" y="188385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34000821cfc_0_198"/>
          <p:cNvSpPr txBox="1"/>
          <p:nvPr/>
        </p:nvSpPr>
        <p:spPr>
          <a:xfrm>
            <a:off x="431800" y="257175"/>
            <a:ext cx="82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SQLAlchemy ORM en 1 minuto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6" name="Google Shape;86;g34000821cfc_0_198"/>
          <p:cNvSpPr txBox="1"/>
          <p:nvPr/>
        </p:nvSpPr>
        <p:spPr>
          <a:xfrm>
            <a:off x="-48260" y="1341120"/>
            <a:ext cx="121935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¿Qué hace?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Mapea clases de Python ↔ Tablas de BD.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Ventajas para TDA: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Persistencia automática de datos.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Operaciones abstractas (ej: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add(), query()</a:t>
            </a: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Ejemplo de Clase: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34000821cfc_0_1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5520" y="4004945"/>
            <a:ext cx="54864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34000821cfc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848" cy="108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g34000821cfc_0_207"/>
          <p:cNvCxnSpPr/>
          <p:nvPr/>
        </p:nvCxnSpPr>
        <p:spPr>
          <a:xfrm>
            <a:off x="0" y="1087039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EEA52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-blanco.png" id="94" name="Google Shape;94;g34000821cfc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4609" y="188385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000821cfc_0_207"/>
          <p:cNvSpPr txBox="1"/>
          <p:nvPr/>
        </p:nvSpPr>
        <p:spPr>
          <a:xfrm>
            <a:off x="431800" y="313690"/>
            <a:ext cx="82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Uso de la librería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g34000821cfc_0_207"/>
          <p:cNvSpPr txBox="1"/>
          <p:nvPr/>
        </p:nvSpPr>
        <p:spPr>
          <a:xfrm>
            <a:off x="239607" y="1269365"/>
            <a:ext cx="106392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Tipos de Columnas: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Column: Define columnas en tablas de BD.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Integer, String, Text: Tipos de datos para atributos.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Enum: Para campos con valores predefinidos (ej: estados).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DateTime: Manejo de fechas automático...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ForeignKey: Claves foráneas para relaciones entre tablas.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Configuración Base: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declarative_base(): Crea la clase base para modelos SQLAlchemy.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Relaciones entre Tablas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relationship: Establece conexiones entre modelos (ej: 1-N, N-M)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34000821cfc_0_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7533" y="1700530"/>
            <a:ext cx="6645274" cy="3924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g34000821cfc_0_2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7533" y="4004945"/>
            <a:ext cx="43529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4000821cfc_0_2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7533" y="5300980"/>
            <a:ext cx="30575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34000821cfc_0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848" cy="108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34000821cfc_0_218"/>
          <p:cNvCxnSpPr/>
          <p:nvPr/>
        </p:nvCxnSpPr>
        <p:spPr>
          <a:xfrm>
            <a:off x="0" y="1087039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EEA52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-blanco.png" id="106" name="Google Shape;106;g34000821cfc_0_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4609" y="188385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4000821cfc_0_218"/>
          <p:cNvSpPr txBox="1"/>
          <p:nvPr/>
        </p:nvSpPr>
        <p:spPr>
          <a:xfrm>
            <a:off x="431800" y="257175"/>
            <a:ext cx="82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Uso SQLAlchemy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8" name="Google Shape;108;g34000821cfc_0_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900" y="1981200"/>
            <a:ext cx="82486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34000821cfc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848" cy="108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34000821cfc_0_226"/>
          <p:cNvCxnSpPr/>
          <p:nvPr/>
        </p:nvCxnSpPr>
        <p:spPr>
          <a:xfrm>
            <a:off x="0" y="1087039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EEA52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-blanco.png" id="115" name="Google Shape;115;g34000821cfc_0_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4609" y="188385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4000821cfc_0_226"/>
          <p:cNvSpPr txBox="1"/>
          <p:nvPr/>
        </p:nvSpPr>
        <p:spPr>
          <a:xfrm>
            <a:off x="431800" y="257175"/>
            <a:ext cx="82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TDA Cola en Juegos RPGs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" name="Google Shape;117;g34000821cfc_0_226"/>
          <p:cNvSpPr txBox="1"/>
          <p:nvPr/>
        </p:nvSpPr>
        <p:spPr>
          <a:xfrm>
            <a:off x="-48260" y="1196975"/>
            <a:ext cx="121935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34000821cfc_0_2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860" y="3717290"/>
            <a:ext cx="77533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34000821cfc_0_2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7560" y="1268730"/>
            <a:ext cx="783907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34000821cfc_0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848" cy="108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g34000821cfc_0_236"/>
          <p:cNvCxnSpPr/>
          <p:nvPr/>
        </p:nvCxnSpPr>
        <p:spPr>
          <a:xfrm>
            <a:off x="0" y="1087039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EEA52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-blanco.png" id="126" name="Google Shape;126;g34000821cfc_0_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4609" y="188385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4000821cfc_0_236"/>
          <p:cNvSpPr txBox="1"/>
          <p:nvPr/>
        </p:nvSpPr>
        <p:spPr>
          <a:xfrm>
            <a:off x="431800" y="313690"/>
            <a:ext cx="1044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Métodos </a:t>
            </a:r>
            <a:r>
              <a:rPr lang="es-ES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más</a:t>
            </a:r>
            <a:r>
              <a:rPr b="0" i="0" lang="es-E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usados en SQLAlchemy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8" name="Google Shape;128;g34000821cfc_0_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133" y="1340485"/>
            <a:ext cx="75152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34000821cfc_0_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848" cy="108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g34000821cfc_0_244"/>
          <p:cNvCxnSpPr/>
          <p:nvPr/>
        </p:nvCxnSpPr>
        <p:spPr>
          <a:xfrm>
            <a:off x="0" y="1087039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EEA52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-blanco.png" id="135" name="Google Shape;135;g34000821cfc_0_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4609" y="188385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4000821cfc_0_244"/>
          <p:cNvSpPr txBox="1"/>
          <p:nvPr/>
        </p:nvSpPr>
        <p:spPr>
          <a:xfrm>
            <a:off x="335280" y="260985"/>
            <a:ext cx="98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ACTIVIDAD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7" name="Google Shape;137;g34000821cfc_0_244"/>
          <p:cNvSpPr txBox="1"/>
          <p:nvPr/>
        </p:nvSpPr>
        <p:spPr>
          <a:xfrm>
            <a:off x="-48250" y="1196975"/>
            <a:ext cx="7553100" cy="5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Tarea: Sistema de Misiones RPG con Colas (Estructuras de Datos)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de Aprendizaje: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Implementar y aplicar el TDA Cola (FIFO) en un contexto real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Integrar estructuras de datos con persistencia (base de datos)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Manejar relaciones muchos-a-muchos con priorización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una API REST con operaciones básicas CRUD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Estructura de Datos Obligatoria (TDA Cola)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Implementar una cola para gestionar el orden FIFO de misiones por personaje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Debe incluir como mínimo: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enqueue(mission): Añadir misión al final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dequeue(): Eliminar/retornar la primera misión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first(): Ver la primera misión sin remover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is_empty(): Verificar si está vacía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size(): Obtener cantidad de misiones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4000821cfc_0_244"/>
          <p:cNvSpPr txBox="1"/>
          <p:nvPr/>
        </p:nvSpPr>
        <p:spPr>
          <a:xfrm>
            <a:off x="7402125" y="1196975"/>
            <a:ext cx="4669800" cy="55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Endpoints Requeridos (FastAPI)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Método	Ruta	Descripción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POST	/personajes	Crear nuevo personaje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POST	/misiones	Crear nueva misión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POST	/personajes/{id}/misiones/{id}	Aceptar misión (encolar)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POST	/personajes/{id}/completar	Completar misión (desencolar + sumar XP)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GET	/personajes/{id}/misiones	Listar misiones en orden FIFO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34000821cfc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848" cy="108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34000821cfc_0_254"/>
          <p:cNvCxnSpPr/>
          <p:nvPr/>
        </p:nvCxnSpPr>
        <p:spPr>
          <a:xfrm>
            <a:off x="0" y="1087039"/>
            <a:ext cx="12192000" cy="0"/>
          </a:xfrm>
          <a:prstGeom prst="straightConnector1">
            <a:avLst/>
          </a:prstGeom>
          <a:noFill/>
          <a:ln cap="flat" cmpd="sng" w="25400">
            <a:solidFill>
              <a:srgbClr val="EEA52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-blanco.png" id="145" name="Google Shape;145;g34000821cfc_0_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4609" y="188385"/>
            <a:ext cx="1586305" cy="5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4000821cfc_0_254"/>
          <p:cNvSpPr txBox="1"/>
          <p:nvPr/>
        </p:nvSpPr>
        <p:spPr>
          <a:xfrm>
            <a:off x="335280" y="260985"/>
            <a:ext cx="98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ACTIVIDAD</a:t>
            </a:r>
            <a:endParaRPr b="0" i="0" sz="2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Google Shape;147;g34000821cfc_0_254"/>
          <p:cNvSpPr txBox="1"/>
          <p:nvPr/>
        </p:nvSpPr>
        <p:spPr>
          <a:xfrm>
            <a:off x="0" y="1452880"/>
            <a:ext cx="10209300" cy="4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Documentacion: </a:t>
            </a:r>
            <a:r>
              <a:rPr b="0" i="0" lang="es-ES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https://docs.sqlalchemy.org/en/20/orm/quickstart.html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 debe entregar: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Video explicativo del trabajo realizado, compartido mediante un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enlace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Youtube. </a:t>
            </a: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Duración</a:t>
            </a: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máximo</a:t>
            </a: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Explicar donde se utiliza la TDA-Cola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Explicar donde se utiliza el ORM.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b="1"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Explicar donde se utiliza la API.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Código subido a un repositorio en Github.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Trabajo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individual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Plazo de entrega: 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Miercoles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09/04 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34000821cfc_0_2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1200" y="3907700"/>
            <a:ext cx="2077720" cy="248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2018-02-28T12:05:43Z</dcterms:created>
  <dc:creator>Javier Vidal Valenzuela</dc:creator>
</cp:coreProperties>
</file>