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0DEC6-E291-FFCB-F296-EDDE94668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8040AB-0E0D-F286-74AF-9948B0287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D95962-E8F5-2350-2510-7E912FCE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FADA57-0667-F329-875E-AD142D96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05630B-C81C-1456-B626-32687F0A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89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0FDE4-8C60-DCF3-AA58-7289C120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A91080-C1C9-B016-82E6-21D264005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01864-98B1-7F8C-DC51-23375189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82A4C-7092-F86B-2E96-CC4923AB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992385-6D07-D52B-2A20-D2C50C1E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629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365892-14D2-66E8-F8DC-E937CE873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95AD0E-7C81-0C65-F12F-E6207BC82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F8C4E-CCDD-4715-44C3-FB4F1913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323CB-D12C-10EF-17A9-5608F9E3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9F3DC-DDF6-3E33-540C-D5A4D9EB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082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5FED0-52E3-D3C5-3472-C6FE3743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1DD64-2FB3-86EB-EFD5-A7C202CD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29D039-7F85-103C-4EBA-38D36CF5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C7E43-9F60-2D44-5BA7-E653512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160FA9-A5EF-FB73-716E-5F53189C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102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8F2DB-85FE-A124-E335-AD39B8DC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7D5AE-845B-C00F-8551-5C87B90E4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54A6DA-DDE3-E968-E148-A74573AF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95A6C0-34E2-D8CD-F8D7-1E044EA4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78461-ED37-19B4-1E99-A0168044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522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6F6B-3F63-065F-E2CC-91D9C344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85D802-4B8E-6DFD-0C29-BA7A4A21F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298A0-8C40-87F0-9A41-D7CE0C85A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56BA65-2F10-C5EE-4E41-8FED816E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DBE070-1AC7-86A0-F26A-1E3FD9A6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3584A6-DC0A-59BD-F833-4868363F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11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D77A1-7BBF-8B5A-FA43-5986DEB4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2E8B9-6CAF-5AC8-CE1A-A48CB665F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0BCA53-DC0F-7D13-73EC-AC0307851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1F0604-9608-2198-712D-7020DE31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6A1655-70BE-29D3-3476-A96D6298C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4C76BD-7BB4-2606-D5D3-85584E65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B0A2BA-F764-B18A-3535-481C2995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5C06E9-B21D-5629-753F-68FABDED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133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B54FD-353F-FB72-21C7-762A23B7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26F3C7-1124-5A7D-F179-1C4B799C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69204B-835B-E2A3-34FA-AF2B17AF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5B4BB4-E9B4-EF07-689C-74F49B77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77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8F447F-7A08-AD5F-E134-F3A35BA7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F43EC2-B403-D639-C7BB-D043C33C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21C73-50A9-3464-C634-17403372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229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4A274-3D09-0A44-74E3-A4DD51F3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37CBC-1795-CC8A-5D6A-BD040B6E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B1B1F6-6000-8020-D65B-4BE6915D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2EE2E2-9DDC-4A98-582F-4A090A81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7C47E0-FDA0-5580-D574-3F1983AC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BAF7B0-BD48-2111-CFE9-EC0C885F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74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9A7B1-B235-971E-761A-9DB83E87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6B327B-286E-DC4A-78A3-B9653EB16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5A434C-4CD8-59C6-8B0D-052CB91D8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FA3C9-BDBA-69C6-BB68-A04E1BFB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37C181-283F-2525-B193-5FE4F5AC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481C0-C253-AAF0-65E2-6102C11B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895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5179EF-2456-0522-9429-B8BDB11C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45147-CEA9-00EC-497E-0DDA4CAB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DDCA3-A8FE-B3CA-43DE-F9559E1DA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C9B3C-88E5-4991-B136-362F234FA5DB}" type="datetimeFigureOut">
              <a:rPr lang="es-CL" smtClean="0"/>
              <a:t>10-09-2025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36670-7050-197B-9907-A3E6FE2CE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834DF-74DB-3504-2C44-FC13F188C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EA85E4-6235-4E06-B22B-7BF60A183D5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679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de la pantalla de un celular de un mensaje en letras blancas&#10;&#10;El contenido generado por IA puede ser incorrecto.">
            <a:extLst>
              <a:ext uri="{FF2B5EF4-FFF2-40B4-BE49-F238E27FC236}">
                <a16:creationId xmlns:a16="http://schemas.microsoft.com/office/drawing/2014/main" id="{84774688-D1F1-FC02-05C4-C5F231C39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5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67107698-5BE3-2DA4-0A21-C34897690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7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219EDC27-527C-A372-CDE2-6AF2B7710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9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D8066D81-BCE5-6E76-CBB3-D5420928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C6A30012-8C3A-72D9-1BB3-575190513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7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952BD698-D268-13B5-7BF1-0CD69527F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3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C1AD8CA-0211-1082-5B57-EA3E4F018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2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D99D9642-35EB-D8BB-6BC4-AAB13F16E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2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2869A2B-EBF4-17FC-C82B-542AD76CF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5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691AE4FF-DDAB-CDFF-FA0B-C1108BE3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9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en cascada&#10;&#10;El contenido generado por IA puede ser incorrecto.">
            <a:extLst>
              <a:ext uri="{FF2B5EF4-FFF2-40B4-BE49-F238E27FC236}">
                <a16:creationId xmlns:a16="http://schemas.microsoft.com/office/drawing/2014/main" id="{96290A40-CB0C-3C50-7B4F-9C82109C4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67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Gianfranco Soto Muñoz</dc:creator>
  <cp:lastModifiedBy>Gianfranco Soto Muñoz</cp:lastModifiedBy>
  <cp:revision>1</cp:revision>
  <dcterms:created xsi:type="dcterms:W3CDTF">2025-09-11T01:29:40Z</dcterms:created>
  <dcterms:modified xsi:type="dcterms:W3CDTF">2025-09-11T01:31:36Z</dcterms:modified>
</cp:coreProperties>
</file>