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65" d="100"/>
          <a:sy n="16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2051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3334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0114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145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3224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7652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1034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1128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6732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2965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4856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0430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6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2374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2010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2152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8713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852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0980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1811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8689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2314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2529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8457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073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725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4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73513"/>
            <a:ext cx="9745196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VISHNU 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asunm1455251122411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COM(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CORPORATESECRETARYSHIP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5027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9885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91356335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5469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6326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679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0623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4073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2722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1478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2473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45297" y="2359474"/>
            <a:ext cx="8534018" cy="188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en-US" altLang="zh-CN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it helps to find out the efficiency and effective workers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8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9</cp:revision>
  <dcterms:created xsi:type="dcterms:W3CDTF">2024-03-27T08:07:22Z</dcterms:created>
  <dcterms:modified xsi:type="dcterms:W3CDTF">2024-10-10T02:42:57Z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