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Libre Franklin"/>
      <p:regular r:id="rId18"/>
      <p:bold r:id="rId19"/>
      <p:italic r:id="rId20"/>
      <p:boldItalic r:id="rId21"/>
    </p:embeddedFont>
    <p:embeddedFont>
      <p:font typeface="Franklin Gothic"/>
      <p:bold r:id="rId22"/>
    </p:embeddedFont>
    <p:embeddedFont>
      <p:font typeface="Quattrocento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italic.fntdata"/><Relationship Id="rId22" Type="http://schemas.openxmlformats.org/officeDocument/2006/relationships/font" Target="fonts/FranklinGothic-bold.fntdata"/><Relationship Id="rId21" Type="http://schemas.openxmlformats.org/officeDocument/2006/relationships/font" Target="fonts/LibreFranklin-boldItalic.fntdata"/><Relationship Id="rId24" Type="http://schemas.openxmlformats.org/officeDocument/2006/relationships/font" Target="fonts/QuattrocentoSans-bold.fntdata"/><Relationship Id="rId23" Type="http://schemas.openxmlformats.org/officeDocument/2006/relationships/font" Target="fonts/Quattrocento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QuattrocentoSans-boldItalic.fntdata"/><Relationship Id="rId25" Type="http://schemas.openxmlformats.org/officeDocument/2006/relationships/font" Target="fonts/Quattrocento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LibreFranklin-bold.fntdata"/><Relationship Id="rId18" Type="http://schemas.openxmlformats.org/officeDocument/2006/relationships/font" Target="fonts/LibreFrankli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  Description automatically generated" id="17" name="Google Shape;1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w3schools.com/python/matplotlib_intro.asp" TargetMode="External"/><Relationship Id="rId4" Type="http://schemas.openxmlformats.org/officeDocument/2006/relationships/hyperlink" Target="https://www.w3schools.com/python/pandas/pandas_csv.asp" TargetMode="External"/><Relationship Id="rId5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1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HOTEL BOOKINGS DATA ANALYSIS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-329782" y="1034321"/>
            <a:ext cx="12726648" cy="48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2203129" y="4001149"/>
            <a:ext cx="7980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2000"/>
              <a:buFont typeface="Arial"/>
              <a:buAutoNum type="arabicPeriod"/>
            </a:pP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Student Name:  </a:t>
            </a:r>
            <a:r>
              <a:rPr b="1" lang="en-US" sz="2000">
                <a:solidFill>
                  <a:srgbClr val="1482AB"/>
                </a:solidFill>
              </a:rPr>
              <a:t>Chandiran P</a:t>
            </a:r>
            <a:endParaRPr b="1" sz="2000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2000"/>
              <a:buFont typeface="Arial"/>
              <a:buAutoNum type="arabicPeriod"/>
            </a:pP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College Name:  Roever engineering college Perambalur </a:t>
            </a:r>
            <a:endParaRPr b="1" sz="2000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2000"/>
              <a:buFont typeface="Arial"/>
              <a:buAutoNum type="arabicPeriod"/>
            </a:pP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Department: </a:t>
            </a:r>
            <a:r>
              <a:rPr b="1" lang="en-US" sz="2000">
                <a:solidFill>
                  <a:srgbClr val="1482AB"/>
                </a:solidFill>
              </a:rPr>
              <a:t>Biotechnology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5435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The hotel booking dataset offers valuable insights into guest behavior and preferences.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By analyzing factors such as booking timing, length of stay, and special requests, we can optimize hotel operations and enhance guest experiences.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Key takeaways include identifying peak booking seasons, understanding guest preferences, and predicting demand for specific services.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Leveraging this data can lead to better decision-making and improved customer satisfaction.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/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7727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</p:txBody>
      </p:sp>
      <p:sp>
        <p:nvSpPr>
          <p:cNvPr id="168" name="Google Shape;168;p23"/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Develop predictive models to forecast booking patterns, cancellations, and special requests.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Analyze special requests made by guests and identify common themes.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Investigate dynamic pricing models based on booking timing, seasonal demand, and length of stay.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Implement personalized pricing recommendations for guests to optimize revenue.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Create personalized experiences by fulfilling unique guest preferences.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Compare booking trends with industry benchmarks.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Incorporate guest feedback data to enhance service quality.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Identify areas for improvement and prioritize enhancements.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Optimize parking space allocation based on historical utilization patterns.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Efficiently allocate staff and resources during peak seasons.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74" name="Google Shape;174;p24"/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Matplotlib </a:t>
            </a:r>
            <a:r>
              <a:rPr b="0" i="0" lang="en-US" sz="1800" u="sng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https://www.w3schools.com/python/matplotlib_intro.asp</a:t>
            </a:r>
            <a:endParaRPr b="0" i="0" sz="18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Pandas </a:t>
            </a:r>
            <a:r>
              <a:rPr lang="en-US" sz="1800" u="sng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4"/>
              </a:rPr>
              <a:t>https://www.w3schools.com/python/pandas/pandas_csv.asp</a:t>
            </a:r>
            <a:endParaRPr b="0" i="0" sz="18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Dataframe </a:t>
            </a:r>
            <a:r>
              <a:rPr lang="en-US" sz="1800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5"/>
              </a:rPr>
              <a:t>https://pypi.org/project/sort-dataframeby-monthorweek/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System Development Approach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Result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452403" y="1237632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5435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Have you ever wondered when the best time of year to book a hotel room is?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the optimal length of stay in order to get the best daily rate?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What if you wanted to predict whether or not a hotel was likely to receive a disproportionately high number of special requests?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All personally identifying information has been removed from the data.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Explore and analyse the data to discover important factors that govern the bookings.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4400"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441671" y="1087378"/>
            <a:ext cx="11613485" cy="55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35330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4"/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1005840" y="1664208"/>
            <a:ext cx="576579" cy="3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9455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944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1569720" y="1953981"/>
            <a:ext cx="9052560" cy="2491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From which countries do most guests come?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What is the average cost that guests pay per night for a hotel room?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 you provide the breakdown of hotel nights spent by market segment and hotel type?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What are the primary meal preferences of guests when analyzing their preferences?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 you provide an analysis of special requests made by customers?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What is the average duration of guests’ stays at the hotels?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 you provide information on bookings categorized by market segment?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581192" y="662572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 APPROACH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975360" y="1727200"/>
            <a:ext cx="2862580" cy="1844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Anaconda navigator software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JupyterLab (version: 4.0.11)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 (version: 3.11.5)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jupterNote (version: 7.0.8)</a:t>
            </a:r>
            <a:endParaRPr/>
          </a:p>
          <a:p>
            <a:pPr indent="-1714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1239520" y="1991360"/>
            <a:ext cx="9601200" cy="2301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Dataset Introduction: We start by understanding the dataset. It contains information about two types of hotels (City and Resort) and whether bookings were canceled.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Features: Each observation represents a hotel booking and includes details like arrival date, length of stay, number of adults/children, etc.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Objective: Our goal is to analyze patterns, predict cancellations, and uncover factors governing bookings.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Understanding these patterns helps us tailor strategies to reduce cancellations and secure revenue.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app provides visualizations, trends, and actionable insights.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pic>
        <p:nvPicPr>
          <p:cNvPr id="136" name="Google Shape;136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702" y="1815951"/>
            <a:ext cx="4793395" cy="3421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47978" y="1874895"/>
            <a:ext cx="6662830" cy="428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pic>
        <p:nvPicPr>
          <p:cNvPr id="143" name="Google Shape;143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311" y="1149350"/>
            <a:ext cx="5381889" cy="289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311" y="4145683"/>
            <a:ext cx="5480510" cy="2698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70300" y="607216"/>
            <a:ext cx="3937300" cy="3247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20321" y="3613482"/>
            <a:ext cx="3919359" cy="3170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pic>
        <p:nvPicPr>
          <p:cNvPr id="152" name="Google Shape;152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1629" y="3514084"/>
            <a:ext cx="4357978" cy="2891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3719" y="665923"/>
            <a:ext cx="4357977" cy="2905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4190" y="1192337"/>
            <a:ext cx="3902687" cy="269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7706" y="4029165"/>
            <a:ext cx="6371354" cy="2698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