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E9B0-EB00-4751-BF91-B63122C8A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4D19C-AC2D-4BAD-83F2-348ABB0D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AD9A-351B-43AB-9D85-19541E4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AFB5-B304-4B85-827A-9AE01A7A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B56F-9FB9-40AC-9A59-E1BE307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B2FC-2959-4422-A306-FE58520B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817A-C8F6-44F7-915E-205C3E494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FE0B-9C35-4134-B309-B80F933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D6E9-4DF9-41EF-85D1-76CEF308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9B0-87D1-4D85-A3BD-C94D96E8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C5E8-9EF1-4FC7-830D-0AB67E3D9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5950-731E-4C72-98AA-2E6C4D2EA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4321-F184-41A2-8217-3B4CEE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C352-A4B5-4E77-8708-734BE99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10E8-7BF7-442B-9DCC-83F4899C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737D-5719-4CDA-B28C-90E4002A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DFF1-2B5B-4935-A8FD-595891E1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424B-D44F-453C-9CEA-2E1EA3F9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7795-25F3-48EC-80D4-23D16E9D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EB27-4EC2-424C-8AD0-38E05C31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5FE5-0066-42B5-BDAE-32CF5E91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F821C-E0FB-4316-A4FD-A145DC48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D753-9ED4-4141-B860-731A7031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F3BE-4AF1-4EE7-BD7A-347EF06D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8B81-C41F-40ED-B4CC-1C625565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319F-E076-4B49-99E4-DFA2B46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733-91EE-4F36-9CAF-76AEF1EF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0549-BC7C-416B-B4AF-057EA4B2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5DB7-FD04-40FD-8EE2-23AD1DB9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B3DA-1440-4AEC-9353-F9A5EE2A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88193-18E8-459D-ABE9-18F19FF1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EB45-EC9F-4432-8870-DBD058C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0219-BFE8-42C9-BEEA-22AD52B8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B7307-5227-4492-AE3E-A280043C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47659-C484-4490-8036-D8BD3E906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0FEC2-92E4-4009-B084-766DEB8E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E6327-2ED2-47EE-B373-A0513F2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44929-19F8-4441-B514-FE6485AE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5BDDC-A736-4A86-B6B6-9E9CCCFD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7EE4-0F94-46C6-BAC5-32064C40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FB56-C41D-4B94-9DD5-83E8F28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7A258-69EF-4193-ADE6-60129B0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F6A81-99E1-4256-82F7-AE07400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9B29F-E05E-49BA-A860-96233963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5A679-6E53-4B0F-9A5A-7C15B0B6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00664-E71F-4077-9B1D-3EF9BB38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D1EC-0E73-4484-A7B8-EE863856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C390-5F1C-4001-A518-494B3D0C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C0BE4-CB1C-48F4-AC7E-0EED9F5A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747C-C02B-4307-8C36-59F49562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8B33-4790-489B-BECE-103209F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0B76-89B5-4CE1-ACA9-1D816A08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64A6-04AB-45E1-BF3F-1667F241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8D57-6B8C-4242-816E-018477F48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0D82-4110-4839-8A5B-7AEEF3D1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04AD-6F3B-437F-BA64-06B8815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5DDE6-AEF3-4AC5-A3D7-EE8B59BB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2B53-FB6C-4B48-A2AD-77FB810E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6C8E7-03CC-44C8-A4BD-D6FFBD4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CC8B-DF84-40CF-AFB3-D12B4DC9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17D9-A5B0-4A63-8316-FB650D0DE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54D8-E7D0-4558-8962-5342F66E1DD7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5E90-9EB2-4094-8632-CBEACDB9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BC5D-B24C-48C3-A232-B0DA7D5C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0E83-5161-4D7E-9667-A2256C91B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DA4464-7203-4A45-BC4A-61342CEEAD72}"/>
              </a:ext>
            </a:extLst>
          </p:cNvPr>
          <p:cNvSpPr/>
          <p:nvPr/>
        </p:nvSpPr>
        <p:spPr>
          <a:xfrm>
            <a:off x="4957479" y="2568393"/>
            <a:ext cx="1586753" cy="537883"/>
          </a:xfrm>
          <a:prstGeom prst="roundRect">
            <a:avLst>
              <a:gd name="adj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BA530C-5440-4AA6-81BE-52057601774D}"/>
              </a:ext>
            </a:extLst>
          </p:cNvPr>
          <p:cNvSpPr/>
          <p:nvPr/>
        </p:nvSpPr>
        <p:spPr>
          <a:xfrm>
            <a:off x="6544237" y="1622621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Nông dân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E8E8B-FFA9-4CEE-8A70-050A67E748AC}"/>
              </a:ext>
            </a:extLst>
          </p:cNvPr>
          <p:cNvSpPr/>
          <p:nvPr/>
        </p:nvSpPr>
        <p:spPr>
          <a:xfrm>
            <a:off x="7146691" y="3478267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tich xã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0750B-58EE-44E2-8910-B456D1B053D0}"/>
              </a:ext>
            </a:extLst>
          </p:cNvPr>
          <p:cNvSpPr/>
          <p:nvPr/>
        </p:nvSpPr>
        <p:spPr>
          <a:xfrm>
            <a:off x="7682755" y="1271950"/>
            <a:ext cx="760322" cy="41176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530486E-F6E2-4A2F-86DF-AB62934D5F3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5782237" y="1806394"/>
            <a:ext cx="730618" cy="7933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E9BFCAF-7F29-4A2D-AC08-06F73C3B3D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22777" y="1477832"/>
            <a:ext cx="259978" cy="359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25B768C-EBEE-4E51-BE6F-E7BF82E64DE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544232" y="2837335"/>
            <a:ext cx="602459" cy="856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A62DF9-2065-411D-8688-DE1979ADD95C}"/>
              </a:ext>
            </a:extLst>
          </p:cNvPr>
          <p:cNvSpPr/>
          <p:nvPr/>
        </p:nvSpPr>
        <p:spPr>
          <a:xfrm>
            <a:off x="8365891" y="3749458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6C873E-E715-407A-8F10-C95DFD271FAA}"/>
              </a:ext>
            </a:extLst>
          </p:cNvPr>
          <p:cNvSpPr/>
          <p:nvPr/>
        </p:nvSpPr>
        <p:spPr>
          <a:xfrm>
            <a:off x="8365891" y="3310185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2BBDEC-CEDD-4108-BA13-6506BD69C179}"/>
              </a:ext>
            </a:extLst>
          </p:cNvPr>
          <p:cNvSpPr/>
          <p:nvPr/>
        </p:nvSpPr>
        <p:spPr>
          <a:xfrm>
            <a:off x="8365891" y="2870912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94984D6-A9BB-4C90-9FC6-1BA7BC980A7F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8025231" y="3036761"/>
            <a:ext cx="340660" cy="656660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718F873-4AD0-41E4-AFC4-2D0C9B255DB9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8025231" y="3476034"/>
            <a:ext cx="340660" cy="21738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AEB3F08-504A-413F-86A9-51CE33DFDD40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8025231" y="3693421"/>
            <a:ext cx="340660" cy="221886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F7A7DCB-8C09-4CBF-B269-92AC85068A34}"/>
              </a:ext>
            </a:extLst>
          </p:cNvPr>
          <p:cNvSpPr/>
          <p:nvPr/>
        </p:nvSpPr>
        <p:spPr>
          <a:xfrm>
            <a:off x="6407099" y="4863340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Chủ tịch huyện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889C4D-66D0-47B6-8B40-A056A1A2B2C8}"/>
              </a:ext>
            </a:extLst>
          </p:cNvPr>
          <p:cNvSpPr/>
          <p:nvPr/>
        </p:nvSpPr>
        <p:spPr>
          <a:xfrm>
            <a:off x="7941883" y="4558477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DF3CF8-1999-404D-9916-23966781C213}"/>
              </a:ext>
            </a:extLst>
          </p:cNvPr>
          <p:cNvSpPr/>
          <p:nvPr/>
        </p:nvSpPr>
        <p:spPr>
          <a:xfrm>
            <a:off x="7941883" y="5006719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AB2677-8EAC-4E1E-A879-F378C02BD43F}"/>
              </a:ext>
            </a:extLst>
          </p:cNvPr>
          <p:cNvSpPr/>
          <p:nvPr/>
        </p:nvSpPr>
        <p:spPr>
          <a:xfrm>
            <a:off x="7941883" y="5868444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94C0FB-2414-4B11-A1FF-99DE9868E151}"/>
              </a:ext>
            </a:extLst>
          </p:cNvPr>
          <p:cNvSpPr/>
          <p:nvPr/>
        </p:nvSpPr>
        <p:spPr>
          <a:xfrm>
            <a:off x="7941885" y="5420202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8CB0783-7D49-4B0E-9A71-54EEF01C328A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7285639" y="4724326"/>
            <a:ext cx="656244" cy="354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4AE4ADE-E0F7-47E0-8130-2BDB5E2A51C3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7285639" y="5078494"/>
            <a:ext cx="656244" cy="940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D6584C23-7A5C-4E68-83AA-720943811EB8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7285639" y="5078494"/>
            <a:ext cx="656246" cy="507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04483331-8D92-4721-B18D-DADF8C61AE87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285639" y="5078494"/>
            <a:ext cx="656244" cy="955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15F919B-E72C-4D7B-AA0A-EB1C84A69F5E}"/>
              </a:ext>
            </a:extLst>
          </p:cNvPr>
          <p:cNvCxnSpPr>
            <a:stCxn id="4" idx="2"/>
            <a:endCxn id="27" idx="1"/>
          </p:cNvCxnSpPr>
          <p:nvPr/>
        </p:nvCxnSpPr>
        <p:spPr>
          <a:xfrm rot="16200000" flipH="1">
            <a:off x="5092868" y="3764263"/>
            <a:ext cx="1972218" cy="6562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74EBEA-4E8B-4771-B53B-FBEC5BC5CBF1}"/>
              </a:ext>
            </a:extLst>
          </p:cNvPr>
          <p:cNvSpPr/>
          <p:nvPr/>
        </p:nvSpPr>
        <p:spPr>
          <a:xfrm>
            <a:off x="6544237" y="1620387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Nông dân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89E4DB1-81F7-4609-8A20-8AFCD285F81F}"/>
              </a:ext>
            </a:extLst>
          </p:cNvPr>
          <p:cNvSpPr/>
          <p:nvPr/>
        </p:nvSpPr>
        <p:spPr>
          <a:xfrm>
            <a:off x="7146691" y="3476033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Chủ tich xã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654C8D2-E563-425E-AC44-DFC222842565}"/>
              </a:ext>
            </a:extLst>
          </p:cNvPr>
          <p:cNvSpPr/>
          <p:nvPr/>
        </p:nvSpPr>
        <p:spPr>
          <a:xfrm>
            <a:off x="3549468" y="3761776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Giám đốc sở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56B009C-CA4E-40B8-8403-6AB35AD87B27}"/>
              </a:ext>
            </a:extLst>
          </p:cNvPr>
          <p:cNvSpPr/>
          <p:nvPr/>
        </p:nvSpPr>
        <p:spPr>
          <a:xfrm>
            <a:off x="1926860" y="3920892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545BF49-E8D0-4FC7-B5FD-AAC1C7D1B3CF}"/>
              </a:ext>
            </a:extLst>
          </p:cNvPr>
          <p:cNvSpPr/>
          <p:nvPr/>
        </p:nvSpPr>
        <p:spPr>
          <a:xfrm>
            <a:off x="1926860" y="4369134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F643C3D-CEB9-4784-BC6F-3F819F6314B9}"/>
              </a:ext>
            </a:extLst>
          </p:cNvPr>
          <p:cNvSpPr/>
          <p:nvPr/>
        </p:nvSpPr>
        <p:spPr>
          <a:xfrm>
            <a:off x="1926860" y="5230859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4084936-3486-467C-90F4-A192290A0E82}"/>
              </a:ext>
            </a:extLst>
          </p:cNvPr>
          <p:cNvSpPr/>
          <p:nvPr/>
        </p:nvSpPr>
        <p:spPr>
          <a:xfrm>
            <a:off x="1926862" y="4782617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7C9240D-A91E-49AD-B557-E2522EAB1C1A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rot="10800000" flipV="1">
            <a:off x="2626106" y="3976929"/>
            <a:ext cx="923363" cy="1098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00EBA240-0F9E-4C1C-94C8-B81A4C8B2224}"/>
              </a:ext>
            </a:extLst>
          </p:cNvPr>
          <p:cNvCxnSpPr>
            <a:cxnSpLocks/>
            <a:stCxn id="67" idx="1"/>
            <a:endCxn id="69" idx="3"/>
          </p:cNvCxnSpPr>
          <p:nvPr/>
        </p:nvCxnSpPr>
        <p:spPr>
          <a:xfrm rot="10800000" flipV="1">
            <a:off x="2626106" y="3976929"/>
            <a:ext cx="923363" cy="5580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39C20AEB-00CC-4048-A003-F47E2C2C6079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 rot="10800000" flipV="1">
            <a:off x="2626108" y="3976930"/>
            <a:ext cx="923361" cy="9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A43818D-B2E5-4E89-9252-3B0A88AA69E5}"/>
              </a:ext>
            </a:extLst>
          </p:cNvPr>
          <p:cNvCxnSpPr>
            <a:cxnSpLocks/>
            <a:stCxn id="67" idx="1"/>
            <a:endCxn id="70" idx="3"/>
          </p:cNvCxnSpPr>
          <p:nvPr/>
        </p:nvCxnSpPr>
        <p:spPr>
          <a:xfrm rot="10800000" flipV="1">
            <a:off x="2626106" y="3976930"/>
            <a:ext cx="923363" cy="14197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EE9A58C-F7AB-4AB5-8E20-EFACB4B4BD74}"/>
              </a:ext>
            </a:extLst>
          </p:cNvPr>
          <p:cNvSpPr/>
          <p:nvPr/>
        </p:nvSpPr>
        <p:spPr>
          <a:xfrm>
            <a:off x="1912295" y="5754154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DCE8B811-D980-4438-928C-D1DB749ED36A}"/>
              </a:ext>
            </a:extLst>
          </p:cNvPr>
          <p:cNvCxnSpPr>
            <a:stCxn id="67" idx="1"/>
            <a:endCxn id="93" idx="3"/>
          </p:cNvCxnSpPr>
          <p:nvPr/>
        </p:nvCxnSpPr>
        <p:spPr>
          <a:xfrm rot="10800000" flipV="1">
            <a:off x="2611540" y="3976929"/>
            <a:ext cx="937928" cy="1943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14186BF-F5E8-4C72-8696-0F14E5B00E5C}"/>
              </a:ext>
            </a:extLst>
          </p:cNvPr>
          <p:cNvSpPr/>
          <p:nvPr/>
        </p:nvSpPr>
        <p:spPr>
          <a:xfrm>
            <a:off x="3693454" y="2375647"/>
            <a:ext cx="878540" cy="430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Bí thư tỉnh ủy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C9494FF-D54E-418C-A10E-20A6F1EE7998}"/>
              </a:ext>
            </a:extLst>
          </p:cNvPr>
          <p:cNvSpPr/>
          <p:nvPr/>
        </p:nvSpPr>
        <p:spPr>
          <a:xfrm>
            <a:off x="2233886" y="590581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F5E4D1C-4876-4AB8-9747-070B35E89477}"/>
              </a:ext>
            </a:extLst>
          </p:cNvPr>
          <p:cNvSpPr/>
          <p:nvPr/>
        </p:nvSpPr>
        <p:spPr>
          <a:xfrm>
            <a:off x="2233886" y="1038823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451D928-EF79-4683-AD64-07EF8A105EC3}"/>
              </a:ext>
            </a:extLst>
          </p:cNvPr>
          <p:cNvSpPr/>
          <p:nvPr/>
        </p:nvSpPr>
        <p:spPr>
          <a:xfrm>
            <a:off x="2233886" y="1900548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7589F0E-678C-4AE5-9ABA-3CEF934F10A2}"/>
              </a:ext>
            </a:extLst>
          </p:cNvPr>
          <p:cNvSpPr/>
          <p:nvPr/>
        </p:nvSpPr>
        <p:spPr>
          <a:xfrm>
            <a:off x="2233888" y="1452306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0C81CF3C-335D-4E91-90B4-5BDFE720B77B}"/>
              </a:ext>
            </a:extLst>
          </p:cNvPr>
          <p:cNvCxnSpPr>
            <a:cxnSpLocks/>
            <a:stCxn id="112" idx="1"/>
            <a:endCxn id="113" idx="3"/>
          </p:cNvCxnSpPr>
          <p:nvPr/>
        </p:nvCxnSpPr>
        <p:spPr>
          <a:xfrm rot="10800000">
            <a:off x="2933132" y="756431"/>
            <a:ext cx="760323" cy="18343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AC0D73E2-4ABD-495A-8179-7B6E9B94F467}"/>
              </a:ext>
            </a:extLst>
          </p:cNvPr>
          <p:cNvCxnSpPr>
            <a:cxnSpLocks/>
            <a:stCxn id="112" idx="1"/>
            <a:endCxn id="114" idx="3"/>
          </p:cNvCxnSpPr>
          <p:nvPr/>
        </p:nvCxnSpPr>
        <p:spPr>
          <a:xfrm rot="10800000">
            <a:off x="2933132" y="1204673"/>
            <a:ext cx="760323" cy="13861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64B11B2-E7B7-4BA6-A4BA-5FF674992740}"/>
              </a:ext>
            </a:extLst>
          </p:cNvPr>
          <p:cNvCxnSpPr>
            <a:cxnSpLocks/>
            <a:stCxn id="112" idx="1"/>
            <a:endCxn id="116" idx="3"/>
          </p:cNvCxnSpPr>
          <p:nvPr/>
        </p:nvCxnSpPr>
        <p:spPr>
          <a:xfrm rot="10800000">
            <a:off x="2933134" y="1618155"/>
            <a:ext cx="760321" cy="972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49966531-CE55-44EA-A79A-1C88C6758AD0}"/>
              </a:ext>
            </a:extLst>
          </p:cNvPr>
          <p:cNvCxnSpPr>
            <a:cxnSpLocks/>
            <a:stCxn id="112" idx="1"/>
            <a:endCxn id="115" idx="3"/>
          </p:cNvCxnSpPr>
          <p:nvPr/>
        </p:nvCxnSpPr>
        <p:spPr>
          <a:xfrm rot="10800000">
            <a:off x="2933132" y="2066397"/>
            <a:ext cx="760323" cy="524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C935C35-4E64-490C-B3B0-EE7E05C36C94}"/>
              </a:ext>
            </a:extLst>
          </p:cNvPr>
          <p:cNvSpPr/>
          <p:nvPr/>
        </p:nvSpPr>
        <p:spPr>
          <a:xfrm>
            <a:off x="2219321" y="2423843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05BFFE3D-D386-4330-9A7E-9F27AE1B4FE2}"/>
              </a:ext>
            </a:extLst>
          </p:cNvPr>
          <p:cNvCxnSpPr>
            <a:stCxn id="112" idx="1"/>
            <a:endCxn id="121" idx="3"/>
          </p:cNvCxnSpPr>
          <p:nvPr/>
        </p:nvCxnSpPr>
        <p:spPr>
          <a:xfrm rot="10800000">
            <a:off x="2918566" y="2589693"/>
            <a:ext cx="774888" cy="1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32C76C4-498B-442F-8F98-F4C96CBB7017}"/>
              </a:ext>
            </a:extLst>
          </p:cNvPr>
          <p:cNvSpPr/>
          <p:nvPr/>
        </p:nvSpPr>
        <p:spPr>
          <a:xfrm>
            <a:off x="2219320" y="2918021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FEA251B-FA2B-4981-9B34-0A16C4EF08CC}"/>
              </a:ext>
            </a:extLst>
          </p:cNvPr>
          <p:cNvCxnSpPr>
            <a:stCxn id="112" idx="1"/>
            <a:endCxn id="128" idx="3"/>
          </p:cNvCxnSpPr>
          <p:nvPr/>
        </p:nvCxnSpPr>
        <p:spPr>
          <a:xfrm rot="10800000" flipV="1">
            <a:off x="2918566" y="2590800"/>
            <a:ext cx="774889" cy="493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912CB647-95A7-429F-9423-C1E763F16ED0}"/>
              </a:ext>
            </a:extLst>
          </p:cNvPr>
          <p:cNvCxnSpPr>
            <a:stCxn id="4" idx="1"/>
            <a:endCxn id="112" idx="3"/>
          </p:cNvCxnSpPr>
          <p:nvPr/>
        </p:nvCxnSpPr>
        <p:spPr>
          <a:xfrm rot="10800000">
            <a:off x="4571995" y="2590801"/>
            <a:ext cx="385485" cy="2465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3DF98363-D42C-4836-A55D-DF54C6FBB002}"/>
              </a:ext>
            </a:extLst>
          </p:cNvPr>
          <p:cNvCxnSpPr>
            <a:stCxn id="4" idx="1"/>
            <a:endCxn id="67" idx="3"/>
          </p:cNvCxnSpPr>
          <p:nvPr/>
        </p:nvCxnSpPr>
        <p:spPr>
          <a:xfrm rot="10800000" flipV="1">
            <a:off x="4428009" y="2837334"/>
            <a:ext cx="529471" cy="1139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4E9563F-796B-4E2B-8846-D4F971F553B2}"/>
              </a:ext>
            </a:extLst>
          </p:cNvPr>
          <p:cNvSpPr txBox="1"/>
          <p:nvPr/>
        </p:nvSpPr>
        <p:spPr>
          <a:xfrm rot="21402388">
            <a:off x="6990975" y="2345299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Hỗ trợ</a:t>
            </a:r>
          </a:p>
        </p:txBody>
      </p: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6094E38-B5CD-4FC0-948A-D4B59F5E7CA6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rot="16200000" flipH="1">
            <a:off x="6572065" y="2462136"/>
            <a:ext cx="1425339" cy="602454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E2EEE354-BB57-4E22-B517-898B28B46410}"/>
              </a:ext>
            </a:extLst>
          </p:cNvPr>
          <p:cNvCxnSpPr>
            <a:cxnSpLocks/>
            <a:stCxn id="112" idx="2"/>
            <a:endCxn id="27" idx="0"/>
          </p:cNvCxnSpPr>
          <p:nvPr/>
        </p:nvCxnSpPr>
        <p:spPr>
          <a:xfrm rot="16200000" flipH="1">
            <a:off x="4460853" y="2477824"/>
            <a:ext cx="2057386" cy="2713645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9E6042B3-C96F-4D85-868D-997264F7B504}"/>
              </a:ext>
            </a:extLst>
          </p:cNvPr>
          <p:cNvCxnSpPr>
            <a:cxnSpLocks/>
            <a:stCxn id="112" idx="2"/>
            <a:endCxn id="67" idx="0"/>
          </p:cNvCxnSpPr>
          <p:nvPr/>
        </p:nvCxnSpPr>
        <p:spPr>
          <a:xfrm rot="5400000">
            <a:off x="3582820" y="3211872"/>
            <a:ext cx="955822" cy="143986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E2AE43EC-B0CB-436F-B3ED-FEDFFF8B733A}"/>
              </a:ext>
            </a:extLst>
          </p:cNvPr>
          <p:cNvCxnSpPr>
            <a:cxnSpLocks/>
            <a:stCxn id="112" idx="2"/>
            <a:endCxn id="62" idx="1"/>
          </p:cNvCxnSpPr>
          <p:nvPr/>
        </p:nvCxnSpPr>
        <p:spPr>
          <a:xfrm rot="16200000" flipH="1">
            <a:off x="5197091" y="1741586"/>
            <a:ext cx="885233" cy="3013967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A96C3056-449D-4C62-8FAA-EC46F33FC032}"/>
              </a:ext>
            </a:extLst>
          </p:cNvPr>
          <p:cNvCxnSpPr>
            <a:cxnSpLocks/>
            <a:stCxn id="7" idx="0"/>
            <a:endCxn id="112" idx="0"/>
          </p:cNvCxnSpPr>
          <p:nvPr/>
        </p:nvCxnSpPr>
        <p:spPr>
          <a:xfrm rot="16200000" flipH="1" flipV="1">
            <a:off x="5545971" y="-141298"/>
            <a:ext cx="1103697" cy="3930192"/>
          </a:xfrm>
          <a:prstGeom prst="curvedConnector3">
            <a:avLst>
              <a:gd name="adj1" fmla="val -20712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9A3F64DC-AFCB-417A-AB35-E6E21F4408DA}"/>
              </a:ext>
            </a:extLst>
          </p:cNvPr>
          <p:cNvSpPr/>
          <p:nvPr/>
        </p:nvSpPr>
        <p:spPr>
          <a:xfrm>
            <a:off x="7682755" y="1791290"/>
            <a:ext cx="699245" cy="33169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2DDF51AD-D255-481C-A939-F51F9B060E39}"/>
              </a:ext>
            </a:extLst>
          </p:cNvPr>
          <p:cNvCxnSpPr>
            <a:cxnSpLocks/>
            <a:stCxn id="61" idx="3"/>
            <a:endCxn id="246" idx="1"/>
          </p:cNvCxnSpPr>
          <p:nvPr/>
        </p:nvCxnSpPr>
        <p:spPr>
          <a:xfrm>
            <a:off x="7422777" y="1835541"/>
            <a:ext cx="259978" cy="1215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6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Ngô</dc:creator>
  <cp:lastModifiedBy>Vi Ngô</cp:lastModifiedBy>
  <cp:revision>1</cp:revision>
  <dcterms:created xsi:type="dcterms:W3CDTF">2022-11-03T07:45:57Z</dcterms:created>
  <dcterms:modified xsi:type="dcterms:W3CDTF">2022-11-03T07:46:14Z</dcterms:modified>
</cp:coreProperties>
</file>