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January 20,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7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Saturday, January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4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Saturday, January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9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January 20,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2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Saturday, January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91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Saturday, January 20,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4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Saturday, January 20,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3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Saturday, January 20,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8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Saturday, January 20,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1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Saturday, January 20,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9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Saturday, January 20,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6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Saturday, January 20,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57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B1409E-8E09-C482-F37F-7FC889DE4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es-CO" dirty="0"/>
              <a:t>ARQUITECTURA HEXAGONAL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A1515C-CC97-18C9-3549-104E7FC17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 fontScale="92500" lnSpcReduction="10000"/>
          </a:bodyPr>
          <a:lstStyle/>
          <a:p>
            <a:r>
              <a:rPr lang="es-CO" sz="6400" dirty="0"/>
              <a:t>Camilo Murcia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ubos rosas y azules">
            <a:extLst>
              <a:ext uri="{FF2B5EF4-FFF2-40B4-BE49-F238E27FC236}">
                <a16:creationId xmlns:a16="http://schemas.microsoft.com/office/drawing/2014/main" id="{56914289-B611-04C0-ACB2-9042479CF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700" b="20392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9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687F5-FD67-C1E5-6FD3-12769781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VENTAJAS DE REST EN </a:t>
            </a:r>
            <a:r>
              <a:rPr lang="es-CO" dirty="0" err="1"/>
              <a:t>APIs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09A6A9-BC4F-DB8B-DBC6-D7F7F9D71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Simplicidad: Uso de estándares HTTP y </a:t>
            </a:r>
            <a:r>
              <a:rPr lang="es-MX" dirty="0" err="1"/>
              <a:t>URIs</a:t>
            </a:r>
            <a:r>
              <a:rPr lang="es-MX" dirty="0"/>
              <a:t>.</a:t>
            </a:r>
          </a:p>
          <a:p>
            <a:r>
              <a:rPr lang="es-MX" dirty="0"/>
              <a:t>Escalabilidad: Arquitectura simple favorece la escalabilidad.</a:t>
            </a:r>
          </a:p>
          <a:p>
            <a:r>
              <a:rPr lang="es-MX" dirty="0"/>
              <a:t>Flexibilidad: Recursos pueden ser representados en diversos formatos.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415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FEF2A-83E8-4399-3510-A17C04D9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INTRODUCCION: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168BF-8CD0-EA31-2442-DD7CBBFA7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arquitectura hexagonal, también conocida como arquitectura de puertos y adaptadores, busca modularidad y separación de responsabilidades en el diseño de software.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D44291-2378-751C-F6D6-BA1E9877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441" y="2702422"/>
            <a:ext cx="2808912" cy="332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3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E905E4-EF0C-4890-85FA-2CF6EEF55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F49DC9-61FE-64D3-6B91-5E416129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anchor="b">
            <a:normAutofit fontScale="90000"/>
          </a:bodyPr>
          <a:lstStyle/>
          <a:p>
            <a:r>
              <a:rPr lang="es-CO" dirty="0"/>
              <a:t>PRINCIPIOS</a:t>
            </a:r>
            <a:br>
              <a:rPr lang="es-CO" dirty="0"/>
            </a:br>
            <a:r>
              <a:rPr lang="es-CO" dirty="0"/>
              <a:t>FUNDAMENTALES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177921-E36C-12CF-351B-BFBDD7BF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3452432" cy="4006800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Separación de Capas: Núcleo de la aplicación, Puertos y Adaptadores.</a:t>
            </a:r>
          </a:p>
          <a:p>
            <a:r>
              <a:rPr lang="es-MX" dirty="0"/>
              <a:t>Núcleo: Lógica de negocio central sin dependencias externas.</a:t>
            </a:r>
          </a:p>
          <a:p>
            <a:r>
              <a:rPr lang="es-MX" dirty="0"/>
              <a:t>Puertos: Interfaces entre el núcleo y el mundo exterior.</a:t>
            </a:r>
          </a:p>
          <a:p>
            <a:r>
              <a:rPr lang="es-MX" dirty="0"/>
              <a:t>Adaptadores: Implementaciones concretas de los puertos.</a:t>
            </a:r>
            <a:endParaRPr lang="en-U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443E5E5-16A7-39E9-E42A-4B0E78EC4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3" y="463665"/>
            <a:ext cx="7381375" cy="54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3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BABE2-A388-650A-FE54-A56AD793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VENTAJAS DE LA ARQUITECTURA HEXAGONAL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244720-B278-3CD2-5C6F-01F76F5E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Separación de Responsabilidades: Mayor modularidad y claridad en el código.</a:t>
            </a:r>
          </a:p>
          <a:p>
            <a:r>
              <a:rPr lang="es-MX" dirty="0"/>
              <a:t>Pruebas Unitarias: Facilita pruebas independientes del núcleo.</a:t>
            </a:r>
          </a:p>
          <a:p>
            <a:r>
              <a:rPr lang="es-MX" dirty="0"/>
              <a:t>Flexibilidad y Adaptabilidad: Cambios en adaptadores sin afectar el núcleo.</a:t>
            </a:r>
          </a:p>
          <a:p>
            <a:r>
              <a:rPr lang="es-MX" dirty="0"/>
              <a:t>Desacoplamiento Tecnológico: El núcleo no depende de tecnologías externas.</a:t>
            </a:r>
          </a:p>
          <a:p>
            <a:r>
              <a:rPr lang="es-MX" dirty="0"/>
              <a:t>Integración de Pruebas Automatizadas: Facilita simulación o reemplazo de componentes externos.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19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85354-1BAA-3C32-E1CD-12551F05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DESVENTAJAS DE LA ARQUITECTURA HEXAGONAL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604F3-8EB2-8565-D80F-E36F75D05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Complejidad Adicional: Aumento de complejidad, especialmente en proyectos simples.</a:t>
            </a:r>
          </a:p>
          <a:p>
            <a:r>
              <a:rPr lang="es-MX" dirty="0"/>
              <a:t>Mayor Cantidad de Código: Introducción de interfaces, puertos y adaptadores.</a:t>
            </a:r>
          </a:p>
          <a:p>
            <a:r>
              <a:rPr lang="es-MX" dirty="0"/>
              <a:t>Posible Sobreactuación: Puede ser excesiva en proyectos pequeños.</a:t>
            </a:r>
          </a:p>
          <a:p>
            <a:r>
              <a:rPr lang="es-MX" dirty="0"/>
              <a:t>Curva de Aprendizaje: Se requiere comprensión profunda de los principios.</a:t>
            </a:r>
          </a:p>
          <a:p>
            <a:r>
              <a:rPr lang="es-MX" dirty="0"/>
              <a:t>Posible Exceso de Abstracción: Riesgo de dificultar la comprensión del flujo de la aplicación.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9919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1EC74-3A27-23F6-6226-50642637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INTRODUCCION A REST A  </a:t>
            </a:r>
            <a:r>
              <a:rPr lang="es-CO" dirty="0" err="1"/>
              <a:t>APIs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468D82-08E4-65D8-F3AF-60684D253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 REST es un estilo arquitectónico para diseñar servicios web que utiliza los principios de transferencia de estado representacional.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A397E8-9C02-D046-27AF-AEA95A916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523" y="2991814"/>
            <a:ext cx="3959733" cy="347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E905E4-EF0C-4890-85FA-2CF6EEF55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06F3DE-89DB-8DA0-22E3-29523DE7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anchor="b">
            <a:normAutofit/>
          </a:bodyPr>
          <a:lstStyle/>
          <a:p>
            <a:r>
              <a:rPr lang="es-CO" sz="3000"/>
              <a:t>PRINCIPIOS FUNDAMENTALES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8516E0-F852-6A90-E6E5-4D84902AA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3452432" cy="4006800"/>
          </a:xfrm>
        </p:spPr>
        <p:txBody>
          <a:bodyPr>
            <a:normAutofit/>
          </a:bodyPr>
          <a:lstStyle/>
          <a:p>
            <a:r>
              <a:rPr lang="es-CO" dirty="0"/>
              <a:t>Uso de </a:t>
            </a:r>
            <a:r>
              <a:rPr lang="es-CO" dirty="0" err="1"/>
              <a:t>URIs</a:t>
            </a:r>
            <a:r>
              <a:rPr lang="es-CO" dirty="0"/>
              <a:t> para identificar recursos.</a:t>
            </a:r>
          </a:p>
          <a:p>
            <a:r>
              <a:rPr lang="es-CO" dirty="0"/>
              <a:t>Operaciones estándar de HTTP (GET, POST, PUT, DELETE).</a:t>
            </a:r>
          </a:p>
          <a:p>
            <a:r>
              <a:rPr lang="es-CO" dirty="0"/>
              <a:t>Transferencia de representaciones de estado (generalmente en formato JSON o XML).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8B25B9-DC48-3533-EA6B-22F221738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487" y="450000"/>
            <a:ext cx="5632827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7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E905E4-EF0C-4890-85FA-2CF6EEF55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C250B3-9E8D-5BA8-B62B-D255D085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anchor="b">
            <a:normAutofit/>
          </a:bodyPr>
          <a:lstStyle/>
          <a:p>
            <a:r>
              <a:rPr lang="es-CO" sz="3000"/>
              <a:t>RECURSOS Y </a:t>
            </a:r>
            <a:r>
              <a:rPr lang="es-CO" sz="3000" err="1"/>
              <a:t>URIs</a:t>
            </a:r>
            <a:r>
              <a:rPr lang="es-CO" sz="3000"/>
              <a:t> en REST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574B9-70F6-DCDB-56E8-80DBB03AD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3452432" cy="4006800"/>
          </a:xfrm>
        </p:spPr>
        <p:txBody>
          <a:bodyPr>
            <a:normAutofit/>
          </a:bodyPr>
          <a:lstStyle/>
          <a:p>
            <a:r>
              <a:rPr lang="es-MX" dirty="0"/>
              <a:t>Un recurso es cualquier entidad o concepto que se puede nombrar (por ejemplo, usuarios, productos).</a:t>
            </a:r>
          </a:p>
          <a:p>
            <a:r>
              <a:rPr lang="es-MX" dirty="0"/>
              <a:t>Uso de </a:t>
            </a:r>
            <a:r>
              <a:rPr lang="es-MX" dirty="0" err="1"/>
              <a:t>URIs</a:t>
            </a:r>
            <a:r>
              <a:rPr lang="es-MX" dirty="0"/>
              <a:t>:</a:t>
            </a:r>
          </a:p>
          <a:p>
            <a:r>
              <a:rPr lang="es-MX" dirty="0"/>
              <a:t>Las </a:t>
            </a:r>
            <a:r>
              <a:rPr lang="es-MX" dirty="0" err="1"/>
              <a:t>URIs</a:t>
            </a:r>
            <a:r>
              <a:rPr lang="es-MX" dirty="0"/>
              <a:t> (Identificadores de Recursos Uniformes) identifican de manera única los recursos.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DA6E61-7650-D859-C712-935DDA3EC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578" y="450000"/>
            <a:ext cx="5414644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E905E4-EF0C-4890-85FA-2CF6EEF55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CD5AD2-B5BD-5841-28CE-257289DB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anchor="b">
            <a:normAutofit/>
          </a:bodyPr>
          <a:lstStyle/>
          <a:p>
            <a:r>
              <a:rPr lang="es-CO" sz="3000"/>
              <a:t>METODO HTTP EN REST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A8AB7C-0B27-9545-DE55-932FDD08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3452432" cy="4006800"/>
          </a:xfrm>
        </p:spPr>
        <p:txBody>
          <a:bodyPr>
            <a:normAutofit/>
          </a:bodyPr>
          <a:lstStyle/>
          <a:p>
            <a:r>
              <a:rPr lang="es-MX" dirty="0"/>
              <a:t>Métodos Estándar de HTTP:</a:t>
            </a:r>
          </a:p>
          <a:p>
            <a:r>
              <a:rPr lang="es-MX" dirty="0"/>
              <a:t>GET: Obtener información sobre un recurso.</a:t>
            </a:r>
          </a:p>
          <a:p>
            <a:r>
              <a:rPr lang="es-MX" dirty="0"/>
              <a:t>POST: Crear un nuevo recurso.</a:t>
            </a:r>
          </a:p>
          <a:p>
            <a:r>
              <a:rPr lang="es-MX" dirty="0"/>
              <a:t>PUT: Actualizar un recurso existente.</a:t>
            </a:r>
          </a:p>
          <a:p>
            <a:r>
              <a:rPr lang="es-MX" dirty="0"/>
              <a:t>DELETE: Eliminar un recurso.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69EAD1-9921-C021-1300-BC00610E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416" y="450000"/>
            <a:ext cx="5476969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69316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LightSeedLeftStep">
      <a:dk1>
        <a:srgbClr val="000000"/>
      </a:dk1>
      <a:lt1>
        <a:srgbClr val="FFFFFF"/>
      </a:lt1>
      <a:dk2>
        <a:srgbClr val="3F2441"/>
      </a:dk2>
      <a:lt2>
        <a:srgbClr val="E2E8E7"/>
      </a:lt2>
      <a:accent1>
        <a:srgbClr val="D68797"/>
      </a:accent1>
      <a:accent2>
        <a:srgbClr val="CD6CA8"/>
      </a:accent2>
      <a:accent3>
        <a:srgbClr val="D387D6"/>
      </a:accent3>
      <a:accent4>
        <a:srgbClr val="A16CCD"/>
      </a:accent4>
      <a:accent5>
        <a:srgbClr val="9187D6"/>
      </a:accent5>
      <a:accent6>
        <a:srgbClr val="6C88CD"/>
      </a:accent6>
      <a:hlink>
        <a:srgbClr val="568E83"/>
      </a:hlink>
      <a:folHlink>
        <a:srgbClr val="7F7F7F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378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 Light</vt:lpstr>
      <vt:lpstr>Source Sans Pro</vt:lpstr>
      <vt:lpstr>Source Sans Pro Light</vt:lpstr>
      <vt:lpstr>ThinLineVTI</vt:lpstr>
      <vt:lpstr>ARQUITECTURA HEXAGONAL</vt:lpstr>
      <vt:lpstr>INTRODUCCION: </vt:lpstr>
      <vt:lpstr>PRINCIPIOS FUNDAMENTALES</vt:lpstr>
      <vt:lpstr>VENTAJAS DE LA ARQUITECTURA HEXAGONAL</vt:lpstr>
      <vt:lpstr>DESVENTAJAS DE LA ARQUITECTURA HEXAGONAL</vt:lpstr>
      <vt:lpstr>INTRODUCCION A REST A  APIs</vt:lpstr>
      <vt:lpstr>PRINCIPIOS FUNDAMENTALES</vt:lpstr>
      <vt:lpstr>RECURSOS Y URIs en REST</vt:lpstr>
      <vt:lpstr>METODO HTTP EN REST</vt:lpstr>
      <vt:lpstr>VENTAJAS DE REST EN 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HEXAGONAL</dc:title>
  <dc:creator>juan camilo murcia alvarez</dc:creator>
  <cp:lastModifiedBy>juan camilo murcia alvarez</cp:lastModifiedBy>
  <cp:revision>1</cp:revision>
  <dcterms:created xsi:type="dcterms:W3CDTF">2024-01-20T06:32:57Z</dcterms:created>
  <dcterms:modified xsi:type="dcterms:W3CDTF">2024-01-20T06:52:31Z</dcterms:modified>
</cp:coreProperties>
</file>