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160" y="16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80FD9-4471-CA43-8939-B53B7D9815C0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9B59-A0B7-9B44-B9D1-DB78251A117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57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79B59-A0B7-9B44-B9D1-DB78251A1170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276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79B59-A0B7-9B44-B9D1-DB78251A1170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98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F8F5-CB17-8CAD-420F-1AD69E1A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657E7-6B2C-26FD-70C9-60868724F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BAAC-275B-50F0-0223-64D0D0C5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73DD-3485-5D66-C837-85102D35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C7F6-6A29-DFDA-4721-D6C65FEE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99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6820-C700-4EFD-767C-A5609C4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C4C11-820B-5CC1-7181-293B90B6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B81F-6992-2129-5005-CCC92BC3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AE2C-9086-7C1D-3CEE-F5D130F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EB4B-75CE-FA49-638E-A0D9F080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1710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8440E-2C6B-3264-4748-25ACF3F7C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31D74-FA5D-0ECC-473B-70514C38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F06C-3F24-3D29-6719-31DC180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4B65-1D0D-859A-3C7D-C0A094AE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5EE6-2DE5-02A4-75E1-AFF3FDA2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1479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976E-1F3A-A533-86CA-20456376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5540-BEF5-E3F5-A6FC-2B2AD03C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7344-F48B-9DC7-C95D-63C83309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F948-926C-9A97-E0DA-8B03E780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9349-B425-FBC6-EE5D-1F88BC6A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988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D721-B42F-2488-CC06-D3E857CE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5C41F-7AD5-ED17-F044-F8032386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1DAA-02D7-E66F-4FD6-D86FCAE6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9A6D-7081-6FF4-DEFC-9360BE97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371D-5E56-87B2-B503-2F942A3A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747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3B43-510B-A078-31D0-718D49E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203E-A4B9-DA01-241F-3821323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9FF1-DD14-3303-9FB4-F1491A83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FC4F-522F-C9E2-99EF-276F59EF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4CBF-B6A2-10A2-3407-BF26C3CA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57F2-D3DD-AAAD-712B-7540E72B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164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053-0B78-0C5C-1B0F-5D169F5E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58EF-4785-6624-7CFD-196FE7D0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3F58-F995-1A00-4C4F-34F47ADA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5D792-E1F2-7C33-BFD2-3DB4B2C9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CD5F6-56CE-06FF-CC30-EEE763115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563B-AF7D-67A2-9379-C876F089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984B4-862C-37F0-273B-073CAFC1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4E76C-A291-934B-A98F-F8EC234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246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D5D-942C-C14E-7747-32281A29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ECB6A-14E4-A1DE-633D-5C9FC59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E805B-C82C-24ED-D900-66B1A1F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5030-2DAF-1F4B-5D87-4DC7F77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876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36B05-6AB4-7319-FDCB-EA744DEE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06CF8-0F6A-CA2F-7805-CF8135DA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DDDF4-27C8-8CC7-1579-63766AB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853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9143-3A45-9D10-BEAB-45F3C19A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D30A-6277-ABF9-27C6-807A7C0E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A7748-4D25-B1DC-2B1C-358BB1F88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2F83-D02C-6C2A-A9F4-A80A2E68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161C-386D-92A7-2F84-2D4FCF3D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FA042-DD18-DADD-4BF6-EACDE6B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668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CAC3-F488-6F82-0846-09DD126F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6FA1-FA23-9D9E-188C-3D67F2D46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00F5-6A8A-B6C4-CB6B-CEB13009C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E0B6-4B66-8C62-2330-7D0B518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A836F-EECC-A0CB-74F4-FEBEBF5E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49D0-2162-41EE-CCA5-DB9EAD6E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636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7C9D0-3751-8FAD-B4E2-133A78B7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5612-AAB4-88BE-522C-B70C38B3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FFA7-BCD1-E52E-2F3C-F2246F3F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C9AC-81FE-9A4F-AB14-AC0B711E334C}" type="datetimeFigureOut">
              <a:rPr lang="en-CO" smtClean="0"/>
              <a:t>11/05/22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3E4A-F6C8-2D7E-745F-8B70801F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A743-E2EE-91D5-9C8D-23BEF483D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F3D4-22CE-DF4C-8CC8-C67285E7E628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162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F880-734C-B0EC-F419-29D26BB8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Detección de violencia en video</a:t>
            </a:r>
          </a:p>
        </p:txBody>
      </p:sp>
      <p:pic>
        <p:nvPicPr>
          <p:cNvPr id="7" name="V_16" descr="V_16">
            <a:hlinkClick r:id="" action="ppaction://media"/>
            <a:extLst>
              <a:ext uri="{FF2B5EF4-FFF2-40B4-BE49-F238E27FC236}">
                <a16:creationId xmlns:a16="http://schemas.microsoft.com/office/drawing/2014/main" id="{F9301F16-615E-2553-19FE-EEF0CAF4A5F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5906" y="2299946"/>
            <a:ext cx="1941022" cy="242605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E6FCD5-93F0-5741-D83F-23BA5DAF0CC8}"/>
              </a:ext>
            </a:extLst>
          </p:cNvPr>
          <p:cNvSpPr/>
          <p:nvPr/>
        </p:nvSpPr>
        <p:spPr>
          <a:xfrm>
            <a:off x="5293567" y="2855167"/>
            <a:ext cx="2295330" cy="131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O" dirty="0"/>
              <a:t>Red Neuronal Convolucional 3D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9D0A8-8563-AE0B-99B4-DA271892247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786928" y="3512975"/>
            <a:ext cx="1506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5C371-E188-DAE6-7DAE-3DC3A5ECF2E9}"/>
              </a:ext>
            </a:extLst>
          </p:cNvPr>
          <p:cNvCxnSpPr>
            <a:stCxn id="8" idx="3"/>
          </p:cNvCxnSpPr>
          <p:nvPr/>
        </p:nvCxnSpPr>
        <p:spPr>
          <a:xfrm flipV="1">
            <a:off x="7588897" y="3512974"/>
            <a:ext cx="1209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7B4DF6-4AB5-2573-A386-447834166F40}"/>
              </a:ext>
            </a:extLst>
          </p:cNvPr>
          <p:cNvSpPr txBox="1"/>
          <p:nvPr/>
        </p:nvSpPr>
        <p:spPr>
          <a:xfrm>
            <a:off x="8193832" y="306977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Situación de violencia: Si, no</a:t>
            </a:r>
          </a:p>
        </p:txBody>
      </p:sp>
    </p:spTree>
    <p:extLst>
      <p:ext uri="{BB962C8B-B14F-4D97-AF65-F5344CB8AC3E}">
        <p14:creationId xmlns:p14="http://schemas.microsoft.com/office/powerpoint/2010/main" val="258638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6974-1431-92B9-8AEF-9B8329F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Como podríamos clasificar utilizando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977A-62A1-18FA-1957-34ABE0EC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>
                <a:solidFill>
                  <a:schemeClr val="accent1">
                    <a:lumMod val="75000"/>
                  </a:schemeClr>
                </a:solidFill>
              </a:rPr>
              <a:t>Idea 1: </a:t>
            </a:r>
            <a:r>
              <a:rPr lang="en-CO" dirty="0"/>
              <a:t>Si un video está formado de imágenes (Frames), pues clasifiquemos cada frame!</a:t>
            </a:r>
          </a:p>
          <a:p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2176A-496D-A6A5-A4EB-D53F4899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8" y="3429000"/>
            <a:ext cx="1301989" cy="1604347"/>
          </a:xfrm>
          <a:prstGeom prst="rect">
            <a:avLst/>
          </a:prstGeom>
        </p:spPr>
      </p:pic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B31F41E-E10B-6908-C85A-9D013F1B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91" y="4068763"/>
            <a:ext cx="1304831" cy="1627933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039FEE7-1FD8-4FF1-6090-259F19EA1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63" y="2844801"/>
            <a:ext cx="1644650" cy="123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49846-E149-154F-517A-464F33D2E994}"/>
              </a:ext>
            </a:extLst>
          </p:cNvPr>
          <p:cNvSpPr txBox="1"/>
          <p:nvPr/>
        </p:nvSpPr>
        <p:spPr>
          <a:xfrm>
            <a:off x="2610363" y="2997062"/>
            <a:ext cx="855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Hombre </a:t>
            </a:r>
          </a:p>
          <a:p>
            <a:r>
              <a:rPr lang="en-CO" sz="1400" dirty="0"/>
              <a:t>mirando!</a:t>
            </a:r>
            <a:endParaRPr lang="en-CO" sz="1600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81DE348-3C32-5C26-410C-234CCA85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42" y="4396582"/>
            <a:ext cx="1644650" cy="1231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05E27E-7F8C-107A-95A9-EAB6F211FEC0}"/>
              </a:ext>
            </a:extLst>
          </p:cNvPr>
          <p:cNvSpPr txBox="1"/>
          <p:nvPr/>
        </p:nvSpPr>
        <p:spPr>
          <a:xfrm>
            <a:off x="3312142" y="453217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Hombre </a:t>
            </a:r>
          </a:p>
          <a:p>
            <a:r>
              <a:rPr lang="en-CO" sz="1400" dirty="0"/>
              <a:t>bailando!</a:t>
            </a:r>
            <a:endParaRPr lang="en-CO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3CFA-0466-3C3B-770D-044980895801}"/>
              </a:ext>
            </a:extLst>
          </p:cNvPr>
          <p:cNvSpPr txBox="1"/>
          <p:nvPr/>
        </p:nvSpPr>
        <p:spPr>
          <a:xfrm>
            <a:off x="6565476" y="2889340"/>
            <a:ext cx="5194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Problemas:</a:t>
            </a:r>
          </a:p>
          <a:p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Perdemos información del contexto temporal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No tenemos etiquetas frame a frame sino de todo el video (No podemos asegurar que en cada frame haya ”violencia”)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164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6974-1431-92B9-8AEF-9B8329F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Como podríamos clasificar utilizando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977A-62A1-18FA-1957-34ABE0EC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>
                <a:solidFill>
                  <a:schemeClr val="accent1">
                    <a:lumMod val="75000"/>
                  </a:schemeClr>
                </a:solidFill>
              </a:rPr>
              <a:t>Idea 2: </a:t>
            </a:r>
            <a:r>
              <a:rPr lang="en-CO" dirty="0"/>
              <a:t>Tomar</a:t>
            </a:r>
            <a:r>
              <a:rPr lang="en-CO" b="1" dirty="0"/>
              <a:t> </a:t>
            </a:r>
            <a:r>
              <a:rPr lang="en-CO" dirty="0"/>
              <a:t>información espacial de cada frame e información temporal de toda la secuencia</a:t>
            </a:r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2176A-496D-A6A5-A4EB-D53F4899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8" y="3429000"/>
            <a:ext cx="1301989" cy="1604347"/>
          </a:xfrm>
          <a:prstGeom prst="rect">
            <a:avLst/>
          </a:prstGeom>
        </p:spPr>
      </p:pic>
      <p:pic>
        <p:nvPicPr>
          <p:cNvPr id="9" name="Picture 8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B31F41E-E10B-6908-C85A-9D013F1B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91" y="4068763"/>
            <a:ext cx="1304831" cy="1627933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039FEE7-1FD8-4FF1-6090-259F19EA1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63" y="2844801"/>
            <a:ext cx="1644650" cy="1231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49846-E149-154F-517A-464F33D2E994}"/>
              </a:ext>
            </a:extLst>
          </p:cNvPr>
          <p:cNvSpPr txBox="1"/>
          <p:nvPr/>
        </p:nvSpPr>
        <p:spPr>
          <a:xfrm>
            <a:off x="2610363" y="2997062"/>
            <a:ext cx="855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Hombre </a:t>
            </a:r>
          </a:p>
          <a:p>
            <a:r>
              <a:rPr lang="en-CO" sz="1400" dirty="0"/>
              <a:t>mirando!</a:t>
            </a:r>
            <a:endParaRPr lang="en-CO" sz="1600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81DE348-3C32-5C26-410C-234CCA855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169"/>
          <a:stretch/>
        </p:blipFill>
        <p:spPr>
          <a:xfrm>
            <a:off x="3312142" y="4396582"/>
            <a:ext cx="681360" cy="1231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F23CFA-0466-3C3B-770D-044980895801}"/>
              </a:ext>
            </a:extLst>
          </p:cNvPr>
          <p:cNvSpPr txBox="1"/>
          <p:nvPr/>
        </p:nvSpPr>
        <p:spPr>
          <a:xfrm>
            <a:off x="6808632" y="3346522"/>
            <a:ext cx="5194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Tendríamos información de lo que hay en cada frame y como va cambiando en el tiempo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82417C8-20D9-A0E6-1FF6-5F59231BB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7" r="56306"/>
          <a:stretch/>
        </p:blipFill>
        <p:spPr>
          <a:xfrm>
            <a:off x="3941779" y="4396716"/>
            <a:ext cx="1684746" cy="12319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E1B52F5-B651-BBEE-4A02-1BDE5B3A1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0"/>
          <a:stretch/>
        </p:blipFill>
        <p:spPr>
          <a:xfrm>
            <a:off x="5626525" y="4396582"/>
            <a:ext cx="1262514" cy="1231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05E27E-7F8C-107A-95A9-EAB6F211FEC0}"/>
              </a:ext>
            </a:extLst>
          </p:cNvPr>
          <p:cNvSpPr txBox="1"/>
          <p:nvPr/>
        </p:nvSpPr>
        <p:spPr>
          <a:xfrm>
            <a:off x="3312142" y="4423741"/>
            <a:ext cx="26841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400" dirty="0"/>
              <a:t>Entonces movimientos bruscos y rapidos de una persona quiere decir que están peleando</a:t>
            </a:r>
            <a:r>
              <a:rPr lang="en-CO" dirty="0"/>
              <a:t>💡</a:t>
            </a:r>
            <a:r>
              <a:rPr lang="en-CO" sz="1400" dirty="0"/>
              <a:t> </a:t>
            </a:r>
            <a:endParaRPr lang="en-CO" sz="1600" dirty="0"/>
          </a:p>
        </p:txBody>
      </p:sp>
    </p:spTree>
    <p:extLst>
      <p:ext uri="{BB962C8B-B14F-4D97-AF65-F5344CB8AC3E}">
        <p14:creationId xmlns:p14="http://schemas.microsoft.com/office/powerpoint/2010/main" val="39659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670-F4EA-6B1F-E4CB-9C97EA9D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601"/>
            <a:ext cx="10515600" cy="1065847"/>
          </a:xfrm>
        </p:spPr>
        <p:txBody>
          <a:bodyPr/>
          <a:lstStyle/>
          <a:p>
            <a:r>
              <a:rPr lang="en-CO" dirty="0"/>
              <a:t>La Red Neuronal Convolucional 3D</a:t>
            </a:r>
          </a:p>
        </p:txBody>
      </p:sp>
      <p:pic>
        <p:nvPicPr>
          <p:cNvPr id="15" name="Content Placeholder 14" descr="A picture containing text, indoor, wall&#10;&#10;Description automatically generated">
            <a:extLst>
              <a:ext uri="{FF2B5EF4-FFF2-40B4-BE49-F238E27FC236}">
                <a16:creationId xmlns:a16="http://schemas.microsoft.com/office/drawing/2014/main" id="{50B80AB1-B7B3-3797-5D18-AAB79F89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692" y="4725549"/>
            <a:ext cx="1304831" cy="1634146"/>
          </a:xfr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722459-F3DA-957D-1DFC-41D16AC36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3" r="8942"/>
          <a:stretch/>
        </p:blipFill>
        <p:spPr>
          <a:xfrm>
            <a:off x="1766191" y="1104371"/>
            <a:ext cx="3157417" cy="1742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07B255-82FF-810E-E2FF-7CAC4CD59BA3}"/>
              </a:ext>
            </a:extLst>
          </p:cNvPr>
          <p:cNvSpPr/>
          <p:nvPr/>
        </p:nvSpPr>
        <p:spPr>
          <a:xfrm>
            <a:off x="4890741" y="2269225"/>
            <a:ext cx="124880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DE37F-6CC9-F9D8-D3F7-D9049D5847FB}"/>
              </a:ext>
            </a:extLst>
          </p:cNvPr>
          <p:cNvSpPr/>
          <p:nvPr/>
        </p:nvSpPr>
        <p:spPr>
          <a:xfrm>
            <a:off x="5675599" y="1824571"/>
            <a:ext cx="265572" cy="3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7E1F-E5F2-4820-88AE-57DBA1945F2F}"/>
              </a:ext>
            </a:extLst>
          </p:cNvPr>
          <p:cNvSpPr/>
          <p:nvPr/>
        </p:nvSpPr>
        <p:spPr>
          <a:xfrm>
            <a:off x="5678774" y="2930009"/>
            <a:ext cx="265572" cy="38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B81014-C83B-7AD9-0847-3D8A3E5B9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34" y="1173508"/>
            <a:ext cx="1301989" cy="1604347"/>
          </a:xfrm>
          <a:prstGeom prst="rect">
            <a:avLst/>
          </a:prstGeom>
        </p:spPr>
      </p:pic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8551731-83B6-4400-837B-1D1C5063B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92" y="2953402"/>
            <a:ext cx="1304831" cy="1627933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631D303-6E0B-CB2F-E740-8BC02E223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3" r="8942"/>
          <a:stretch/>
        </p:blipFill>
        <p:spPr>
          <a:xfrm>
            <a:off x="1766191" y="2896059"/>
            <a:ext cx="3157417" cy="174262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689C4BEF-8794-9CDB-1B28-81EE1BA83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13" r="8942"/>
          <a:stretch/>
        </p:blipFill>
        <p:spPr>
          <a:xfrm>
            <a:off x="1766190" y="4674593"/>
            <a:ext cx="3157417" cy="17426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25AC52-4F1B-710A-868C-7498EEB1B7A4}"/>
              </a:ext>
            </a:extLst>
          </p:cNvPr>
          <p:cNvSpPr/>
          <p:nvPr/>
        </p:nvSpPr>
        <p:spPr>
          <a:xfrm>
            <a:off x="4890741" y="1128334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DD33E-A445-EC81-69BF-591AAC435492}"/>
              </a:ext>
            </a:extLst>
          </p:cNvPr>
          <p:cNvSpPr/>
          <p:nvPr/>
        </p:nvSpPr>
        <p:spPr>
          <a:xfrm>
            <a:off x="4862645" y="969869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34133-81CF-AB01-5F91-F409A6D10554}"/>
              </a:ext>
            </a:extLst>
          </p:cNvPr>
          <p:cNvSpPr/>
          <p:nvPr/>
        </p:nvSpPr>
        <p:spPr>
          <a:xfrm>
            <a:off x="4510668" y="2868794"/>
            <a:ext cx="780726" cy="178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B8F1F-30F1-2118-D27B-611B728C6A27}"/>
              </a:ext>
            </a:extLst>
          </p:cNvPr>
          <p:cNvSpPr/>
          <p:nvPr/>
        </p:nvSpPr>
        <p:spPr>
          <a:xfrm>
            <a:off x="4889264" y="2972592"/>
            <a:ext cx="409616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F5219-3D5C-D3B4-7662-DF53788245FF}"/>
              </a:ext>
            </a:extLst>
          </p:cNvPr>
          <p:cNvSpPr/>
          <p:nvPr/>
        </p:nvSpPr>
        <p:spPr>
          <a:xfrm>
            <a:off x="4889262" y="4152231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028BB-E4C8-B75F-C777-7E62DC9EA77A}"/>
              </a:ext>
            </a:extLst>
          </p:cNvPr>
          <p:cNvSpPr/>
          <p:nvPr/>
        </p:nvSpPr>
        <p:spPr>
          <a:xfrm>
            <a:off x="4564171" y="2507267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682B3F-BC13-16D1-7C4B-6DB822EB4ADA}"/>
              </a:ext>
            </a:extLst>
          </p:cNvPr>
          <p:cNvSpPr/>
          <p:nvPr/>
        </p:nvSpPr>
        <p:spPr>
          <a:xfrm>
            <a:off x="4890742" y="4722391"/>
            <a:ext cx="268602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7719FA-6929-E702-D545-3B9F96AF458F}"/>
              </a:ext>
            </a:extLst>
          </p:cNvPr>
          <p:cNvSpPr/>
          <p:nvPr/>
        </p:nvSpPr>
        <p:spPr>
          <a:xfrm>
            <a:off x="4510668" y="4561875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FE32C-1BEE-8FB5-9B0E-324899EB9371}"/>
              </a:ext>
            </a:extLst>
          </p:cNvPr>
          <p:cNvSpPr/>
          <p:nvPr/>
        </p:nvSpPr>
        <p:spPr>
          <a:xfrm>
            <a:off x="4564146" y="6096182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D4410-B434-F4B8-A7F5-C9FB438E990E}"/>
              </a:ext>
            </a:extLst>
          </p:cNvPr>
          <p:cNvSpPr/>
          <p:nvPr/>
        </p:nvSpPr>
        <p:spPr>
          <a:xfrm>
            <a:off x="4889263" y="5955547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BD5267-169B-A32F-C16D-942325FC9817}"/>
              </a:ext>
            </a:extLst>
          </p:cNvPr>
          <p:cNvSpPr/>
          <p:nvPr/>
        </p:nvSpPr>
        <p:spPr>
          <a:xfrm>
            <a:off x="5736535" y="3401047"/>
            <a:ext cx="1425771" cy="675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O" dirty="0"/>
              <a:t>Concatenar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440EE-4C4F-FFDB-FA4D-AD085764D348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4923608" y="1975681"/>
            <a:ext cx="812927" cy="176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546F17-3D7C-D800-5618-F407EC9985A0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 flipV="1">
            <a:off x="4923608" y="3738794"/>
            <a:ext cx="812927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CFAD7B-B985-C58C-8DC6-4C73ACCB0A1B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4923607" y="3738794"/>
            <a:ext cx="812928" cy="180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BA3A0-DDDF-1060-FAF6-FDAC39FDE88A}"/>
              </a:ext>
            </a:extLst>
          </p:cNvPr>
          <p:cNvCxnSpPr>
            <a:stCxn id="27" idx="3"/>
          </p:cNvCxnSpPr>
          <p:nvPr/>
        </p:nvCxnSpPr>
        <p:spPr>
          <a:xfrm>
            <a:off x="7162306" y="3738794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997065D8-FE2C-2397-E067-86B1A0F40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41" y="2761608"/>
            <a:ext cx="104460" cy="1268579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E7847E06-9C2E-61E3-C8FD-8221DD2D8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40" y="2866069"/>
            <a:ext cx="104460" cy="1268579"/>
          </a:xfrm>
          <a:prstGeom prst="rect">
            <a:avLst/>
          </a:prstGeom>
        </p:spPr>
      </p:pic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DDBAEE3F-5406-8FB1-AC9A-136C6A7BD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40" y="2994894"/>
            <a:ext cx="104460" cy="1268579"/>
          </a:xfrm>
          <a:prstGeom prst="rect">
            <a:avLst/>
          </a:prstGeom>
        </p:spPr>
      </p:pic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9800325A-E8B3-14E7-F49B-E4CD3230A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39" y="3099355"/>
            <a:ext cx="104460" cy="1268579"/>
          </a:xfrm>
          <a:prstGeom prst="rect">
            <a:avLst/>
          </a:prstGeom>
        </p:spPr>
      </p:pic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59C776D3-4ACD-A360-7AF5-074E2852A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38" y="3228180"/>
            <a:ext cx="104460" cy="1268579"/>
          </a:xfrm>
          <a:prstGeom prst="rect">
            <a:avLst/>
          </a:prstGeom>
        </p:spPr>
      </p:pic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38F7A23E-DF54-DEC6-DDC4-58001F17C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37" y="3332641"/>
            <a:ext cx="104460" cy="1268579"/>
          </a:xfrm>
          <a:prstGeom prst="rect">
            <a:avLst/>
          </a:prstGeom>
        </p:spPr>
      </p:pic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A69270BB-CD1D-439D-B228-BAA13CAF55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37" y="3461466"/>
            <a:ext cx="104460" cy="1268579"/>
          </a:xfrm>
          <a:prstGeom prst="rect">
            <a:avLst/>
          </a:prstGeom>
        </p:spPr>
      </p:pic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8D49EAAA-D808-A90E-EC6A-7D13F8972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45" t="9021" r="9525" b="18182"/>
          <a:stretch/>
        </p:blipFill>
        <p:spPr>
          <a:xfrm rot="5400000">
            <a:off x="8241936" y="3565927"/>
            <a:ext cx="104460" cy="126857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30A56A-DEB4-DF91-C2F0-79DC1D6F6A42}"/>
              </a:ext>
            </a:extLst>
          </p:cNvPr>
          <p:cNvCxnSpPr/>
          <p:nvPr/>
        </p:nvCxnSpPr>
        <p:spPr>
          <a:xfrm>
            <a:off x="7723884" y="3209493"/>
            <a:ext cx="117971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3553D4-C6B7-60EC-7A8B-C5DAC519540E}"/>
              </a:ext>
            </a:extLst>
          </p:cNvPr>
          <p:cNvSpPr txBox="1"/>
          <p:nvPr/>
        </p:nvSpPr>
        <p:spPr>
          <a:xfrm>
            <a:off x="7456793" y="2812729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Spatial Features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4FEE00-89EF-5083-0588-7783B9EF6C5D}"/>
              </a:ext>
            </a:extLst>
          </p:cNvPr>
          <p:cNvCxnSpPr>
            <a:cxnSpLocks/>
          </p:cNvCxnSpPr>
          <p:nvPr/>
        </p:nvCxnSpPr>
        <p:spPr>
          <a:xfrm>
            <a:off x="7563732" y="3355849"/>
            <a:ext cx="0" cy="1465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25E87B-E5AA-B4BB-458B-0C760FBA0722}"/>
              </a:ext>
            </a:extLst>
          </p:cNvPr>
          <p:cNvCxnSpPr>
            <a:cxnSpLocks/>
          </p:cNvCxnSpPr>
          <p:nvPr/>
        </p:nvCxnSpPr>
        <p:spPr>
          <a:xfrm>
            <a:off x="8313741" y="4315044"/>
            <a:ext cx="0" cy="5730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A423EB6-72FC-B478-D10C-676631A22AC7}"/>
              </a:ext>
            </a:extLst>
          </p:cNvPr>
          <p:cNvSpPr txBox="1"/>
          <p:nvPr/>
        </p:nvSpPr>
        <p:spPr>
          <a:xfrm rot="16200000">
            <a:off x="6612024" y="4378994"/>
            <a:ext cx="15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Time Features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2A98A-EAA7-F478-0E63-FF32C9201D4A}"/>
              </a:ext>
            </a:extLst>
          </p:cNvPr>
          <p:cNvSpPr/>
          <p:nvPr/>
        </p:nvSpPr>
        <p:spPr>
          <a:xfrm>
            <a:off x="4365818" y="976920"/>
            <a:ext cx="933061" cy="270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79554D-8179-EDE3-7782-6230E6153268}"/>
              </a:ext>
            </a:extLst>
          </p:cNvPr>
          <p:cNvSpPr/>
          <p:nvPr/>
        </p:nvSpPr>
        <p:spPr>
          <a:xfrm>
            <a:off x="4739711" y="4331342"/>
            <a:ext cx="419632" cy="232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60C635-F1ED-EABA-79BB-BA7B21183DE5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565523" y="1975681"/>
            <a:ext cx="2006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7C6C04-141D-D232-4195-085A2101E42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565523" y="3767369"/>
            <a:ext cx="200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AEF2DF-FB2C-FB19-AE73-1D250B8BCB1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565523" y="5542622"/>
            <a:ext cx="200667" cy="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5C1E8A4-8FE7-13A4-AEDC-A7487D4DBBF2}"/>
              </a:ext>
            </a:extLst>
          </p:cNvPr>
          <p:cNvSpPr/>
          <p:nvPr/>
        </p:nvSpPr>
        <p:spPr>
          <a:xfrm>
            <a:off x="9362036" y="3404380"/>
            <a:ext cx="1425771" cy="675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O" dirty="0"/>
              <a:t>CNN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7C01C0-9C8E-48BC-DD9C-044B2E4E402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8965437" y="3742127"/>
            <a:ext cx="396599" cy="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8EE1FC9-C4F6-746F-B63E-F2DE76860940}"/>
              </a:ext>
            </a:extLst>
          </p:cNvPr>
          <p:cNvSpPr txBox="1"/>
          <p:nvPr/>
        </p:nvSpPr>
        <p:spPr>
          <a:xfrm>
            <a:off x="8472184" y="1441361"/>
            <a:ext cx="203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b="1" dirty="0">
                <a:solidFill>
                  <a:schemeClr val="accent1">
                    <a:lumMod val="75000"/>
                  </a:schemeClr>
                </a:solidFill>
              </a:rPr>
              <a:t>Es una imagen entonces se puede procesar con una CNN!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FDB09E9-BF4B-0A4A-F2C1-4D18D931D6C7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0787807" y="3742127"/>
            <a:ext cx="43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04D53BE-1842-5AAF-EEEB-DDCAAB5B1728}"/>
              </a:ext>
            </a:extLst>
          </p:cNvPr>
          <p:cNvSpPr txBox="1"/>
          <p:nvPr/>
        </p:nvSpPr>
        <p:spPr>
          <a:xfrm>
            <a:off x="11132223" y="3078509"/>
            <a:ext cx="105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Situación</a:t>
            </a:r>
          </a:p>
          <a:p>
            <a:r>
              <a:rPr lang="en-CO" dirty="0"/>
              <a:t>Violenta!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1C35A1-C1AF-706F-9654-C285AE7F53F5}"/>
              </a:ext>
            </a:extLst>
          </p:cNvPr>
          <p:cNvSpPr txBox="1"/>
          <p:nvPr/>
        </p:nvSpPr>
        <p:spPr>
          <a:xfrm>
            <a:off x="4082607" y="644918"/>
            <a:ext cx="168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Características </a:t>
            </a:r>
          </a:p>
          <a:p>
            <a:r>
              <a:rPr lang="en-CO" dirty="0"/>
              <a:t>convolucionales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4EEC36-40E0-DDEC-8320-CE7924AC997C}"/>
              </a:ext>
            </a:extLst>
          </p:cNvPr>
          <p:cNvSpPr txBox="1"/>
          <p:nvPr/>
        </p:nvSpPr>
        <p:spPr>
          <a:xfrm>
            <a:off x="225902" y="1106583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Frame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0C61DE-67D0-3170-1EF2-B8A6F598A8A9}"/>
              </a:ext>
            </a:extLst>
          </p:cNvPr>
          <p:cNvSpPr txBox="1"/>
          <p:nvPr/>
        </p:nvSpPr>
        <p:spPr>
          <a:xfrm>
            <a:off x="194505" y="2881652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Frame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696F21-57BE-31EC-95B6-0C69DAE429AA}"/>
              </a:ext>
            </a:extLst>
          </p:cNvPr>
          <p:cNvSpPr txBox="1"/>
          <p:nvPr/>
        </p:nvSpPr>
        <p:spPr>
          <a:xfrm>
            <a:off x="228392" y="4647797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227817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670-F4EA-6B1F-E4CB-9C97EA9D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65847"/>
          </a:xfrm>
        </p:spPr>
        <p:txBody>
          <a:bodyPr/>
          <a:lstStyle/>
          <a:p>
            <a:r>
              <a:rPr lang="en-CO" dirty="0"/>
              <a:t>La Red Neuronal Convolucional 3D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449-4F3E-AEA9-D701-D1E6347E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b="1" dirty="0"/>
              <a:t>Problemas </a:t>
            </a:r>
            <a:r>
              <a:rPr lang="en-CO" dirty="0"/>
              <a:t>(O por lo menos para tener en cuenta)</a:t>
            </a:r>
          </a:p>
          <a:p>
            <a:pPr marL="0" indent="0">
              <a:buNone/>
            </a:pPr>
            <a:endParaRPr lang="en-CO" dirty="0"/>
          </a:p>
          <a:p>
            <a:r>
              <a:rPr lang="en-CO" dirty="0"/>
              <a:t>Tenemos una CNN procesando cada Frame y otra CNN clasificando, la cantidad de parametros es gigante! </a:t>
            </a: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A no ser que Transfer Learning nos pueda dar una mano</a:t>
            </a:r>
          </a:p>
          <a:p>
            <a:endParaRPr lang="en-C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O" dirty="0"/>
              <a:t>Las CNN reciben tamaños fijos pero a la red de salida le pasa una imagen de tamaño (Features x Frames) y los Frames son variables. </a:t>
            </a: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Habría que fijar un tamaño y añadir ceros si el tamaño es menor o cortar la imagen si es mayor</a:t>
            </a:r>
            <a:endParaRPr lang="en-CO" dirty="0"/>
          </a:p>
          <a:p>
            <a:endParaRPr lang="en-CO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259</Words>
  <Application>Microsoft Macintosh PowerPoint</Application>
  <PresentationFormat>Widescreen</PresentationFormat>
  <Paragraphs>42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Detección de violencia en video</vt:lpstr>
      <vt:lpstr>Como podríamos clasificar utilizando video?</vt:lpstr>
      <vt:lpstr>Como podríamos clasificar utilizando video?</vt:lpstr>
      <vt:lpstr>La Red Neuronal Convolucional 3D</vt:lpstr>
      <vt:lpstr>La Red Neuronal Convolucional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violencia y robo en video</dc:title>
  <dc:creator>Francisco Reales</dc:creator>
  <cp:lastModifiedBy>Francisco Reales</cp:lastModifiedBy>
  <cp:revision>14</cp:revision>
  <dcterms:created xsi:type="dcterms:W3CDTF">2022-05-10T09:06:40Z</dcterms:created>
  <dcterms:modified xsi:type="dcterms:W3CDTF">2022-05-11T03:30:18Z</dcterms:modified>
</cp:coreProperties>
</file>