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64"/>
    <p:restoredTop sz="94719"/>
  </p:normalViewPr>
  <p:slideViewPr>
    <p:cSldViewPr snapToGrid="0" snapToObjects="1">
      <p:cViewPr varScale="1">
        <p:scale>
          <a:sx n="123" d="100"/>
          <a:sy n="123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9499-1E6C-6B7B-F23A-5F19F152A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DCB8-C47F-2DB9-BB20-3E4C23EBE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9DC1-924E-1759-B28D-DA94CB29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6D4-ABF9-AF4F-8378-9A83E00A9B52}" type="datetimeFigureOut">
              <a:rPr lang="en-CO" smtClean="0"/>
              <a:t>18/04/22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EA61-38A9-DC0C-E8CD-1C96F265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09B3-0AA4-1DED-69B8-17CE132F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7D2-2165-1146-829E-47ACA2930D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622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7640-2F40-16E2-9F78-5B032048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3C412-E580-0717-E325-AAC506664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7E6FB-2F18-A40E-2C7C-1E865751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6D4-ABF9-AF4F-8378-9A83E00A9B52}" type="datetimeFigureOut">
              <a:rPr lang="en-CO" smtClean="0"/>
              <a:t>18/04/22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0C38-C974-ED96-57B3-06F50E9E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B95D-DC20-8E0D-5A8F-474A7A38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7D2-2165-1146-829E-47ACA2930D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6827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74C5E-0FB0-B69A-8E03-4C22B7423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8680A-F296-F3FA-B573-19B44E9B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F2CA-88CE-D435-A39A-B06B137A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6D4-ABF9-AF4F-8378-9A83E00A9B52}" type="datetimeFigureOut">
              <a:rPr lang="en-CO" smtClean="0"/>
              <a:t>18/04/22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6254-D3E8-8492-50DF-64447A19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EEC1-9BF7-A466-01EF-C15BC9D3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7D2-2165-1146-829E-47ACA2930D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306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DB34-7697-4336-4D3D-B56427F0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C74BB-58B7-6FE8-D90C-9B3E1B6E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D5EAD-A258-A990-6B7F-96113AA0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6D4-ABF9-AF4F-8378-9A83E00A9B52}" type="datetimeFigureOut">
              <a:rPr lang="en-CO" smtClean="0"/>
              <a:t>18/04/22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FF10-656E-0180-6155-8660ABF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0365-ADFC-F147-0F1A-2F07C702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7D2-2165-1146-829E-47ACA2930D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2955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498F-9F1C-23DC-C09F-F08B62B5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0F86-D41E-6705-2F61-4FFB201F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19275-7F99-216A-7196-BF6366F8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6D4-ABF9-AF4F-8378-9A83E00A9B52}" type="datetimeFigureOut">
              <a:rPr lang="en-CO" smtClean="0"/>
              <a:t>18/04/22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BE7-E865-BFE7-2D27-7956E861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465A-DEB2-B8BC-FF17-F35ED391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7D2-2165-1146-829E-47ACA2930D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534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8BAA-CCC0-0BBC-D7FF-BC65D081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882A-547C-602C-1AB0-2BFF62ACF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4A465-F05B-C7CB-E5F6-F84FEA247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312A-4588-D75B-EA8B-84205A78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6D4-ABF9-AF4F-8378-9A83E00A9B52}" type="datetimeFigureOut">
              <a:rPr lang="en-CO" smtClean="0"/>
              <a:t>18/04/22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DABE7-667A-6154-C429-7D6E7F78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9EF70-F646-F878-FCDA-719F5AA1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7D2-2165-1146-829E-47ACA2930D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9015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C2E5-A008-D426-95B8-AD1110EE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2BE53-117B-6622-5F3F-AD3326A4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C8D3E-55A0-39F7-C8B1-221825023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B8BD8-160E-40D2-DBD1-C29EAB268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61772-514A-2DA9-076F-B711854F9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5336B-4CBB-46FC-B295-43DC1F99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6D4-ABF9-AF4F-8378-9A83E00A9B52}" type="datetimeFigureOut">
              <a:rPr lang="en-CO" smtClean="0"/>
              <a:t>18/04/22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9162-CAAE-AAF0-0182-6B61FD5F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88498-D59E-B777-725A-F1B63FDA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7D2-2165-1146-829E-47ACA2930D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6047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2BA1-107C-00A3-3142-91D41A95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E38D8-2AD2-814C-1E66-D5E9EA56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6D4-ABF9-AF4F-8378-9A83E00A9B52}" type="datetimeFigureOut">
              <a:rPr lang="en-CO" smtClean="0"/>
              <a:t>18/04/22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0211E-A39B-A9B7-05C5-5542BE73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5FE5-00D1-2508-19C1-4055BBAF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7D2-2165-1146-829E-47ACA2930D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1631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8B925-7146-6912-5685-6AB7E267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6D4-ABF9-AF4F-8378-9A83E00A9B52}" type="datetimeFigureOut">
              <a:rPr lang="en-CO" smtClean="0"/>
              <a:t>18/04/22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7E193-1ACA-9627-0A1D-F7ACCCA4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18BAB-A22C-0232-046D-D2867CB6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7D2-2165-1146-829E-47ACA2930D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7509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EE3-A8DE-77D2-37AC-69ECD088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C390-2313-3ED4-EE27-3CA733A3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88BDA-D01A-006E-DE56-854B3829F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DAD69-55CC-E85D-6168-401EFEDB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6D4-ABF9-AF4F-8378-9A83E00A9B52}" type="datetimeFigureOut">
              <a:rPr lang="en-CO" smtClean="0"/>
              <a:t>18/04/22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113E6-370D-90AB-D27C-930E7B2E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627FF-81C6-1513-8C40-5A6FA42A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7D2-2165-1146-829E-47ACA2930D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942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354E-447E-6E0E-86E6-A9264038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F1095-C488-6F69-B113-A60A2359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18AA8-3F3F-3F9E-644D-6EF8996B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D1821-0E37-5429-3423-CDE5D654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26D4-ABF9-AF4F-8378-9A83E00A9B52}" type="datetimeFigureOut">
              <a:rPr lang="en-CO" smtClean="0"/>
              <a:t>18/04/22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72996-56B1-DF81-19AA-E88FC808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7CA77-5A23-7A65-B25F-D8F4490A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C7D2-2165-1146-829E-47ACA2930D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6214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951AA-405B-1481-1EAC-F3E98803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ACD6-8BDD-486A-323B-E361B54B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8D73-367D-851A-E5FF-90DB3BCB0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26D4-ABF9-AF4F-8378-9A83E00A9B52}" type="datetimeFigureOut">
              <a:rPr lang="en-CO" smtClean="0"/>
              <a:t>18/04/22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A390-45E3-57F0-BDDF-BFD3342C5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D78-3558-056A-493B-AB8125F48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C7D2-2165-1146-829E-47ACA2930D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26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3DE-CED8-9DBB-3B15-FC920212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Sistema de detección de cancer de piel con ML tradicional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C820912-FF98-14EE-C99A-C0753CF3E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107"/>
          <a:stretch/>
        </p:blipFill>
        <p:spPr>
          <a:xfrm>
            <a:off x="838200" y="2122852"/>
            <a:ext cx="10515600" cy="2217654"/>
          </a:xfrm>
        </p:spPr>
      </p:pic>
    </p:spTree>
    <p:extLst>
      <p:ext uri="{BB962C8B-B14F-4D97-AF65-F5344CB8AC3E}">
        <p14:creationId xmlns:p14="http://schemas.microsoft.com/office/powerpoint/2010/main" val="28078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36C2-5A81-3A20-8C36-D03D56EA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Detección entre dos tipos de lunares distintos con ML tradicional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2CB9A34-515F-DEDA-EAA0-4643604DA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8" r="13860" b="15107"/>
          <a:stretch/>
        </p:blipFill>
        <p:spPr>
          <a:xfrm>
            <a:off x="3067291" y="2122852"/>
            <a:ext cx="6829064" cy="22176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58AD2E-D8AF-056C-E85E-319492063B9D}"/>
              </a:ext>
            </a:extLst>
          </p:cNvPr>
          <p:cNvSpPr/>
          <p:nvPr/>
        </p:nvSpPr>
        <p:spPr>
          <a:xfrm>
            <a:off x="1828800" y="3553428"/>
            <a:ext cx="1805651" cy="113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5F289-505D-607D-B9BD-9852B1A828FC}"/>
              </a:ext>
            </a:extLst>
          </p:cNvPr>
          <p:cNvSpPr txBox="1"/>
          <p:nvPr/>
        </p:nvSpPr>
        <p:spPr>
          <a:xfrm>
            <a:off x="9813394" y="3597367"/>
            <a:ext cx="132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dysplasticNevi</a:t>
            </a:r>
            <a:endParaRPr lang="en-US" sz="1400" dirty="0"/>
          </a:p>
          <a:p>
            <a:r>
              <a:rPr lang="en-CO" sz="1400" dirty="0"/>
              <a:t>- </a:t>
            </a:r>
            <a:r>
              <a:rPr lang="en-US" sz="1400" dirty="0" err="1"/>
              <a:t>spitzNevus</a:t>
            </a:r>
            <a:endParaRPr lang="en-CO" sz="1400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82080062-4146-9DA5-C405-52D5A80E8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2761337"/>
            <a:ext cx="1106132" cy="836030"/>
          </a:xfrm>
          <a:prstGeom prst="rect">
            <a:avLst/>
          </a:prstGeom>
        </p:spPr>
      </p:pic>
      <p:pic>
        <p:nvPicPr>
          <p:cNvPr id="10" name="Picture 9" descr="A close up of a person's eye&#10;&#10;Description automatically generated with low confidence">
            <a:extLst>
              <a:ext uri="{FF2B5EF4-FFF2-40B4-BE49-F238E27FC236}">
                <a16:creationId xmlns:a16="http://schemas.microsoft.com/office/drawing/2014/main" id="{AE34420C-4C65-54A1-F8F1-F7EAB001F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783" y="4111504"/>
            <a:ext cx="1134966" cy="8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4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999C-65AA-C113-91F0-A88CE84C2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3C446-C1E5-57B1-1DC6-E9B218487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5F82C3C-5CFF-639B-0939-44634A7C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49" y="0"/>
            <a:ext cx="9146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8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BAF9-0917-4FBF-53BA-34E0936C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18767F-0963-239C-6734-4048CFD4A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289" y="0"/>
            <a:ext cx="9139421" cy="6858919"/>
          </a:xfrm>
        </p:spPr>
      </p:pic>
    </p:spTree>
    <p:extLst>
      <p:ext uri="{BB962C8B-B14F-4D97-AF65-F5344CB8AC3E}">
        <p14:creationId xmlns:p14="http://schemas.microsoft.com/office/powerpoint/2010/main" val="233776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9C04-C220-BF63-2C91-8DD5C8F6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F5D166E3-7287-C518-7DB2-3382142F9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334" y="-11358"/>
            <a:ext cx="9153331" cy="6869358"/>
          </a:xfrm>
        </p:spPr>
      </p:pic>
    </p:spTree>
    <p:extLst>
      <p:ext uri="{BB962C8B-B14F-4D97-AF65-F5344CB8AC3E}">
        <p14:creationId xmlns:p14="http://schemas.microsoft.com/office/powerpoint/2010/main" val="393617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24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Sistema de detección de cancer de piel con ML tradicional</vt:lpstr>
      <vt:lpstr>Detección entre dos tipos de lunares distintos con ML tradicional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Reales</dc:creator>
  <cp:lastModifiedBy>Francisco Reales</cp:lastModifiedBy>
  <cp:revision>3</cp:revision>
  <dcterms:created xsi:type="dcterms:W3CDTF">2022-04-18T01:15:22Z</dcterms:created>
  <dcterms:modified xsi:type="dcterms:W3CDTF">2022-04-18T10:35:17Z</dcterms:modified>
</cp:coreProperties>
</file>