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73"/>
  </p:normalViewPr>
  <p:slideViewPr>
    <p:cSldViewPr snapToGrid="0" snapToObjects="1">
      <p:cViewPr varScale="1">
        <p:scale>
          <a:sx n="137" d="100"/>
          <a:sy n="137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5701-41B8-4AC4-DB0A-F792D7DDC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A20D5-4AA2-AA95-CB9B-B2B81A7B5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03EC4-6FCD-5A0A-42E9-C108AC14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6788-DFB2-FD4D-B69A-9E0ED17A173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2859F-B586-6A43-1AC1-4115FF37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A460-0E53-6D2C-7AB0-F7384246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37C-A099-5D4F-A56C-83259593F5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3421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D5E9-CE0F-397B-840F-00E639BC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5327C-AB8B-1E39-9BC2-C541D8527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6527-AC1A-F993-DF6F-EAB85EAA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6788-DFB2-FD4D-B69A-9E0ED17A173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C60BA-FB7E-7B73-7E21-28C68974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AD75-8AD5-6501-44F1-811D964A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37C-A099-5D4F-A56C-83259593F5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3971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339D2-B43D-F834-F6DA-757EA6011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F3494-AED8-C0F6-A06E-640AA284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797F0-05F0-4515-BA3A-6013E6EF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6788-DFB2-FD4D-B69A-9E0ED17A173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94D2-D8C2-F472-A987-87987EA7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C59DE-DF6D-C579-935B-FDB35507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37C-A099-5D4F-A56C-83259593F5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8519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F702-EC36-53BA-3E1D-34E75A73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CCB95-8D27-147F-CC2A-77A1B917D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A6703-101B-DE74-8220-83B88483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6788-DFB2-FD4D-B69A-9E0ED17A173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2AECF-D807-1A3B-8619-A1E87452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7F67-CBD4-4455-20CE-50357625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37C-A099-5D4F-A56C-83259593F5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638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5A43-789A-A0B4-016C-62207861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29A94-8830-C151-2472-694F6B6D0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24FE6-6F67-96D9-A4D5-E28B8F57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6788-DFB2-FD4D-B69A-9E0ED17A173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E6E8-79A1-BFC7-2122-1E73A4A9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3184-746F-9B84-9AF6-9DA186AD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37C-A099-5D4F-A56C-83259593F5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7366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72D0-3892-7FC7-CD52-232E3924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5574-46FB-C86D-5A0C-DB7B301ED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07239-3CF2-57D8-847A-5F040FE74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71F45-05BB-B46E-E555-92BCE965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6788-DFB2-FD4D-B69A-9E0ED17A173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1198C-8760-8E6D-5B43-D738D951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C04EA-D8A3-2F89-DF33-7C1AF58C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37C-A099-5D4F-A56C-83259593F5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8377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F923-5F41-C91C-15DC-3C803352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0746-71DA-1895-9425-2334AF0CF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2D575-478A-049E-A575-2CDC03B35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BC882-C277-B5F5-1CEB-028E1306A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1D446-4FEF-5C45-3ECE-55B8AA59B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2929D-3F22-A8F6-4A2B-0357CDA0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6788-DFB2-FD4D-B69A-9E0ED17A173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A1961-C6D4-E390-5FC2-1232D28C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D3243-AD47-C774-B5E6-D76331BE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37C-A099-5D4F-A56C-83259593F5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9587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436C-5716-B624-66EF-495E074A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E8607-C770-C40C-AAD9-2F19321C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6788-DFB2-FD4D-B69A-9E0ED17A173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DB023-9D6E-96DB-C369-E849773C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666CE-D0A2-48E1-26FF-3C1B8FEF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37C-A099-5D4F-A56C-83259593F5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5712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5DB6B-C223-8085-1995-9E4CB883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6788-DFB2-FD4D-B69A-9E0ED17A173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2398E-1A83-8BCE-C106-96740923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AFE6F-F08E-F89E-6483-E177C71D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37C-A099-5D4F-A56C-83259593F5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3874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12F2-2790-210F-B1AC-D86C6146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C169-D047-F711-2F65-197DBB7F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AD8D-EC31-1AB8-7A0B-9F87E8C8F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B337A-46CA-6C90-D594-5363E414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6788-DFB2-FD4D-B69A-9E0ED17A173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D3A0B-0C6D-4E03-2AF6-0B304FF9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DA62-A874-E77B-1AC5-0B58CF9D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37C-A099-5D4F-A56C-83259593F5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603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9D2A-080E-66DC-48FC-10A0994F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B943D-8A98-1A76-4FA3-90F47F67F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29342-0BBE-DB56-5D1E-45DA13712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E2D5D-6E83-BA50-9D11-30AD0E27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6788-DFB2-FD4D-B69A-9E0ED17A173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A67E7-F77A-44B9-EF84-A4B367DF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F7774-3C8F-C48E-73FC-85E1D1C5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37C-A099-5D4F-A56C-83259593F5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414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12DC3-6DC3-CBFB-E2E1-9F7CDFFD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C8E52-CFB6-F69D-F17F-67342BCDF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99AA4-0A7D-85C8-4997-F34697DC9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6788-DFB2-FD4D-B69A-9E0ED17A173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C60D8-6BFA-22A6-6086-ED995067C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98E7-83F0-D4EF-21E6-E0FC20799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437C-A099-5D4F-A56C-83259593F5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7818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E082-F90D-185A-A7CD-A4E38DBE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Conv2D vs Conv1D</a:t>
            </a:r>
          </a:p>
        </p:txBody>
      </p:sp>
      <p:pic>
        <p:nvPicPr>
          <p:cNvPr id="9" name="Content Placeholder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045D3BF7-29A0-D292-A403-D04512C6E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0020"/>
            <a:ext cx="4396274" cy="1794643"/>
          </a:xfr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DCC0D4A8-A950-6A2C-687A-81DF4B288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95" t="20833" b="19475"/>
          <a:stretch/>
        </p:blipFill>
        <p:spPr>
          <a:xfrm>
            <a:off x="6957528" y="2181125"/>
            <a:ext cx="4808374" cy="10543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AAF826-A48C-EBC7-50E8-13E9E9F115C0}"/>
              </a:ext>
            </a:extLst>
          </p:cNvPr>
          <p:cNvCxnSpPr/>
          <p:nvPr/>
        </p:nvCxnSpPr>
        <p:spPr>
          <a:xfrm>
            <a:off x="7361852" y="3235485"/>
            <a:ext cx="0" cy="29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AE87EB-FFB8-F4FA-9985-21D38D02E45E}"/>
              </a:ext>
            </a:extLst>
          </p:cNvPr>
          <p:cNvSpPr txBox="1"/>
          <p:nvPr/>
        </p:nvSpPr>
        <p:spPr>
          <a:xfrm>
            <a:off x="6923271" y="3621785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100" dirty="0"/>
              <a:t>Convolution</a:t>
            </a:r>
          </a:p>
          <a:p>
            <a:pPr algn="ctr"/>
            <a:r>
              <a:rPr lang="en-CO" sz="1100" dirty="0"/>
              <a:t> Kernel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230BD6-657A-508D-3F16-C33B28B0B7C0}"/>
              </a:ext>
            </a:extLst>
          </p:cNvPr>
          <p:cNvCxnSpPr/>
          <p:nvPr/>
        </p:nvCxnSpPr>
        <p:spPr>
          <a:xfrm>
            <a:off x="7156580" y="2101235"/>
            <a:ext cx="643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2D62A7-5E44-BB3F-94F6-BB7CAE039246}"/>
              </a:ext>
            </a:extLst>
          </p:cNvPr>
          <p:cNvSpPr txBox="1"/>
          <p:nvPr/>
        </p:nvSpPr>
        <p:spPr>
          <a:xfrm>
            <a:off x="7193902" y="169068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Tiempo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9CCAA3-4319-A5A6-7583-28DCD70DE904}"/>
              </a:ext>
            </a:extLst>
          </p:cNvPr>
          <p:cNvCxnSpPr>
            <a:cxnSpLocks/>
          </p:cNvCxnSpPr>
          <p:nvPr/>
        </p:nvCxnSpPr>
        <p:spPr>
          <a:xfrm>
            <a:off x="6957528" y="2372402"/>
            <a:ext cx="0" cy="50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950A61-CE8A-446B-8104-CC9FE43FC97C}"/>
              </a:ext>
            </a:extLst>
          </p:cNvPr>
          <p:cNvSpPr txBox="1"/>
          <p:nvPr/>
        </p:nvSpPr>
        <p:spPr>
          <a:xfrm rot="16200000">
            <a:off x="6276828" y="2554786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Features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14B718-1514-1577-691F-0C2638E4D6AA}"/>
              </a:ext>
            </a:extLst>
          </p:cNvPr>
          <p:cNvSpPr/>
          <p:nvPr/>
        </p:nvSpPr>
        <p:spPr>
          <a:xfrm>
            <a:off x="10452023" y="2799865"/>
            <a:ext cx="511405" cy="267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C8DBDB-9082-CB9B-29FA-58F5E6361601}"/>
              </a:ext>
            </a:extLst>
          </p:cNvPr>
          <p:cNvSpPr txBox="1"/>
          <p:nvPr/>
        </p:nvSpPr>
        <p:spPr>
          <a:xfrm>
            <a:off x="10279562" y="273945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Output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61CC9D-D5D5-09F1-A156-8F9A264B5E31}"/>
              </a:ext>
            </a:extLst>
          </p:cNvPr>
          <p:cNvSpPr txBox="1"/>
          <p:nvPr/>
        </p:nvSpPr>
        <p:spPr>
          <a:xfrm>
            <a:off x="1399590" y="4149497"/>
            <a:ext cx="411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Buscamos patrones presentes en la imagen (estos pueden estar en cualquier posición “2D” de la imagen )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BCD987-B306-6F3E-4567-B07171F2B701}"/>
              </a:ext>
            </a:extLst>
          </p:cNvPr>
          <p:cNvSpPr txBox="1"/>
          <p:nvPr/>
        </p:nvSpPr>
        <p:spPr>
          <a:xfrm>
            <a:off x="6588195" y="4149497"/>
            <a:ext cx="4012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O" dirty="0"/>
              <a:t>Buscamos patrones espaciales en el tiempo, el kernel no debería devolverse en tiempo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O" dirty="0"/>
              <a:t>C</a:t>
            </a:r>
            <a:r>
              <a:rPr lang="en-US" dirty="0"/>
              <a:t>o</a:t>
            </a:r>
            <a:r>
              <a:rPr lang="en-CO" dirty="0"/>
              <a:t>nv1D es mayormente utilizado para señales que cambian en el tiempo (Secuencias)</a:t>
            </a:r>
          </a:p>
        </p:txBody>
      </p:sp>
    </p:spTree>
    <p:extLst>
      <p:ext uri="{BB962C8B-B14F-4D97-AF65-F5344CB8AC3E}">
        <p14:creationId xmlns:p14="http://schemas.microsoft.com/office/powerpoint/2010/main" val="399584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8C3C-4D48-8560-0AE3-98DC0605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Regularización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B208-A722-FC85-238D-D6FBD2C3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b="1" dirty="0"/>
              <a:t>Idea: </a:t>
            </a:r>
            <a:r>
              <a:rPr lang="en-CO" dirty="0"/>
              <a:t>Reducir overfitting cambiando parte del modelo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553FC-B731-A6E8-EC5C-114AD261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747" y="2920839"/>
            <a:ext cx="2694191" cy="234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13BE15-1FDF-08E3-0AEF-42BA3CDD2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72" y="3055776"/>
            <a:ext cx="2154276" cy="2147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D8DDED-AEC8-9CD4-0AC4-06D34D7139A1}"/>
              </a:ext>
            </a:extLst>
          </p:cNvPr>
          <p:cNvSpPr txBox="1"/>
          <p:nvPr/>
        </p:nvSpPr>
        <p:spPr>
          <a:xfrm>
            <a:off x="6802016" y="2736173"/>
            <a:ext cx="5290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Existen varias formas de resolver este problema: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Monitorear Loss y tomar el modelo antes de llegar al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Si la complejidad del modelo se da por tener pesos W más grandes, intentemos tener pesos tan pequeños como sea posible </a:t>
            </a:r>
            <a:r>
              <a:rPr lang="en-CO" dirty="0">
                <a:solidFill>
                  <a:schemeClr val="accent1">
                    <a:lumMod val="75000"/>
                  </a:schemeClr>
                </a:solidFill>
              </a:rPr>
              <a:t>(Regularización L1 y L2)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O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Muchas veces la falta de generalización es debido a la alta importancia que da la red a un conjunto de pesos, reduzcamos esta importancia </a:t>
            </a:r>
            <a:r>
              <a:rPr lang="en-CO" dirty="0">
                <a:solidFill>
                  <a:schemeClr val="accent1">
                    <a:lumMod val="75000"/>
                  </a:schemeClr>
                </a:solidFill>
              </a:rPr>
              <a:t>(Dropout)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35724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E75C-BA4A-B55E-E376-6CE476BF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Regularización L1 y L2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99CC921-AD8C-3BB6-0ACC-54F8A1C08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874" y="2102081"/>
            <a:ext cx="3001606" cy="8022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1153D-33AE-45BB-54C5-DB99C0323ADE}"/>
              </a:ext>
            </a:extLst>
          </p:cNvPr>
          <p:cNvSpPr txBox="1"/>
          <p:nvPr/>
        </p:nvSpPr>
        <p:spPr>
          <a:xfrm>
            <a:off x="2640564" y="1690688"/>
            <a:ext cx="130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Distancia Lp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467578-F76D-C109-5BF9-72413840F683}"/>
                  </a:ext>
                </a:extLst>
              </p:cNvPr>
              <p:cNvSpPr txBox="1"/>
              <p:nvPr/>
            </p:nvSpPr>
            <p:spPr>
              <a:xfrm>
                <a:off x="6096000" y="2364717"/>
                <a:ext cx="3784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CO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467578-F76D-C109-5BF9-72413840F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64717"/>
                <a:ext cx="3784818" cy="276999"/>
              </a:xfrm>
              <a:prstGeom prst="rect">
                <a:avLst/>
              </a:prstGeom>
              <a:blipFill>
                <a:blip r:embed="rId3"/>
                <a:stretch>
                  <a:fillRect l="-1003" t="-4545" b="-31818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F73B63F-519C-F0DC-6A94-B95108CD71F6}"/>
              </a:ext>
            </a:extLst>
          </p:cNvPr>
          <p:cNvSpPr txBox="1"/>
          <p:nvPr/>
        </p:nvSpPr>
        <p:spPr>
          <a:xfrm>
            <a:off x="6478320" y="1690688"/>
            <a:ext cx="353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Función de costo con regularización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614B81-DB7F-962E-477F-95B66BE2B5E6}"/>
              </a:ext>
            </a:extLst>
          </p:cNvPr>
          <p:cNvSpPr txBox="1">
            <a:spLocks/>
          </p:cNvSpPr>
          <p:nvPr/>
        </p:nvSpPr>
        <p:spPr>
          <a:xfrm>
            <a:off x="838200" y="2904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O" dirty="0"/>
              <a:t>Dropout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F977081-B32A-E7E1-9DDF-816A55644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022" y="3855382"/>
            <a:ext cx="5239956" cy="260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4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165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Conv2D vs Conv1D</vt:lpstr>
      <vt:lpstr>Regularización</vt:lpstr>
      <vt:lpstr>Regularización L1 y L2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Conv2D vs Conv1D</dc:title>
  <dc:creator>Francisco Reales</dc:creator>
  <cp:lastModifiedBy>Francisco Reales</cp:lastModifiedBy>
  <cp:revision>6</cp:revision>
  <dcterms:created xsi:type="dcterms:W3CDTF">2022-05-10T23:45:52Z</dcterms:created>
  <dcterms:modified xsi:type="dcterms:W3CDTF">2022-05-11T00:56:15Z</dcterms:modified>
</cp:coreProperties>
</file>