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95" d="100"/>
          <a:sy n="95" d="100"/>
        </p:scale>
        <p:origin x="1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C5D22-0E96-8F4A-A855-63049A543863}" type="datetimeFigureOut">
              <a:rPr lang="en-CO" smtClean="0"/>
              <a:t>2/05/22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1526C-4E86-C249-AE5B-CF60AA25EAD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8161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526C-4E86-C249-AE5B-CF60AA25EAD4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733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6496-B869-EDBC-4CD4-0EA98EFD8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E9065-D9A9-6AA3-F891-93AD8E579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BDD-2CD8-4652-BA25-C93C4403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015B-02E4-4BB1-E4E8-E7217AD6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28BC-D38F-7418-FC33-89E14A4F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231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5B94-5934-8B08-F81F-2536E796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77AC3-D0E4-2C31-AC7B-E79A938C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D9B4-DDFB-B9AB-74DE-2F091CFA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29C6-C15A-24D2-C1D9-9D4FFBE0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5F51-0CBD-A740-14AC-4BA20A5E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716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2985-C276-9B28-BE65-5EDA20044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A6E9-7ED7-B393-0ED2-3E59F55E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9E09-0042-F5BE-DE82-C7F77298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654E-2FC2-6DAE-47B3-2F281186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C0A9-1C86-8C42-EFC0-61495E4A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1635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7429-386B-24BF-667D-92670AE0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8190-B03A-F820-FF94-6B7FFCBC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1FA5-F3A6-5DAE-28A9-CCAE6BA2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3C70-1B3C-1A25-81D6-5C8B4474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68F6-364C-E1C7-6D1B-92BDB5B3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977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90B6-7C42-55CD-27FF-61F3D0D8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4CA1-6201-1299-607B-181C823F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D0AA-9058-A330-A3A1-141309B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57AD-CD1D-597A-ADFC-75022E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FE85-B146-04D5-BFB4-19F17934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9280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565-4ED9-03A0-0537-98650007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C2EB-4858-684F-FA1E-84D402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DB1BD-A673-FCBF-6B2F-01116501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10F7-28DC-6091-9D56-1E19FE59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30A4-CC47-C6BF-22C1-DC307C8B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20E14-B8B7-9AC5-4414-C32A7796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83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EF14-DC01-A322-AB96-BD6093CB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409D9-78EE-B9CC-4A77-2C4887E1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D621-66C3-F64D-EDDF-BE9E6C09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F0AFA-6816-3D9E-CE94-29DB0D9FC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F0A3-2FE7-98CF-E662-CEF27B293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C123A-E2F0-F24A-4C8A-1710053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EBC1F-8F55-5FBA-F87E-1E46EA7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C25AB-2335-022D-3361-3B83D8F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52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926-970F-965A-4656-BE8A685A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CA0B-516A-FCB5-C23D-61330FDC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7BF17-2FEB-334F-4C56-57D74469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83CED-BA68-6E5F-BA11-488D4FAC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3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5CDE6-CDE9-23F5-D229-3F2C24DA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4E566-82A2-5337-7884-4B361750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D5B4-10A8-11C3-A9C6-1E11B0CE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1360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EF2F-E863-3876-C92C-EB2065F4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EB9C-D159-F363-367A-3E81BC3A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2833-FB4A-130E-BF68-A05D47E8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61C1-7FA5-C0BD-D64B-7008AE8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E35-2945-FC4C-9117-6D8873F9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C5831-984D-64AA-DA5C-46F7EB8C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840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355E-BD21-DD53-45BE-C58CBFA8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3B7F-B04F-D7B4-4D98-CAFF264C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4DB1-A840-1255-748C-8E6A3885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8BF9-4C29-A26B-434C-230369D0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6BFE-8F4E-B3CE-9A24-1797AD3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E9BC-FE3E-FB4C-9928-A87B7D65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86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17B96-A2D1-1537-FA40-2D1AE67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460B9-E57F-6C9D-9781-3F780B96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8FD3-0A29-025E-8A59-90DBB26A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B5E3-0D6A-9243-9A40-43C7A77226DB}" type="datetimeFigureOut">
              <a:rPr lang="en-CO" smtClean="0"/>
              <a:t>2/05/22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D767-0A0B-B5AA-8E13-716BC86F1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233-FE07-BFD2-C631-49D19D47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4342-40EF-9542-B960-047C9C0A11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3272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1E8E-51D7-E656-6342-B541F2E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O" dirty="0"/>
              <a:t>Distancia entre embeddings nos ayuda a comparar imágenes entre si</a:t>
            </a:r>
          </a:p>
        </p:txBody>
      </p:sp>
      <p:pic>
        <p:nvPicPr>
          <p:cNvPr id="4" name="Content Placeholder 4" descr="A lake surrounded by trees and mountains&#10;&#10;Description automatically generated with low confidence">
            <a:extLst>
              <a:ext uri="{FF2B5EF4-FFF2-40B4-BE49-F238E27FC236}">
                <a16:creationId xmlns:a16="http://schemas.microsoft.com/office/drawing/2014/main" id="{1A834232-C6CF-4753-2201-5B749D7A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74" y="3594995"/>
            <a:ext cx="1742752" cy="1157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1E580-5F8F-309A-09CD-259DE658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29" y="1881775"/>
            <a:ext cx="2057400" cy="115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5B99F-96AC-B040-5FBD-790501272F8F}"/>
              </a:ext>
            </a:extLst>
          </p:cNvPr>
          <p:cNvSpPr txBox="1"/>
          <p:nvPr/>
        </p:nvSpPr>
        <p:spPr>
          <a:xfrm>
            <a:off x="5404100" y="398897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V2=[1,0,3,2]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829FE-2973-71E9-28BD-EB33C825221C}"/>
              </a:ext>
            </a:extLst>
          </p:cNvPr>
          <p:cNvSpPr txBox="1"/>
          <p:nvPr/>
        </p:nvSpPr>
        <p:spPr>
          <a:xfrm>
            <a:off x="5404100" y="227495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V1=[0,1,1,0]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5DB06F-C18B-62CC-F91C-E686363EBE9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38929" y="2459625"/>
            <a:ext cx="136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9C9077-9DDE-6A4A-5778-AB47F53742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84326" y="4173643"/>
            <a:ext cx="14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0ABC7-3062-F2E8-61E6-3FD1E2C82499}"/>
              </a:ext>
            </a:extLst>
          </p:cNvPr>
          <p:cNvSpPr/>
          <p:nvPr/>
        </p:nvSpPr>
        <p:spPr>
          <a:xfrm>
            <a:off x="5514013" y="3022748"/>
            <a:ext cx="1110988" cy="66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O" dirty="0"/>
              <a:t>Cosine</a:t>
            </a:r>
          </a:p>
          <a:p>
            <a:pPr algn="ctr"/>
            <a:r>
              <a:rPr lang="en-CO" dirty="0"/>
              <a:t>Distance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19A445-298A-2F31-E52D-30EAA53A4C7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069507" y="2644291"/>
            <a:ext cx="0" cy="37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708C5F-85F2-321E-24E5-35A02FC747B8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6069507" y="3685357"/>
            <a:ext cx="0" cy="30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79CFA2-A14A-9EF5-D3F1-E038BE097B1F}"/>
              </a:ext>
            </a:extLst>
          </p:cNvPr>
          <p:cNvSpPr txBox="1"/>
          <p:nvPr/>
        </p:nvSpPr>
        <p:spPr>
          <a:xfrm>
            <a:off x="7399283" y="31693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0.43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F7758-CB72-0013-4F02-0DF3DCA1EFAF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 flipV="1">
            <a:off x="6625001" y="3354052"/>
            <a:ext cx="774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E68F-A354-AE37-23EB-A9E5A38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CO" dirty="0"/>
              <a:t>Qué tal si utilizamos esto para agrupar imágenes “cercanas”?</a:t>
            </a:r>
          </a:p>
        </p:txBody>
      </p:sp>
      <p:pic>
        <p:nvPicPr>
          <p:cNvPr id="5" name="Content Placeholder 4" descr="Chart, map&#10;&#10;Description automatically generated">
            <a:extLst>
              <a:ext uri="{FF2B5EF4-FFF2-40B4-BE49-F238E27FC236}">
                <a16:creationId xmlns:a16="http://schemas.microsoft.com/office/drawing/2014/main" id="{135F4A87-AB16-D7CD-414D-0E0FC1F6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8363" y="1690688"/>
            <a:ext cx="4755274" cy="4686357"/>
          </a:xfrm>
        </p:spPr>
      </p:pic>
    </p:spTree>
    <p:extLst>
      <p:ext uri="{BB962C8B-B14F-4D97-AF65-F5344CB8AC3E}">
        <p14:creationId xmlns:p14="http://schemas.microsoft.com/office/powerpoint/2010/main" val="15737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75D0-27DE-28AB-BB0A-BC5A16D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Necesitamos la ayuda de ML no supervisado:</a:t>
            </a:r>
            <a:br>
              <a:rPr lang="en-CO" dirty="0"/>
            </a:br>
            <a:r>
              <a:rPr lang="en-CO" b="1" dirty="0"/>
              <a:t>K-means</a:t>
            </a:r>
            <a:r>
              <a:rPr lang="en-CO" dirty="0"/>
              <a:t> </a:t>
            </a:r>
            <a:r>
              <a:rPr lang="en-CO" b="1" dirty="0"/>
              <a:t>Clustering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F177775-D0AE-CB79-B3C4-AADD4278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583" y="2068881"/>
            <a:ext cx="6520833" cy="3283705"/>
          </a:xfrm>
        </p:spPr>
      </p:pic>
    </p:spTree>
    <p:extLst>
      <p:ext uri="{BB962C8B-B14F-4D97-AF65-F5344CB8AC3E}">
        <p14:creationId xmlns:p14="http://schemas.microsoft.com/office/powerpoint/2010/main" val="8581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BCA1-E038-2E45-7859-CC2063EE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b="1" dirty="0"/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BEE3-D71F-A53D-4B77-6968DC68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550" y="1825625"/>
            <a:ext cx="5856249" cy="4351338"/>
          </a:xfrm>
        </p:spPr>
        <p:txBody>
          <a:bodyPr/>
          <a:lstStyle/>
          <a:p>
            <a:r>
              <a:rPr lang="en-CO" dirty="0"/>
              <a:t>1) Definir K centroides de forma aleatoria</a:t>
            </a:r>
          </a:p>
          <a:p>
            <a:endParaRPr lang="en-CO" dirty="0"/>
          </a:p>
          <a:p>
            <a:r>
              <a:rPr lang="en-CO" dirty="0"/>
              <a:t>2) Tomar una muestra del dataset y ver a que centroide es mas “cercano”</a:t>
            </a:r>
          </a:p>
          <a:p>
            <a:endParaRPr lang="en-CO" dirty="0"/>
          </a:p>
          <a:p>
            <a:r>
              <a:rPr lang="en-CO" dirty="0"/>
              <a:t>3) Actualizar centroide con la media de las muestras cercanas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3410654-FA6D-C207-3365-62430F19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40" y="2039144"/>
            <a:ext cx="4038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Distancia entre embeddings nos ayuda a comparar imágenes entre si</vt:lpstr>
      <vt:lpstr>Qué tal si utilizamos esto para agrupar imágenes “cercanas”?</vt:lpstr>
      <vt:lpstr>Necesitamos la ayuda de ML no supervisado: K-means Clustering</vt:lpstr>
      <vt:lpstr>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Distancia entre embeddings nos ayuda a comparar imágenes entre si</dc:title>
  <dc:creator>Francisco Reales</dc:creator>
  <cp:lastModifiedBy>Francisco Reales</cp:lastModifiedBy>
  <cp:revision>1</cp:revision>
  <dcterms:created xsi:type="dcterms:W3CDTF">2022-05-02T08:24:58Z</dcterms:created>
  <dcterms:modified xsi:type="dcterms:W3CDTF">2022-05-02T08:59:14Z</dcterms:modified>
</cp:coreProperties>
</file>