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FD3-D769-07AB-4C72-C09560196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F8EFC-E5FC-B732-DB2B-0052BC114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238F-D787-A058-2DD7-2DF63B40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4E7A-5053-AAE6-C814-4EF20B8A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34953-2A31-9AD4-2F39-A92A6571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290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3D78-9CF1-CC26-2806-392BB43D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B0C1C-D48B-4038-3DBE-6047FBD5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E216-5590-2984-F2E9-737C0CEA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8032-646D-49B3-003A-6A8365B5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599F1-E6CF-8C87-74B6-27E98A1C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51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B291-8B8B-0659-8EFA-3EB1ADA3C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E61EC-B16D-043E-A670-5DE2CB07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6AA59-795C-68A1-2362-9FD69994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4C18-2225-3BAF-4C3F-0733B44E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78DF-E8E0-3BB8-2AAC-B422BC40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4505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67AC-2FFA-315D-26E6-354370DD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ADB6-22FF-E06B-D4E9-D2936EF7A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D0E2A-47E6-1E20-C88B-F453A5BF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1DE5-790A-6A25-6EB5-DF54011F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ABBE9-9606-01B8-6661-AF7B0EA2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305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83CA-302F-8A6E-95BB-FB86D06F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5930-23B2-2761-5723-60D811B71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E935D-57AA-303B-5767-2986FC7C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C5003-ED93-42BE-2844-57C4E1A4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86363-DBD4-8BEB-37AF-3EA3F52E3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0313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8100-CF4F-AC13-01D6-B41CCFDA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53D3-ACDF-ABFB-66E0-AD29B5A2A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48C7-EC75-F427-7FB2-2E5161D3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4EAB8-839A-E629-2092-8E33838C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4F84A-B593-73D6-07E2-0C3E5608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8C5AE-47D3-88A0-7C1C-DB6DACE9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8726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05A9-B2DD-43E2-E4AC-B2A6E1F21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34E21-9BA6-3EE3-CFEA-9349D961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A278-8A74-5BD3-867D-9734B3ED8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431CE-80E2-E3DB-8DB0-06BA6ACD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18764-BBDB-7C0A-7C87-946D32F52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EC131-55F5-B501-CFAB-2D334896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3C843-8B2A-A2CD-7A28-326FF010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BE102-63AA-6049-3CF1-C48498527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460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ABCB-37DA-AFB7-7047-704F617C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DDAA8-CBC2-5868-1553-A5C53F0DF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D3DA-7512-4FC7-F8E2-9ACA6669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076C-F423-99EA-20D5-432558E4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853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30CA0-C746-A524-9193-E6A45B00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E2DE8-F59F-686A-0DE2-FB4357C7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DD65-FD71-8D65-501E-AE80F165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6607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B4A2-4C0F-276A-AD29-9DD0414A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FD6FA-8AFF-6004-E24A-1CE04DB8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1278C-9424-5965-299B-19CB0C4E5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D43F-C61F-0264-E4A5-5E415800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407DD-8CB7-5FD1-8944-33F51738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44B9-6F2A-07FB-FB82-97E9AF25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68432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2344-30D0-734F-33E8-C5F84F30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56AA2-5F28-BFBC-19CE-1ACEF25DF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EA0D-C046-03BD-C5D6-CBF50E3E4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35E18-FA18-53AC-36E4-D8619821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9FB0-25CE-5B1D-CCBA-8EAE3434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34FE-89C1-EEA4-6FAB-82720D82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166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AF5C0-E214-5543-4BDF-C4A9ACFC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56000-B6BE-6CDE-3CA8-EF6A2FCF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F11B-EB7E-D472-BA94-F9A9AF6C7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6BFAD-541D-A346-967E-8D90A1C80473}" type="datetimeFigureOut">
              <a:rPr lang="en-CO" smtClean="0"/>
              <a:t>26/04/22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54AE-4C83-BB65-F4FD-B5323B61C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62836-2EFC-435D-A940-36EB5991F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F46C-4DC8-054B-AF05-C4C90CC9127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53960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057C-41B6-3200-BD99-C33FF166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64450-2E52-C1D7-51E0-455672E6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dirty="0"/>
              <a:t>Las características convolucionales, muy comunmente llamadas embeddings, no solo sirven para lograr mejores resultados en un entrenamiento.</a:t>
            </a:r>
          </a:p>
          <a:p>
            <a:endParaRPr lang="en-CO" dirty="0"/>
          </a:p>
          <a:p>
            <a:r>
              <a:rPr lang="en-CO" dirty="0"/>
              <a:t>Algo muy útil que podemos hacer con los embeddings es comparar </a:t>
            </a:r>
            <a:r>
              <a:rPr lang="en-CO" b="1" dirty="0">
                <a:solidFill>
                  <a:schemeClr val="accent1">
                    <a:lumMod val="75000"/>
                  </a:schemeClr>
                </a:solidFill>
              </a:rPr>
              <a:t>señales</a:t>
            </a:r>
            <a:r>
              <a:rPr lang="en-CO" dirty="0"/>
              <a:t> entre si </a:t>
            </a:r>
            <a:r>
              <a:rPr lang="en-CO" b="1" dirty="0"/>
              <a:t>sin tener que realizar ningún entrenamiento</a:t>
            </a:r>
          </a:p>
        </p:txBody>
      </p:sp>
    </p:spTree>
    <p:extLst>
      <p:ext uri="{BB962C8B-B14F-4D97-AF65-F5344CB8AC3E}">
        <p14:creationId xmlns:p14="http://schemas.microsoft.com/office/powerpoint/2010/main" val="132879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0FDB-563B-4483-108C-353BFBBF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Para qué comparar señales entre si?</a:t>
            </a:r>
          </a:p>
        </p:txBody>
      </p:sp>
      <p:pic>
        <p:nvPicPr>
          <p:cNvPr id="5" name="Content Placeholder 4" descr="A lake surrounded by trees and mountains&#10;&#10;Description automatically generated with low confidence">
            <a:extLst>
              <a:ext uri="{FF2B5EF4-FFF2-40B4-BE49-F238E27FC236}">
                <a16:creationId xmlns:a16="http://schemas.microsoft.com/office/drawing/2014/main" id="{C8EB68A0-67C8-4CDB-DF87-2DF0C69DF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84" y="3249772"/>
            <a:ext cx="1742752" cy="115729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74A88-01C2-6DA5-0E48-98FBC186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092" y="1875354"/>
            <a:ext cx="2057400" cy="115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0EE422-C24C-1C1D-694A-3C5E7C7CD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41" y="3249772"/>
            <a:ext cx="1739901" cy="1155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A9FB92-9647-BDFA-2A80-9B1E70EAF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941" y="4624190"/>
            <a:ext cx="1663700" cy="11557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78E4B5-C145-B7E7-1663-F84FC58060B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158936" y="2453204"/>
            <a:ext cx="776156" cy="13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DF43FC-D36B-B7D1-6CC6-991D9D51604F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158936" y="3827622"/>
            <a:ext cx="934905" cy="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051BCB-EFBB-5766-18FD-07287F5304A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158936" y="3828420"/>
            <a:ext cx="973005" cy="137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CC1B7C-BEB4-473F-7670-EE7D879ABFA8}"/>
              </a:ext>
            </a:extLst>
          </p:cNvPr>
          <p:cNvSpPr txBox="1"/>
          <p:nvPr/>
        </p:nvSpPr>
        <p:spPr>
          <a:xfrm>
            <a:off x="416184" y="1506022"/>
            <a:ext cx="499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Dado una imagen encontrar imágenes parecidas</a:t>
            </a:r>
          </a:p>
        </p:txBody>
      </p:sp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D2FDD9D-1630-F83D-0AB3-F651A0ECE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088" y="2128878"/>
            <a:ext cx="2882975" cy="215066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6B6048-30EF-5A8D-A114-267A36323E37}"/>
              </a:ext>
            </a:extLst>
          </p:cNvPr>
          <p:cNvSpPr txBox="1"/>
          <p:nvPr/>
        </p:nvSpPr>
        <p:spPr>
          <a:xfrm>
            <a:off x="6289631" y="1506022"/>
            <a:ext cx="418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Dado un texto encontrar la página que más se acomoda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40CC4-3DC7-A288-4A24-5D982BAA7D74}"/>
              </a:ext>
            </a:extLst>
          </p:cNvPr>
          <p:cNvSpPr txBox="1"/>
          <p:nvPr/>
        </p:nvSpPr>
        <p:spPr>
          <a:xfrm>
            <a:off x="6213004" y="4463376"/>
            <a:ext cx="4184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Dado un fragmento de audio encontrar la canción</a:t>
            </a:r>
          </a:p>
        </p:txBody>
      </p:sp>
      <p:pic>
        <p:nvPicPr>
          <p:cNvPr id="21" name="Picture 2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7F3CF29-5A99-0A1B-2863-9B193D697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0088" y="4405472"/>
            <a:ext cx="2731405" cy="22139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3A6348-04C1-B634-229B-4768AF62C88B}"/>
              </a:ext>
            </a:extLst>
          </p:cNvPr>
          <p:cNvSpPr txBox="1"/>
          <p:nvPr/>
        </p:nvSpPr>
        <p:spPr>
          <a:xfrm>
            <a:off x="1121875" y="5813942"/>
            <a:ext cx="517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i="1" dirty="0">
                <a:solidFill>
                  <a:schemeClr val="accent1">
                    <a:lumMod val="75000"/>
                  </a:schemeClr>
                </a:solidFill>
              </a:rPr>
              <a:t>Qué más podria reconocerse a partir de embeddings?</a:t>
            </a:r>
          </a:p>
        </p:txBody>
      </p:sp>
    </p:spTree>
    <p:extLst>
      <p:ext uri="{BB962C8B-B14F-4D97-AF65-F5344CB8AC3E}">
        <p14:creationId xmlns:p14="http://schemas.microsoft.com/office/powerpoint/2010/main" val="288475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6FA7-B079-F9FD-1397-2FB2B314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Lógica detras de la comparación con embedings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D34DC3-F1CD-CA45-B109-2B80F888B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656" y="1954926"/>
            <a:ext cx="4574688" cy="4351338"/>
          </a:xfrm>
        </p:spPr>
      </p:pic>
    </p:spTree>
    <p:extLst>
      <p:ext uri="{BB962C8B-B14F-4D97-AF65-F5344CB8AC3E}">
        <p14:creationId xmlns:p14="http://schemas.microsoft.com/office/powerpoint/2010/main" val="226296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7930-F2FD-A05A-C73B-486227FC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Si queremos encontrar señales cercanas, como definimos “cerca”?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A78E4-B290-2780-76A6-17B64A18EAB5}"/>
              </a:ext>
            </a:extLst>
          </p:cNvPr>
          <p:cNvSpPr txBox="1"/>
          <p:nvPr/>
        </p:nvSpPr>
        <p:spPr>
          <a:xfrm>
            <a:off x="1886035" y="2623517"/>
            <a:ext cx="2162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Distancia euclidiana: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C9D520-34CD-6CFB-3921-1D28CD856DF3}"/>
                  </a:ext>
                </a:extLst>
              </p:cNvPr>
              <p:cNvSpPr txBox="1"/>
              <p:nvPr/>
            </p:nvSpPr>
            <p:spPr>
              <a:xfrm>
                <a:off x="1886035" y="4364901"/>
                <a:ext cx="4277581" cy="493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O" dirty="0"/>
                  <a:t>Distancia coseno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𝑖𝑠𝑡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C9D520-34CD-6CFB-3921-1D28CD856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035" y="4364901"/>
                <a:ext cx="4277581" cy="493918"/>
              </a:xfrm>
              <a:prstGeom prst="rect">
                <a:avLst/>
              </a:prstGeom>
              <a:blipFill>
                <a:blip r:embed="rId2"/>
                <a:stretch>
                  <a:fillRect l="-1183" b="-25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DB94D8-9E02-7B34-8E42-AB547EC77A7F}"/>
                  </a:ext>
                </a:extLst>
              </p:cNvPr>
              <p:cNvSpPr txBox="1"/>
              <p:nvPr/>
            </p:nvSpPr>
            <p:spPr>
              <a:xfrm>
                <a:off x="4048230" y="2399000"/>
                <a:ext cx="283763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𝐷𝑖𝑠𝑡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O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CO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CO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CO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DB94D8-9E02-7B34-8E42-AB547EC77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230" y="2399000"/>
                <a:ext cx="2837636" cy="818366"/>
              </a:xfrm>
              <a:prstGeom prst="rect">
                <a:avLst/>
              </a:prstGeom>
              <a:blipFill>
                <a:blip r:embed="rId3"/>
                <a:stretch>
                  <a:fillRect l="-1333" t="-109231" b="-160000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41393CB-003A-63E9-4895-CDB44B08B984}"/>
              </a:ext>
            </a:extLst>
          </p:cNvPr>
          <p:cNvSpPr txBox="1"/>
          <p:nvPr/>
        </p:nvSpPr>
        <p:spPr>
          <a:xfrm>
            <a:off x="8294133" y="2213846"/>
            <a:ext cx="261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Mide que el valor de cada componente del vector sea similar</a:t>
            </a:r>
          </a:p>
          <a:p>
            <a:r>
              <a:rPr lang="en-CO" dirty="0"/>
              <a:t>Dist = [0,inf)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2BC2A-11E2-8AC2-BCE9-4D30B871C1FB}"/>
              </a:ext>
            </a:extLst>
          </p:cNvPr>
          <p:cNvSpPr txBox="1"/>
          <p:nvPr/>
        </p:nvSpPr>
        <p:spPr>
          <a:xfrm>
            <a:off x="8294133" y="4011695"/>
            <a:ext cx="2617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O" dirty="0"/>
              <a:t>Mide que haya la misma presencia de cada componente en el vector</a:t>
            </a:r>
          </a:p>
          <a:p>
            <a:r>
              <a:rPr lang="en-CO" dirty="0"/>
              <a:t>Dist = [0,1]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A3BF56-3E2E-74B0-CE03-F498E803C62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6885866" y="2808183"/>
            <a:ext cx="1408267" cy="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D5344D-8FA8-02D0-C601-AD5860C65F2C}"/>
              </a:ext>
            </a:extLst>
          </p:cNvPr>
          <p:cNvCxnSpPr>
            <a:cxnSpLocks/>
            <a:stCxn id="26" idx="6"/>
            <a:endCxn id="19" idx="1"/>
          </p:cNvCxnSpPr>
          <p:nvPr/>
        </p:nvCxnSpPr>
        <p:spPr>
          <a:xfrm>
            <a:off x="6419461" y="4611860"/>
            <a:ext cx="1874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4B8DB00-A967-A5AE-7695-E82994EC3324}"/>
              </a:ext>
            </a:extLst>
          </p:cNvPr>
          <p:cNvSpPr/>
          <p:nvPr/>
        </p:nvSpPr>
        <p:spPr>
          <a:xfrm>
            <a:off x="1744824" y="4011695"/>
            <a:ext cx="4674637" cy="12003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O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F163F1-0160-8BB5-04B6-64F19142C3CD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4082143" y="5212024"/>
            <a:ext cx="0" cy="50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B93F6A-DABE-AA1D-8952-3DC5AD8E6751}"/>
              </a:ext>
            </a:extLst>
          </p:cNvPr>
          <p:cNvSpPr txBox="1"/>
          <p:nvPr/>
        </p:nvSpPr>
        <p:spPr>
          <a:xfrm>
            <a:off x="2646396" y="5888204"/>
            <a:ext cx="28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Normalmente mas útil en DL</a:t>
            </a:r>
          </a:p>
        </p:txBody>
      </p:sp>
    </p:spTree>
    <p:extLst>
      <p:ext uri="{BB962C8B-B14F-4D97-AF65-F5344CB8AC3E}">
        <p14:creationId xmlns:p14="http://schemas.microsoft.com/office/powerpoint/2010/main" val="43875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7930-F2FD-A05A-C73B-486227FC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Si queremos encontrar señales cercanas, como definimos “cerca”</a:t>
            </a:r>
          </a:p>
        </p:txBody>
      </p:sp>
      <p:pic>
        <p:nvPicPr>
          <p:cNvPr id="10" name="Content Placeholder 4" descr="A lake surrounded by trees and mountains&#10;&#10;Description automatically generated with low confidence">
            <a:extLst>
              <a:ext uri="{FF2B5EF4-FFF2-40B4-BE49-F238E27FC236}">
                <a16:creationId xmlns:a16="http://schemas.microsoft.com/office/drawing/2014/main" id="{3A5C3F6A-7CB1-6379-B418-2220A23CC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744" y="2177494"/>
            <a:ext cx="1742752" cy="115729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50328-8264-9921-F10D-73A2725DA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835" y="2179090"/>
            <a:ext cx="2057400" cy="1155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DF860-7327-08FA-1C36-4B2DD3B7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968" y="2179090"/>
            <a:ext cx="1739901" cy="1155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22F63A-746E-A8BB-155B-CAEB91F85CEA}"/>
              </a:ext>
            </a:extLst>
          </p:cNvPr>
          <p:cNvSpPr txBox="1"/>
          <p:nvPr/>
        </p:nvSpPr>
        <p:spPr>
          <a:xfrm>
            <a:off x="2192223" y="363693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V=[1,0,3,2]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87B52-1D9E-5AC7-E2E5-7761565F6C24}"/>
              </a:ext>
            </a:extLst>
          </p:cNvPr>
          <p:cNvSpPr txBox="1"/>
          <p:nvPr/>
        </p:nvSpPr>
        <p:spPr>
          <a:xfrm>
            <a:off x="5381638" y="363693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V1=[0,1,1,0]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996BEB-4640-9F1C-9422-E768E2057469}"/>
              </a:ext>
            </a:extLst>
          </p:cNvPr>
          <p:cNvSpPr txBox="1"/>
          <p:nvPr/>
        </p:nvSpPr>
        <p:spPr>
          <a:xfrm>
            <a:off x="8579511" y="363693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V2=[4,0,12,8]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7BA948-79AB-8FBF-3FF7-E37671B12BA9}"/>
                  </a:ext>
                </a:extLst>
              </p:cNvPr>
              <p:cNvSpPr txBox="1"/>
              <p:nvPr/>
            </p:nvSpPr>
            <p:spPr>
              <a:xfrm>
                <a:off x="4292878" y="4308402"/>
                <a:ext cx="3391313" cy="1079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O" dirty="0"/>
                  <a:t>distEucl=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O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1+1+4+4</m:t>
                        </m:r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endParaRPr lang="es-ES" b="0" dirty="0"/>
              </a:p>
              <a:p>
                <a:endParaRPr lang="es-ES" b="0" dirty="0"/>
              </a:p>
              <a:p>
                <a:r>
                  <a:rPr lang="en-CO" dirty="0"/>
                  <a:t>DistCos=1-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1∗0+0∗1+3∗1+2∗0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O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CO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=0.43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7BA948-79AB-8FBF-3FF7-E37671B12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878" y="4308402"/>
                <a:ext cx="3391313" cy="1079013"/>
              </a:xfrm>
              <a:prstGeom prst="rect">
                <a:avLst/>
              </a:prstGeom>
              <a:blipFill>
                <a:blip r:embed="rId5"/>
                <a:stretch>
                  <a:fillRect l="-1115" t="-1163" b="-2326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5D8A6C-FB90-1203-24BD-6F3722D5DEE2}"/>
                  </a:ext>
                </a:extLst>
              </p:cNvPr>
              <p:cNvSpPr txBox="1"/>
              <p:nvPr/>
            </p:nvSpPr>
            <p:spPr>
              <a:xfrm>
                <a:off x="7684191" y="4308402"/>
                <a:ext cx="3184526" cy="1079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O" dirty="0"/>
                  <a:t>distEucl=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O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9+81+36</m:t>
                        </m:r>
                      </m:e>
                    </m:rad>
                    <m:r>
                      <a:rPr lang="es-ES" b="0" i="1" smtClean="0">
                        <a:latin typeface="Cambria Math" panose="02040503050406030204" pitchFamily="18" charset="0"/>
                      </a:rPr>
                      <m:t>=11.2</m:t>
                    </m:r>
                  </m:oMath>
                </a14:m>
                <a:endParaRPr lang="es-ES" b="0" dirty="0"/>
              </a:p>
              <a:p>
                <a:endParaRPr lang="es-ES" b="0" dirty="0"/>
              </a:p>
              <a:p>
                <a:r>
                  <a:rPr lang="en-CO" dirty="0"/>
                  <a:t>DistCos=1-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1∗4+0∗0+3∗12+2∗8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CO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</m:ra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224</m:t>
                            </m:r>
                          </m:e>
                        </m:ra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O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5D8A6C-FB90-1203-24BD-6F3722D5D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191" y="4308402"/>
                <a:ext cx="3184526" cy="1079013"/>
              </a:xfrm>
              <a:prstGeom prst="rect">
                <a:avLst/>
              </a:prstGeom>
              <a:blipFill>
                <a:blip r:embed="rId6"/>
                <a:stretch>
                  <a:fillRect l="-1992" t="-1163" b="-4651"/>
                </a:stretch>
              </a:blipFill>
            </p:spPr>
            <p:txBody>
              <a:bodyPr/>
              <a:lstStyle/>
              <a:p>
                <a:r>
                  <a:rPr lang="en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93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C51A-2D18-E934-05B5-9557963D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Encontremos la evolución de un</a:t>
            </a:r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808D78BA-AAC4-1B68-1840-3283ACC7B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380000">
            <a:off x="8117631" y="574724"/>
            <a:ext cx="4047931" cy="1490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10136B-E9B9-B6B3-A5A9-5B3BF7558A72}"/>
              </a:ext>
            </a:extLst>
          </p:cNvPr>
          <p:cNvSpPr txBox="1"/>
          <p:nvPr/>
        </p:nvSpPr>
        <p:spPr>
          <a:xfrm>
            <a:off x="2106588" y="1505892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Dado</a:t>
            </a:r>
          </a:p>
        </p:txBody>
      </p:sp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15B535F4-898B-970F-606A-16CFAEC66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247" y="2086154"/>
            <a:ext cx="1292809" cy="1292809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3367502A-CBD0-3B52-28E8-C069E1B3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729" y="1929300"/>
            <a:ext cx="1599258" cy="1599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555D8-6F84-601B-409A-1DDD503312BF}"/>
              </a:ext>
            </a:extLst>
          </p:cNvPr>
          <p:cNvSpPr txBox="1"/>
          <p:nvPr/>
        </p:nvSpPr>
        <p:spPr>
          <a:xfrm>
            <a:off x="4892209" y="1506022"/>
            <a:ext cx="240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dirty="0"/>
              <a:t>Tenemos que encontrar</a:t>
            </a:r>
          </a:p>
        </p:txBody>
      </p:sp>
      <p:pic>
        <p:nvPicPr>
          <p:cNvPr id="13" name="Picture 12" descr="A blue stuffed animal&#10;&#10;Description automatically generated with low confidence">
            <a:extLst>
              <a:ext uri="{FF2B5EF4-FFF2-40B4-BE49-F238E27FC236}">
                <a16:creationId xmlns:a16="http://schemas.microsoft.com/office/drawing/2014/main" id="{B4AA71F0-B053-945C-DE6F-1219B75BC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248" y="3642944"/>
            <a:ext cx="1292808" cy="1292808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CC210A72-0CC5-25D4-0C07-466CC17CE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6954" y="3642944"/>
            <a:ext cx="1292808" cy="1292808"/>
          </a:xfrm>
          <a:prstGeom prst="rect">
            <a:avLst/>
          </a:prstGeom>
        </p:spPr>
      </p:pic>
      <p:pic>
        <p:nvPicPr>
          <p:cNvPr id="17" name="Picture 16" descr="A close-up of a bee&#10;&#10;Description automatically generated with medium confidence">
            <a:extLst>
              <a:ext uri="{FF2B5EF4-FFF2-40B4-BE49-F238E27FC236}">
                <a16:creationId xmlns:a16="http://schemas.microsoft.com/office/drawing/2014/main" id="{4DE6659D-B028-68A4-EC23-AACFE261E4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12736" y="5199733"/>
            <a:ext cx="1406329" cy="1406329"/>
          </a:xfrm>
          <a:prstGeom prst="rect">
            <a:avLst/>
          </a:prstGeom>
        </p:spPr>
      </p:pic>
      <p:pic>
        <p:nvPicPr>
          <p:cNvPr id="19" name="Picture 18" descr="A close-up of a bee&#10;&#10;Description automatically generated">
            <a:extLst>
              <a:ext uri="{FF2B5EF4-FFF2-40B4-BE49-F238E27FC236}">
                <a16:creationId xmlns:a16="http://schemas.microsoft.com/office/drawing/2014/main" id="{00E8187B-1A4C-4F70-2A14-9D8E985E49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3432" y="5199732"/>
            <a:ext cx="1406330" cy="140633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1C57EA-F38D-4081-1918-8082EABA244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358056" y="2728929"/>
            <a:ext cx="2095673" cy="3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CEA35-CD45-32C2-2DED-226F4185C08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3358056" y="4289348"/>
            <a:ext cx="2248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72F47F-64B5-699A-7FB3-7E55D84AB359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319065" y="5902897"/>
            <a:ext cx="21743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2DFB63-8176-B039-0572-DC6111B059F7}"/>
              </a:ext>
            </a:extLst>
          </p:cNvPr>
          <p:cNvSpPr txBox="1"/>
          <p:nvPr/>
        </p:nvSpPr>
        <p:spPr>
          <a:xfrm>
            <a:off x="8201608" y="3247053"/>
            <a:ext cx="3405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O" b="1" dirty="0">
                <a:solidFill>
                  <a:schemeClr val="accent1">
                    <a:lumMod val="75000"/>
                  </a:schemeClr>
                </a:solidFill>
              </a:rPr>
              <a:t>Normalmente no sería una tarea facil: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CO" dirty="0"/>
              <a:t>Este proyecto no cae en lo que hasta ahora veíamos como clasificación porque no hay clases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O" dirty="0"/>
              <a:t>Cada imagen de entrada tiene una única solución</a:t>
            </a:r>
          </a:p>
        </p:txBody>
      </p:sp>
    </p:spTree>
    <p:extLst>
      <p:ext uri="{BB962C8B-B14F-4D97-AF65-F5344CB8AC3E}">
        <p14:creationId xmlns:p14="http://schemas.microsoft.com/office/powerpoint/2010/main" val="25877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241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Embeddings</vt:lpstr>
      <vt:lpstr>Para qué comparar señales entre si?</vt:lpstr>
      <vt:lpstr>Lógica detras de la comparación con embedings</vt:lpstr>
      <vt:lpstr>Si queremos encontrar señales cercanas, como definimos “cerca”?</vt:lpstr>
      <vt:lpstr>Si queremos encontrar señales cercanas, como definimos “cerca”</vt:lpstr>
      <vt:lpstr>Encontremos la evolución de 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Embeddings</dc:title>
  <dc:creator>Francisco Reales</dc:creator>
  <cp:lastModifiedBy>Francisco Reales</cp:lastModifiedBy>
  <cp:revision>8</cp:revision>
  <dcterms:created xsi:type="dcterms:W3CDTF">2022-04-26T08:44:42Z</dcterms:created>
  <dcterms:modified xsi:type="dcterms:W3CDTF">2022-04-26T12:36:59Z</dcterms:modified>
</cp:coreProperties>
</file>