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A450-F422-6B68-1EE9-21769D2F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C6A97-D090-ABC0-D08B-F9D361D3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59C0-E550-2E91-2CD2-77DEBE6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D5-68D7-29AF-E26F-0652525E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4B66-7CB8-2832-D026-05C2A80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9638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BE68-B5D4-50FE-C82C-7C9C89C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EAEBE-4081-8929-094C-438F95A2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7E97-F3E8-0B62-6906-C0465575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EB2E-6FF5-D2BA-40D9-0C050029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B584-7DD4-D2B2-A609-3BAD2DB5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557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3CCD6-A9EB-CC2E-876D-6DE6E755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C8EE-4230-25DD-5FD0-1DB9ED69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7E7A-6877-C8FD-9784-1CEB033C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B15E-ACE2-1E0F-E0EF-25A472D4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9E5F-034F-5E74-CAC4-A66B65DF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5925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8148-61F0-43C8-3C1A-215C44E5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44C4-2DCD-1654-195A-EFE9A412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D3FC-F8DB-0407-87A1-A2CBF910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C8A3-D3E4-B1A7-9902-898EA379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1404-A15B-2215-A754-87DDFFFA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24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1F61-C3EC-C37D-E402-D8D5FF2F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2175-22A5-AD90-31D9-E4624A7E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E6D3-B667-0B2C-B115-A05AF57E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F412-4389-06BE-A6F7-A31ACFBB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0A2E-515D-D546-8F46-DFCEBF4F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99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A019-A691-D9E1-AD3C-26001BD6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0EAE-068E-43B7-B624-4D887E36B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C034D-AEAB-4DC0-035F-7CE09B3C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7B9B8-2FDF-3176-639B-6FE38903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9742-C272-BF5D-1A42-1E197D4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2608B-039B-A81B-08F8-B85FD71C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379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4848-F6B2-49BB-00EF-DCEEF597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9ACE0-733D-ADFC-50C9-5DD0E860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4939-F940-21AB-78F8-04004E0A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E0D3-4973-6D1B-FD83-F93154D4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9FA82-5B4B-EE40-FEF5-1AE3EB86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4DFD2-F10C-8428-5F27-E32AD155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0336B-A192-17B4-1C5C-7430B2F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A84EE-C8A5-5E9C-7C77-DFB48BD4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3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A26F-47FA-484F-4C0F-448178DA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B2A0B-954C-1AF2-BBB7-19E1A83F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DC3A7-6A55-09B0-7CA8-1BB0E3F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805BE-C9D9-3B59-0709-FA8F8548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8792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733EC-3266-CE8D-0737-46A6F04E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7555C-F20E-957F-F029-2AC61F4F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E385-828C-0539-8BFB-969D3ADB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797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F510-2581-7E26-71F3-28AB6079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EDFE-C61D-5C1B-8A4E-311958F7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09ADC-23F3-C352-B36D-D10888C8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0BCF-52FD-B7AB-88A5-37063EA7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1692-5EEB-9B69-7BE2-D3A01F4B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DA2E-E8CC-086E-0B5E-A595DF59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213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6A8E-5638-3902-58A6-4E9FBC5F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1AF69-0046-15B5-B98C-E08AF2DF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13FC6-1D88-C908-F43E-9D25658E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071E-61AD-F734-39EA-111A554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95F3-8095-094F-A6DE-A1ABDBDC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2E0D-46FB-8184-0AE1-F5F4D459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3834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7AC34-80F5-A730-3C24-9C16CA6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ACCB2-4061-410D-A132-BE9BAA4B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39EA-8A86-E80C-87AD-26AEC4AD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EC24-9CF5-A246-96DE-35D1C6C96E1F}" type="datetimeFigureOut">
              <a:rPr lang="en-CO" smtClean="0"/>
              <a:t>21/04/22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0DD3-BCCA-9E59-0D91-A04104CA2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2631-867F-B552-9052-4E14ADF63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E82A-7F6A-FB44-9C75-DFAD59F8E2D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847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DAD3-ECE9-0606-8776-84A435B0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22363"/>
            <a:ext cx="8996218" cy="1066655"/>
          </a:xfrm>
        </p:spPr>
        <p:txBody>
          <a:bodyPr>
            <a:normAutofit fontScale="90000"/>
          </a:bodyPr>
          <a:lstStyle/>
          <a:p>
            <a:r>
              <a:rPr lang="en-CO" dirty="0"/>
              <a:t>Reconocimiento de tumores en imágenes con la CNN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87D351E-4EF8-E3B6-8E06-8D49CE5E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91" y="2596573"/>
            <a:ext cx="6654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9C16-A1B2-6560-F82C-65946632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División del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9FFAA-CF10-9A47-E41D-E91250E0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92" y="1690688"/>
            <a:ext cx="7102415" cy="382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834A-A1F8-9589-1153-1F097AC3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Overfitting o S</a:t>
            </a:r>
            <a:r>
              <a:rPr lang="en-US" dirty="0"/>
              <a:t>o</a:t>
            </a:r>
            <a:r>
              <a:rPr lang="en-CO" dirty="0"/>
              <a:t>bre aprendizaje (Sobre ajuste)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01E13-7B10-2A6A-93D0-9B227D7A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44" y="1960561"/>
            <a:ext cx="499625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F89B-A8C2-CC03-06B8-3B71D88D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50" y="2271372"/>
            <a:ext cx="3741407" cy="37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Reconocimiento de tumores en imágenes con la CNN</vt:lpstr>
      <vt:lpstr>División del dataset</vt:lpstr>
      <vt:lpstr>Overfitting o Sobre aprendizaje (Sobre ajuste)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tumores en imágenes con la CNN</dc:title>
  <dc:creator>Francisco Reales</dc:creator>
  <cp:lastModifiedBy>Francisco Reales</cp:lastModifiedBy>
  <cp:revision>1</cp:revision>
  <dcterms:created xsi:type="dcterms:W3CDTF">2022-04-21T07:01:09Z</dcterms:created>
  <dcterms:modified xsi:type="dcterms:W3CDTF">2022-04-21T07:31:24Z</dcterms:modified>
</cp:coreProperties>
</file>