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73"/>
  </p:normalViewPr>
  <p:slideViewPr>
    <p:cSldViewPr snapToGrid="0">
      <p:cViewPr varScale="1">
        <p:scale>
          <a:sx n="137" d="100"/>
          <a:sy n="137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57F9-B007-6146-BED6-A71F47E9F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9AA65-2D37-E6FD-3B54-94F793C84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6EB26-90CD-6DD9-7256-0718652B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26A0-5BFF-4F43-BFBD-8FA946C02F4F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36A02-4223-77D8-20E4-93354017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A8FC8-8D28-C924-73F3-F85D28B8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B95A-90F9-534B-8434-996397B5318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618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F3D4-0CD8-B257-6C30-453E43D8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EA83B-FB75-66FE-0D48-C86211402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2D6A-C45A-6506-99E0-C05C8BF7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26A0-5BFF-4F43-BFBD-8FA946C02F4F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9CB08-4EEC-BED9-8A7D-D551660F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902C0-859A-9594-6622-B61C7C4C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B95A-90F9-534B-8434-996397B5318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9805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A5EC2-0F66-00F7-6B44-E487F76F3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23D45-3C5D-E53B-50AD-A1C165D7D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0A0B-6939-DD2A-9709-4C1CC871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26A0-5BFF-4F43-BFBD-8FA946C02F4F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9D227-C6EB-5047-43A3-F1624A90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B8E34-88A9-ECF5-0EA0-C11CB222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B95A-90F9-534B-8434-996397B5318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130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818B-4B70-8E4A-FC5A-37EAE0C2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6028E-A401-8401-C9B7-42316DC6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9149F-1316-E70F-74F6-369DF806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26A0-5BFF-4F43-BFBD-8FA946C02F4F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1EBA9-21D5-F1DD-9C7E-F38CA6AE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70C96-0FC9-5D15-2131-8005F403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B95A-90F9-534B-8434-996397B5318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1216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6DF2-BDA0-FD11-AE19-9DB4DB37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3FF59-12AF-3A2B-F256-2A9F069CF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3874-CC05-5D6E-CB6A-8896AFCA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26A0-5BFF-4F43-BFBD-8FA946C02F4F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DB992-98C9-A048-D12C-80338AF5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F037-B680-324F-A4C9-4FC6539E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B95A-90F9-534B-8434-996397B5318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9568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A614-5773-1C22-F5E8-8B8F265A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4F2B-566C-7874-FB16-AB190CB9B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3DDF2-17A1-CA62-F79E-EE6B710C2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E3844-8917-6B20-7257-9F90E6C3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26A0-5BFF-4F43-BFBD-8FA946C02F4F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AA7AB-DCBE-797A-E097-FB2193DD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D4E56-9C67-9EF6-CED8-D67D3629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B95A-90F9-534B-8434-996397B5318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4094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2A94-B098-00AF-F6BD-8E386994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83674-75A3-D959-50A5-D6552F1F0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9F992-B1C4-506A-7A13-2CA03309B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B0DDD-73D3-C591-AE3A-6D38E2B3D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BE506-EEBC-E56B-9586-3BF432256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B882F-DB0E-CA01-B296-6B5410B6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26A0-5BFF-4F43-BFBD-8FA946C02F4F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48A9C-3BDE-6050-0089-1E95201F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C44DC-3018-39DC-08AE-7C68352E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B95A-90F9-534B-8434-996397B5318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65297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6EFE-FB09-BDA8-43B9-62D265F1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1C29D-2D19-CE2E-E269-836D98AB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26A0-5BFF-4F43-BFBD-8FA946C02F4F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1F2DE-DD64-2631-D1E7-E00BE205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E582A-B2EF-FD7B-BB37-AA72FCFE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B95A-90F9-534B-8434-996397B5318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5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9E182-8CA7-C908-1C35-6F179A1A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26A0-5BFF-4F43-BFBD-8FA946C02F4F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97CD6-2DA0-1F33-16A2-5B94ADC3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F9ECF-374D-81A2-4175-4BB27238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B95A-90F9-534B-8434-996397B5318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403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2012-A93B-DCE3-AF55-8B949305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D921C-9291-E4C0-36DE-A4210C85F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28CDE-096D-01CC-1529-DC21E0165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33570-C949-B8FD-704F-B2B1E0AA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26A0-5BFF-4F43-BFBD-8FA946C02F4F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2B89A-4216-DB5D-8B58-2A0774AD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380C4-6E80-B32A-C003-7C094B8E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B95A-90F9-534B-8434-996397B5318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6222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4BA4-61E0-9A99-5623-C115E2C5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561C0-E897-75D4-077B-D42F55D91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F0368-5502-A8B6-A912-36A694E05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4AD8C-184F-E5A9-D4A1-969013BF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26A0-5BFF-4F43-BFBD-8FA946C02F4F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73004-FFF9-B1CB-0720-B0559F64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4CF3-380A-D97B-FC4A-A4B1AE6C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B95A-90F9-534B-8434-996397B5318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8815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D60D1-9011-DD3B-A4FD-A1271CAE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A7E99-F64B-7FDD-C244-EAC4F0DF6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17D9-8558-B3F2-9493-398632959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A26A0-5BFF-4F43-BFBD-8FA946C02F4F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C45E4-1187-DD38-7D8C-7DD789260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030D9-763A-2B67-C5D8-FDE979D02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9B95A-90F9-534B-8434-996397B5318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652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20B8-7FFD-1D37-96CD-4EF00062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chemeClr val="accent1"/>
                </a:solidFill>
              </a:rPr>
              <a:t>Y si el curso es de Deep Learning, para qué necesito Procesamiento de Imágenes?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BDE12-BC87-5E83-C168-883494B1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dirty="0"/>
              <a:t>Los cursos de Deep Learning rara vez contienen temas de procesamiento de señales, sin embargo todo empieza allí. </a:t>
            </a:r>
            <a:r>
              <a:rPr lang="en-CO" dirty="0">
                <a:solidFill>
                  <a:schemeClr val="accent1"/>
                </a:solidFill>
              </a:rPr>
              <a:t>Van a ver que entender DL cuando sabemos Procesamiento de Imágnes hace todo más intuitivo.</a:t>
            </a: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A14B42B-0FE4-CEBB-1116-50F6FD1F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99" y="3942899"/>
            <a:ext cx="4382278" cy="1636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93AB99-8444-DD9C-040E-BDD794683F8C}"/>
              </a:ext>
            </a:extLst>
          </p:cNvPr>
          <p:cNvSpPr txBox="1"/>
          <p:nvPr/>
        </p:nvSpPr>
        <p:spPr>
          <a:xfrm>
            <a:off x="1030962" y="3573567"/>
            <a:ext cx="311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>
                <a:solidFill>
                  <a:schemeClr val="accent2"/>
                </a:solidFill>
              </a:rPr>
              <a:t>En procesamiento de imágenes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B33C930-5BEE-1B54-E970-B5D032032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66" y="3942899"/>
            <a:ext cx="5481822" cy="2206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D994D3-A24E-93AC-DD1B-62FF08D4FCD8}"/>
              </a:ext>
            </a:extLst>
          </p:cNvPr>
          <p:cNvSpPr txBox="1"/>
          <p:nvPr/>
        </p:nvSpPr>
        <p:spPr>
          <a:xfrm>
            <a:off x="7477412" y="3573567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>
                <a:solidFill>
                  <a:schemeClr val="accent2"/>
                </a:solidFill>
              </a:rPr>
              <a:t>En Deep Learning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C3F5B5-EBB4-40F5-028A-C3A15D1F804B}"/>
              </a:ext>
            </a:extLst>
          </p:cNvPr>
          <p:cNvSpPr/>
          <p:nvPr/>
        </p:nvSpPr>
        <p:spPr>
          <a:xfrm>
            <a:off x="1814734" y="3942899"/>
            <a:ext cx="895739" cy="2325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F4ED1-AFF9-8870-9251-7BE8977B2251}"/>
              </a:ext>
            </a:extLst>
          </p:cNvPr>
          <p:cNvSpPr/>
          <p:nvPr/>
        </p:nvSpPr>
        <p:spPr>
          <a:xfrm>
            <a:off x="8001779" y="5676888"/>
            <a:ext cx="690465" cy="2325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80B5DB-4E79-FD10-2DFF-4078B9E2704E}"/>
              </a:ext>
            </a:extLst>
          </p:cNvPr>
          <p:cNvSpPr txBox="1"/>
          <p:nvPr/>
        </p:nvSpPr>
        <p:spPr>
          <a:xfrm>
            <a:off x="666086" y="5992297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Procesamiento de Imágenes + ML =</a:t>
            </a:r>
            <a:r>
              <a:rPr lang="en-CO" dirty="0"/>
              <a:t> ❤️</a:t>
            </a:r>
          </a:p>
        </p:txBody>
      </p:sp>
      <p:pic>
        <p:nvPicPr>
          <p:cNvPr id="14" name="Picture 13" descr="A picture containing pizza, slice, piece, different&#10;&#10;Description automatically generated">
            <a:extLst>
              <a:ext uri="{FF2B5EF4-FFF2-40B4-BE49-F238E27FC236}">
                <a16:creationId xmlns:a16="http://schemas.microsoft.com/office/drawing/2014/main" id="{9F1E5011-0BD6-F91F-5543-394C743D2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477" y="4090980"/>
            <a:ext cx="2052664" cy="8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Y si el curso es de Deep Learning, para qué necesito Procesamiento de Imágenes?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 si el curso es de Deep Learning, para qué necesito Procesamiento de Imágenes?</dc:title>
  <dc:creator>Francisco Reales Castro</dc:creator>
  <cp:lastModifiedBy>Francisco Reales Castro</cp:lastModifiedBy>
  <cp:revision>2</cp:revision>
  <dcterms:created xsi:type="dcterms:W3CDTF">2022-07-16T08:03:29Z</dcterms:created>
  <dcterms:modified xsi:type="dcterms:W3CDTF">2022-07-16T08:20:57Z</dcterms:modified>
</cp:coreProperties>
</file>