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3"/>
  </p:normalViewPr>
  <p:slideViewPr>
    <p:cSldViewPr snapToGrid="0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5A602-8985-AE47-847A-913F7AE63113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FDC2B-8AF8-A141-8939-BE9820396AD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5556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FDC2B-8AF8-A141-8939-BE9820396AD6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391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FDC2B-8AF8-A141-8939-BE9820396AD6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4877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FDC2B-8AF8-A141-8939-BE9820396AD6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66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09F6-7CD2-9FAB-F7BA-39E43830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C8568-A38B-845B-B98E-F231C2EE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A0B1-F0B4-43AD-4AD1-05F04172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6C673-9297-FA31-7F79-C9A2F68D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31A2-5DBA-3E53-837C-58F956C8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676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4948-7C6F-2217-11A9-3243CA20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0EE1D-4509-059D-3DC9-22E87A59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4A8D-7F7E-7BAD-06C1-D4E63C89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D780B-6C98-5948-54F7-513FD2D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ACCE-D800-37A0-D9F6-5DD1F24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68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C716D-6035-53BE-C812-31A278984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2E7E7-8683-8DC5-AA3D-1848E9233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AE31-EE1D-140C-D9C8-9C1DEB57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99EC-8A61-44E3-5855-0D7F2BC3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237D-5885-2EB7-A84F-0C18BFBE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6730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2F21-25CD-7B26-5493-EB828813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A5CB-6EB9-465A-29D1-3D0EBCA8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181F-75B5-8EB8-0DF2-98E04AB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720F-FD71-9C78-4171-27D12891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4105-A5F7-B1F9-2303-078198AE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5473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629-C478-4749-0BFF-89318019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43CE-6771-FD03-243A-D97F3242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B26F-6474-BC51-6657-B69BEDF2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0D9B-C530-0350-B3BB-DCBBB081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0BCC-48D4-385A-A5CF-12C9D06F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783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7A4-BDD1-A3E3-A437-5ACDD8D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22DC-B17B-176E-ADCB-819869133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3A65A-F444-9829-7522-90453F37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7FF3-48BE-5DD7-891D-CC147E7A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BBA4-52E8-DC77-FBCB-FC11B240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F4D-A6B3-E94E-7C06-8C38DB25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985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90FF-5FE3-450C-A293-70A15709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32F7E-6A05-5CDE-B7D2-588AEA0B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FF73-79AB-F49D-4997-8F3D005B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0BCC7-08E1-5F19-3A36-77DAA5695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1D45E-C30F-89D0-D966-81B6D90D8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A8248-8474-5801-4294-CCC73067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B32DE-7F9A-B7D0-2A24-63EABCA2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F3138-47B4-DD56-886B-F7576AE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059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3007-5298-D715-3DF2-1725ADE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6A129-DC9C-E35C-20C2-B8E4444C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C90D-E680-7925-889D-97EC1083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8CF61-A6FA-3896-F59A-1E9AE540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4334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8DF6D-9528-3919-2B89-EA87429E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C8256-80C4-AFCE-91A8-52114370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B9196-4C6C-01A4-7CAE-E32F12F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4644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17F5-C4D4-C8A0-54FB-659433E6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D301-5031-FA89-BBF1-D60AEE4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8521-2E6B-1B06-F8F9-44330158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BF5C-1F43-7421-0DF7-158A4EDA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99A3-3576-5D2F-747B-A450A439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57FCF-DB76-FD56-D1AF-3E896908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4521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2019-EAA2-9F42-EE70-306F6CCD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3A778-DDF4-55B2-06AF-AF7F2352C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79C4-A734-5884-1539-8772DF609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BB0E5-5F9F-BD1B-F922-83C975FF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E0E4-6646-6891-BCD6-10D4D779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6784-99F2-152A-2772-96CE49E7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7679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B31AE-B8DA-159A-21B9-3FE59D99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BE1F6-3756-4168-CEF8-EA29BEB7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13F7-7458-6A5A-AC4B-C635D2610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FED6-6391-1F4F-9FC2-6919FA7354D1}" type="datetimeFigureOut">
              <a:rPr lang="en-CO" smtClean="0"/>
              <a:t>16/07/22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86CB-63DD-84BF-59C7-23D88AE2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DCC3-1FFA-5C2A-334D-ED6833BCA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2B79-A74A-294C-A4F3-DFEF1B542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1336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74C-37D8-3321-3A6D-44751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chemeClr val="accent1"/>
                </a:solidFill>
              </a:rPr>
              <a:t>Conoce al instructor (Francisco Reales)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E52B4-3E9D-9A40-E781-E590AAD3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CO" dirty="0"/>
              <a:t>Ingeniero Electrónico con Estudios de Maestría en Inteligencia Artificial de la Universidad de Melbourne </a:t>
            </a:r>
          </a:p>
          <a:p>
            <a:endParaRPr lang="en-CO" dirty="0"/>
          </a:p>
          <a:p>
            <a:r>
              <a:rPr lang="en-CO" dirty="0"/>
              <a:t>Experiencia en investigación del reconocimiento de cancer a partir de imágenes</a:t>
            </a:r>
          </a:p>
          <a:p>
            <a:endParaRPr lang="en-CO" dirty="0"/>
          </a:p>
          <a:p>
            <a:r>
              <a:rPr lang="en-CO" dirty="0"/>
              <a:t>Experiencia en la industría tanto en Visión Artificial como en otras ramas como NLP y Series de tiempo</a:t>
            </a:r>
          </a:p>
          <a:p>
            <a:endParaRPr lang="en-CO" dirty="0"/>
          </a:p>
          <a:p>
            <a:r>
              <a:rPr lang="en-CO" dirty="0"/>
              <a:t>He trabajado en proyectos para empresas como Coca-Cola, Pepsi, Unilever, P&amp;G y Mercado Libre  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4496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74C-37D8-3321-3A6D-44751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chemeClr val="accent1"/>
                </a:solidFill>
              </a:rPr>
              <a:t>El enfoque del curso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E52B4-3E9D-9A40-E781-E590AAD3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CO" dirty="0"/>
              <a:t>El curso tiene un enfoque práctico, pero Data Science / Inteligencia Artificial / Machine Learning, tienen un fundamento matemático y cuya forma de implementación es programando (Normalmente en Python) </a:t>
            </a:r>
          </a:p>
          <a:p>
            <a:endParaRPr lang="en-CO" dirty="0"/>
          </a:p>
          <a:p>
            <a:r>
              <a:rPr lang="en-CO" dirty="0"/>
              <a:t>Con lo anterior, entender estos </a:t>
            </a:r>
            <a:r>
              <a:rPr lang="en-CO" dirty="0">
                <a:solidFill>
                  <a:schemeClr val="accent1"/>
                </a:solidFill>
              </a:rPr>
              <a:t>fundamentos hasta cierto nivel </a:t>
            </a:r>
            <a:r>
              <a:rPr lang="en-CO" dirty="0"/>
              <a:t>nos ayuda a decidir sobre los mejores modelos para una aplicación, o problemas que puede tener una solución</a:t>
            </a:r>
          </a:p>
          <a:p>
            <a:endParaRPr lang="en-CO" dirty="0"/>
          </a:p>
          <a:p>
            <a:r>
              <a:rPr lang="en-CO" dirty="0">
                <a:solidFill>
                  <a:schemeClr val="accent1"/>
                </a:solidFill>
              </a:rPr>
              <a:t>Fundamentos hasta cierto nivel</a:t>
            </a:r>
            <a:r>
              <a:rPr lang="en-CO" dirty="0"/>
              <a:t>, porque podemos ir tan a fondo como queramos, incluso existen PhD sobre cada tema que veamos.  </a:t>
            </a:r>
          </a:p>
        </p:txBody>
      </p:sp>
    </p:spTree>
    <p:extLst>
      <p:ext uri="{BB962C8B-B14F-4D97-AF65-F5344CB8AC3E}">
        <p14:creationId xmlns:p14="http://schemas.microsoft.com/office/powerpoint/2010/main" val="31154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74C-37D8-3321-3A6D-44751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chemeClr val="accent1"/>
                </a:solidFill>
              </a:rPr>
              <a:t>Consejos para tomar el curso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E52B4-3E9D-9A40-E781-E590AAD3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CO" dirty="0"/>
              <a:t>El curso es bastante acumulativo, los conceptos que veamos al principio, los seguiremos utilizando hasta el final (</a:t>
            </a:r>
            <a:r>
              <a:rPr lang="en-CO" dirty="0">
                <a:solidFill>
                  <a:schemeClr val="accent1"/>
                </a:solidFill>
              </a:rPr>
              <a:t>devuelvanse a la explicación inicial si lo consideran necesario</a:t>
            </a:r>
            <a:r>
              <a:rPr lang="en-CO" dirty="0"/>
              <a:t>)</a:t>
            </a:r>
          </a:p>
          <a:p>
            <a:r>
              <a:rPr lang="en-CO" dirty="0"/>
              <a:t>En cualquier solución de Ingeniería o Ciencias de la Computación, es natural encontrarnos con problemas para lograr nuestro objetivo, tenemos que </a:t>
            </a:r>
            <a:r>
              <a:rPr lang="en-CO" dirty="0">
                <a:solidFill>
                  <a:schemeClr val="accent1"/>
                </a:solidFill>
              </a:rPr>
              <a:t>desarrollar esta capacidad para resolver problemas</a:t>
            </a:r>
            <a:r>
              <a:rPr lang="en-CO" dirty="0"/>
              <a:t>: Puede que alguien ya lo haya tenido: </a:t>
            </a:r>
            <a:r>
              <a:rPr lang="en-US" dirty="0">
                <a:hlinkClick r:id="rId3"/>
              </a:rPr>
              <a:t>https://stackoverflow.com</a:t>
            </a:r>
            <a:r>
              <a:rPr lang="en-US" dirty="0"/>
              <a:t>, Q&amp;A</a:t>
            </a:r>
          </a:p>
          <a:p>
            <a:r>
              <a:rPr lang="en-CO" dirty="0"/>
              <a:t>El curso tiene </a:t>
            </a:r>
            <a:r>
              <a:rPr lang="en-CO" dirty="0">
                <a:solidFill>
                  <a:schemeClr val="accent1"/>
                </a:solidFill>
              </a:rPr>
              <a:t>aplicaciones</a:t>
            </a:r>
            <a:r>
              <a:rPr lang="en-CO" dirty="0"/>
              <a:t> como detección de tumores, jugar atari de forma automática, detección de violencia en video y más. Sin embargo, </a:t>
            </a:r>
            <a:r>
              <a:rPr lang="en-CO" dirty="0">
                <a:solidFill>
                  <a:schemeClr val="accent1"/>
                </a:solidFill>
              </a:rPr>
              <a:t>las primeras horas, antes de llegar a ML, son bastante abstractas</a:t>
            </a:r>
            <a:r>
              <a:rPr lang="en-CO" dirty="0"/>
              <a:t>, es porque necesitamos adquirir la herramientas necesarias primero</a:t>
            </a:r>
          </a:p>
        </p:txBody>
      </p:sp>
    </p:spTree>
    <p:extLst>
      <p:ext uri="{BB962C8B-B14F-4D97-AF65-F5344CB8AC3E}">
        <p14:creationId xmlns:p14="http://schemas.microsoft.com/office/powerpoint/2010/main" val="49322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291</Words>
  <Application>Microsoft Macintosh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Conoce al instructor (Francisco Reales)</vt:lpstr>
      <vt:lpstr>El enfoque del curso</vt:lpstr>
      <vt:lpstr>Consejos para tomar el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Conoce al instructor (Francisco Reales)</dc:title>
  <dc:creator>Francisco Reales Castro</dc:creator>
  <cp:lastModifiedBy>Francisco Reales Castro</cp:lastModifiedBy>
  <cp:revision>2</cp:revision>
  <dcterms:created xsi:type="dcterms:W3CDTF">2022-07-16T06:21:28Z</dcterms:created>
  <dcterms:modified xsi:type="dcterms:W3CDTF">2022-07-16T08:03:14Z</dcterms:modified>
</cp:coreProperties>
</file>