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7C457E-60D8-4AEE-99B9-008CC183E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D4BEA93-9466-48B4-BE98-067B8877DB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1899B0-5AC9-4C4F-88AA-48B0429D6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C00B-C2D4-43FE-A87E-F265690F54CB}" type="datetimeFigureOut">
              <a:rPr lang="es-MX" smtClean="0"/>
              <a:t>23/10/2021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CBF1C5-AF9C-433F-88C9-6DFEDD11F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9D4300-5B0A-4256-8402-D0C3726AB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860FD-45C1-480B-AC9D-1C3A5B768A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0323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80B549-DBA1-45C1-B335-3B407C42D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1CDB29A-B9F8-4D4D-A7EE-B5EC5F77B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A26DC8-26EB-45C9-85EA-E3FA41D3E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C00B-C2D4-43FE-A87E-F265690F54CB}" type="datetimeFigureOut">
              <a:rPr lang="es-MX" smtClean="0"/>
              <a:t>23/10/2021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80DDBC-E930-4241-8D54-C900FA729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229705-583A-4828-B641-7E5609315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860FD-45C1-480B-AC9D-1C3A5B768A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0938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530CDF8-198C-40CA-8DD7-EB150289D6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FCC4153-1488-484A-83F2-4249E7047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5BECF4-572B-4744-9B35-380105296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C00B-C2D4-43FE-A87E-F265690F54CB}" type="datetimeFigureOut">
              <a:rPr lang="es-MX" smtClean="0"/>
              <a:t>23/10/2021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AA0F63-84F3-42A1-9B22-D884FCC49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6CD498-39BE-4BF5-84E4-D7EA83D2F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860FD-45C1-480B-AC9D-1C3A5B768A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023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2CD6D9-BBA6-4244-960D-3DFDFFF1E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F9031F-EEA5-41B8-8963-89F4270C8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27DE1D-6453-4090-B3D7-8BD83DFD4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C00B-C2D4-43FE-A87E-F265690F54CB}" type="datetimeFigureOut">
              <a:rPr lang="es-MX" smtClean="0"/>
              <a:t>23/10/2021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04FAC9-277A-40BA-91B6-57E4AA439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83FCD6-4FEC-4EC2-AFE9-7FF0BDC01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860FD-45C1-480B-AC9D-1C3A5B768A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2983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2A4F37-16C1-4A7F-A928-5EBA862A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FB18A8-A419-4378-BC2F-C882C4634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84D879-68B4-4D68-8EC2-804C14C49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C00B-C2D4-43FE-A87E-F265690F54CB}" type="datetimeFigureOut">
              <a:rPr lang="es-MX" smtClean="0"/>
              <a:t>23/10/2021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6714CF-9819-453E-82A0-3472B3F9E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FB7A1E-289A-4FBD-995F-9C4369FC6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860FD-45C1-480B-AC9D-1C3A5B768A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5388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3FFE78-3D02-40A3-9B70-2BFE59F26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B3F8EA-ABEC-4A61-B136-FF539BF6EA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0FFE3EB-3B1A-47F0-AD7D-CD744FBFC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25422FC-F4F6-4261-91A5-447F2CAC5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C00B-C2D4-43FE-A87E-F265690F54CB}" type="datetimeFigureOut">
              <a:rPr lang="es-MX" smtClean="0"/>
              <a:t>23/10/2021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2B9F33A-C7E4-4000-990B-D03DCB891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AC59EF9-2F94-495E-AF91-46952EBF4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860FD-45C1-480B-AC9D-1C3A5B768A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8654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FA5A59-AA07-4847-8F09-DDF72B777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F1F442-45F5-4628-A161-253F95911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4141990-FA11-40BF-8176-BF74AD341C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EE069AB-C47F-4ACB-9BEC-BB90229755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FDEE885-3258-44AA-9C6F-48A673896E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C29D7AC-BDC5-4BB0-AD81-25619AB68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C00B-C2D4-43FE-A87E-F265690F54CB}" type="datetimeFigureOut">
              <a:rPr lang="es-MX" smtClean="0"/>
              <a:t>23/10/2021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454DB9E-59D6-4B37-900C-B84820E39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8533F3C-73CE-46C1-884F-C12ABB6DC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860FD-45C1-480B-AC9D-1C3A5B768A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2630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733C6-E6B5-4C00-9FE5-37934D768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3943BFA-0ACB-49CB-8A16-9586E568D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C00B-C2D4-43FE-A87E-F265690F54CB}" type="datetimeFigureOut">
              <a:rPr lang="es-MX" smtClean="0"/>
              <a:t>23/10/2021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84463F3-1993-472D-9B0B-0DD69CDEE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6E8CD11-3BDC-44E3-AD95-E7C53C19A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860FD-45C1-480B-AC9D-1C3A5B768A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9795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BC671AB-C94A-42A0-81DA-BC1D8EDAE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C00B-C2D4-43FE-A87E-F265690F54CB}" type="datetimeFigureOut">
              <a:rPr lang="es-MX" smtClean="0"/>
              <a:t>23/10/2021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031DFB8-E1B1-4075-8348-C10A5CD17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FD342F-0491-4953-B0B5-EBD7D8AC6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860FD-45C1-480B-AC9D-1C3A5B768A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1215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20826A-7163-4A50-9DA1-7530CA3A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233A07-CF5B-48F0-86A9-FDD394AD8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51ED8B0-B63C-406E-88B2-4475CE8C1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FF16003-B4CE-44F7-9559-8086693AF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C00B-C2D4-43FE-A87E-F265690F54CB}" type="datetimeFigureOut">
              <a:rPr lang="es-MX" smtClean="0"/>
              <a:t>23/10/2021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43798E9-5E5B-4608-B5BE-EBA3FE53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A564108-628F-4C17-81C2-1C8D6B06B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860FD-45C1-480B-AC9D-1C3A5B768A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018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2CFB8A-DF69-4B30-B577-8460502BD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A8995C1-36A7-4821-B9DB-B33DC2A6CA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7718AD0-2A30-4808-98F2-F9E135503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B68F5A-3F90-4193-9E14-BD51EA162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C00B-C2D4-43FE-A87E-F265690F54CB}" type="datetimeFigureOut">
              <a:rPr lang="es-MX" smtClean="0"/>
              <a:t>23/10/2021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CED21CD-7C71-4D90-8424-EE3AF6CD6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2B83911-2B28-4D18-B430-CEB740E3C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860FD-45C1-480B-AC9D-1C3A5B768A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3752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B0E657E-399C-4AB1-A164-593FE8C43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F58344B-23C4-4646-B73F-6D141FC52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BACF17-7B3B-4FC8-B593-45B6921594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AC00B-C2D4-43FE-A87E-F265690F54CB}" type="datetimeFigureOut">
              <a:rPr lang="es-MX" smtClean="0"/>
              <a:t>23/10/2021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C9BC20-38F1-4EB4-ACFC-9EFE35ADF0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42362C-E417-4EFA-BC26-C561CD130C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860FD-45C1-480B-AC9D-1C3A5B768A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3296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91E3D94D-5171-44E4-8A84-D37FC9776DDF}"/>
              </a:ext>
            </a:extLst>
          </p:cNvPr>
          <p:cNvSpPr/>
          <p:nvPr/>
        </p:nvSpPr>
        <p:spPr>
          <a:xfrm>
            <a:off x="-12880" y="-25758"/>
            <a:ext cx="12221079" cy="688375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42F5CF5B-7D80-47FB-83CB-CD137F41B7AB}"/>
              </a:ext>
            </a:extLst>
          </p:cNvPr>
          <p:cNvGrpSpPr/>
          <p:nvPr/>
        </p:nvGrpSpPr>
        <p:grpSpPr>
          <a:xfrm>
            <a:off x="374385" y="323234"/>
            <a:ext cx="11443230" cy="6185774"/>
            <a:chOff x="419405" y="223202"/>
            <a:chExt cx="11443230" cy="6185774"/>
          </a:xfrm>
        </p:grpSpPr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0A518023-DD54-4583-B87C-0255203C2858}"/>
                </a:ext>
              </a:extLst>
            </p:cNvPr>
            <p:cNvGrpSpPr/>
            <p:nvPr/>
          </p:nvGrpSpPr>
          <p:grpSpPr>
            <a:xfrm>
              <a:off x="419405" y="695457"/>
              <a:ext cx="1225063" cy="776645"/>
              <a:chOff x="767135" y="577864"/>
              <a:chExt cx="2852909" cy="1808640"/>
            </a:xfrm>
          </p:grpSpPr>
          <p:pic>
            <p:nvPicPr>
              <p:cNvPr id="1026" name="Picture 2" descr="Silueta variante de guitarra eléctrica - Iconos gratis de música">
                <a:extLst>
                  <a:ext uri="{FF2B5EF4-FFF2-40B4-BE49-F238E27FC236}">
                    <a16:creationId xmlns:a16="http://schemas.microsoft.com/office/drawing/2014/main" id="{3153EB66-5288-4B5A-AC93-9852F916CB7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Blur/>
                        </a14:imgEffect>
                        <a14:imgEffect>
                          <a14:saturation sat="76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7135" y="577864"/>
                <a:ext cx="1808640" cy="180864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Picture 6" descr="Vector Transparente PNG Y SVG De Bajo Guitarra Silueta Instrumento Musical">
                <a:extLst>
                  <a:ext uri="{FF2B5EF4-FFF2-40B4-BE49-F238E27FC236}">
                    <a16:creationId xmlns:a16="http://schemas.microsoft.com/office/drawing/2014/main" id="{1D3E05BA-5815-4A38-A178-4E4DA2DD8A4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Blur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713" r="31862"/>
              <a:stretch/>
            </p:blipFill>
            <p:spPr bwMode="auto">
              <a:xfrm rot="18874496">
                <a:off x="1737341" y="-95516"/>
                <a:ext cx="921982" cy="2843424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" name="Grupo 12">
              <a:extLst>
                <a:ext uri="{FF2B5EF4-FFF2-40B4-BE49-F238E27FC236}">
                  <a16:creationId xmlns:a16="http://schemas.microsoft.com/office/drawing/2014/main" id="{0A5BCC54-403C-4693-8EBF-9DAD91CADAF7}"/>
                </a:ext>
              </a:extLst>
            </p:cNvPr>
            <p:cNvGrpSpPr/>
            <p:nvPr/>
          </p:nvGrpSpPr>
          <p:grpSpPr>
            <a:xfrm>
              <a:off x="421441" y="1866169"/>
              <a:ext cx="1225063" cy="776645"/>
              <a:chOff x="767135" y="577864"/>
              <a:chExt cx="2852909" cy="1808640"/>
            </a:xfrm>
          </p:grpSpPr>
          <p:pic>
            <p:nvPicPr>
              <p:cNvPr id="14" name="Picture 2" descr="Silueta variante de guitarra eléctrica - Iconos gratis de música">
                <a:extLst>
                  <a:ext uri="{FF2B5EF4-FFF2-40B4-BE49-F238E27FC236}">
                    <a16:creationId xmlns:a16="http://schemas.microsoft.com/office/drawing/2014/main" id="{9E9B52BA-17AF-4662-8742-7764BE087E9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Blur/>
                        </a14:imgEffect>
                        <a14:imgEffect>
                          <a14:saturation sat="76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7135" y="577864"/>
                <a:ext cx="1808640" cy="180864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6" descr="Vector Transparente PNG Y SVG De Bajo Guitarra Silueta Instrumento Musical">
                <a:extLst>
                  <a:ext uri="{FF2B5EF4-FFF2-40B4-BE49-F238E27FC236}">
                    <a16:creationId xmlns:a16="http://schemas.microsoft.com/office/drawing/2014/main" id="{5D549CA9-8C68-472E-BD2B-3517B8A6E3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Blur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713" r="31862"/>
              <a:stretch/>
            </p:blipFill>
            <p:spPr bwMode="auto">
              <a:xfrm rot="18874496">
                <a:off x="1737341" y="-95516"/>
                <a:ext cx="921982" cy="2843424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E0059282-68D5-44DF-91EE-352BD3326C83}"/>
                </a:ext>
              </a:extLst>
            </p:cNvPr>
            <p:cNvGrpSpPr/>
            <p:nvPr/>
          </p:nvGrpSpPr>
          <p:grpSpPr>
            <a:xfrm>
              <a:off x="419405" y="2926031"/>
              <a:ext cx="1225063" cy="776645"/>
              <a:chOff x="767135" y="577864"/>
              <a:chExt cx="2852909" cy="1808640"/>
            </a:xfrm>
          </p:grpSpPr>
          <p:pic>
            <p:nvPicPr>
              <p:cNvPr id="17" name="Picture 2" descr="Silueta variante de guitarra eléctrica - Iconos gratis de música">
                <a:extLst>
                  <a:ext uri="{FF2B5EF4-FFF2-40B4-BE49-F238E27FC236}">
                    <a16:creationId xmlns:a16="http://schemas.microsoft.com/office/drawing/2014/main" id="{FCE4D516-1141-4E2D-A967-68CDB68ED5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Blur/>
                        </a14:imgEffect>
                        <a14:imgEffect>
                          <a14:saturation sat="76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7135" y="577864"/>
                <a:ext cx="1808640" cy="180864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6" descr="Vector Transparente PNG Y SVG De Bajo Guitarra Silueta Instrumento Musical">
                <a:extLst>
                  <a:ext uri="{FF2B5EF4-FFF2-40B4-BE49-F238E27FC236}">
                    <a16:creationId xmlns:a16="http://schemas.microsoft.com/office/drawing/2014/main" id="{22DA3821-0AFB-4AB0-935F-EE67ECA2AB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Blur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713" r="31862"/>
              <a:stretch/>
            </p:blipFill>
            <p:spPr bwMode="auto">
              <a:xfrm rot="18874496">
                <a:off x="1737341" y="-95516"/>
                <a:ext cx="921982" cy="2843424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31B1C6C5-4D5C-4899-9B80-A92DED9EA795}"/>
                </a:ext>
              </a:extLst>
            </p:cNvPr>
            <p:cNvGrpSpPr/>
            <p:nvPr/>
          </p:nvGrpSpPr>
          <p:grpSpPr>
            <a:xfrm>
              <a:off x="460165" y="4099055"/>
              <a:ext cx="1225063" cy="776645"/>
              <a:chOff x="767135" y="577864"/>
              <a:chExt cx="2852909" cy="1808640"/>
            </a:xfrm>
          </p:grpSpPr>
          <p:pic>
            <p:nvPicPr>
              <p:cNvPr id="20" name="Picture 2" descr="Silueta variante de guitarra eléctrica - Iconos gratis de música">
                <a:extLst>
                  <a:ext uri="{FF2B5EF4-FFF2-40B4-BE49-F238E27FC236}">
                    <a16:creationId xmlns:a16="http://schemas.microsoft.com/office/drawing/2014/main" id="{ECFA39B5-02AE-4B99-8C34-C6276CF2F56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Blur/>
                        </a14:imgEffect>
                        <a14:imgEffect>
                          <a14:saturation sat="76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7135" y="577864"/>
                <a:ext cx="1808640" cy="180864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6" descr="Vector Transparente PNG Y SVG De Bajo Guitarra Silueta Instrumento Musical">
                <a:extLst>
                  <a:ext uri="{FF2B5EF4-FFF2-40B4-BE49-F238E27FC236}">
                    <a16:creationId xmlns:a16="http://schemas.microsoft.com/office/drawing/2014/main" id="{1BA18DA2-7215-4D6E-B68B-E2C1010DD73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Blur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713" r="31862"/>
              <a:stretch/>
            </p:blipFill>
            <p:spPr bwMode="auto">
              <a:xfrm rot="18874496">
                <a:off x="1737341" y="-95516"/>
                <a:ext cx="921982" cy="2843424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2" name="Grupo 21">
              <a:extLst>
                <a:ext uri="{FF2B5EF4-FFF2-40B4-BE49-F238E27FC236}">
                  <a16:creationId xmlns:a16="http://schemas.microsoft.com/office/drawing/2014/main" id="{9153DF36-662F-4AE0-BB4B-627FA9728BD4}"/>
                </a:ext>
              </a:extLst>
            </p:cNvPr>
            <p:cNvGrpSpPr/>
            <p:nvPr/>
          </p:nvGrpSpPr>
          <p:grpSpPr>
            <a:xfrm>
              <a:off x="500925" y="5155592"/>
              <a:ext cx="1225063" cy="776645"/>
              <a:chOff x="767135" y="577864"/>
              <a:chExt cx="2852909" cy="1808640"/>
            </a:xfrm>
          </p:grpSpPr>
          <p:pic>
            <p:nvPicPr>
              <p:cNvPr id="23" name="Picture 2" descr="Silueta variante de guitarra eléctrica - Iconos gratis de música">
                <a:extLst>
                  <a:ext uri="{FF2B5EF4-FFF2-40B4-BE49-F238E27FC236}">
                    <a16:creationId xmlns:a16="http://schemas.microsoft.com/office/drawing/2014/main" id="{313A6C42-E23D-4ED0-97E6-4CCD0416BD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Blur/>
                        </a14:imgEffect>
                        <a14:imgEffect>
                          <a14:saturation sat="76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7135" y="577864"/>
                <a:ext cx="1808640" cy="180864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6" descr="Vector Transparente PNG Y SVG De Bajo Guitarra Silueta Instrumento Musical">
                <a:extLst>
                  <a:ext uri="{FF2B5EF4-FFF2-40B4-BE49-F238E27FC236}">
                    <a16:creationId xmlns:a16="http://schemas.microsoft.com/office/drawing/2014/main" id="{C145A42E-A06E-41EC-9C87-C5FEC55958B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Blur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713" r="31862"/>
              <a:stretch/>
            </p:blipFill>
            <p:spPr bwMode="auto">
              <a:xfrm rot="18874496">
                <a:off x="1737341" y="-95516"/>
                <a:ext cx="921982" cy="2843424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5" name="Grupo 24">
              <a:extLst>
                <a:ext uri="{FF2B5EF4-FFF2-40B4-BE49-F238E27FC236}">
                  <a16:creationId xmlns:a16="http://schemas.microsoft.com/office/drawing/2014/main" id="{393C9355-C333-41A1-BA80-3C00EAE80A2D}"/>
                </a:ext>
              </a:extLst>
            </p:cNvPr>
            <p:cNvGrpSpPr/>
            <p:nvPr/>
          </p:nvGrpSpPr>
          <p:grpSpPr>
            <a:xfrm>
              <a:off x="1952103" y="309662"/>
              <a:ext cx="1225063" cy="776645"/>
              <a:chOff x="767135" y="577864"/>
              <a:chExt cx="2852909" cy="1808640"/>
            </a:xfrm>
          </p:grpSpPr>
          <p:pic>
            <p:nvPicPr>
              <p:cNvPr id="26" name="Picture 2" descr="Silueta variante de guitarra eléctrica - Iconos gratis de música">
                <a:extLst>
                  <a:ext uri="{FF2B5EF4-FFF2-40B4-BE49-F238E27FC236}">
                    <a16:creationId xmlns:a16="http://schemas.microsoft.com/office/drawing/2014/main" id="{9CC745B8-3C0E-4F69-AFAB-6B3CB1237F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Blur/>
                        </a14:imgEffect>
                        <a14:imgEffect>
                          <a14:saturation sat="76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7135" y="577864"/>
                <a:ext cx="1808640" cy="180864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6" descr="Vector Transparente PNG Y SVG De Bajo Guitarra Silueta Instrumento Musical">
                <a:extLst>
                  <a:ext uri="{FF2B5EF4-FFF2-40B4-BE49-F238E27FC236}">
                    <a16:creationId xmlns:a16="http://schemas.microsoft.com/office/drawing/2014/main" id="{B6F78589-EF15-4B99-8FD8-89E464B81FF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Blur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713" r="31862"/>
              <a:stretch/>
            </p:blipFill>
            <p:spPr bwMode="auto">
              <a:xfrm rot="18874496">
                <a:off x="1737341" y="-95516"/>
                <a:ext cx="921982" cy="2843424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8" name="Grupo 27">
              <a:extLst>
                <a:ext uri="{FF2B5EF4-FFF2-40B4-BE49-F238E27FC236}">
                  <a16:creationId xmlns:a16="http://schemas.microsoft.com/office/drawing/2014/main" id="{3FA0EBE3-34E1-46CF-BAAB-17B7769FAB06}"/>
                </a:ext>
              </a:extLst>
            </p:cNvPr>
            <p:cNvGrpSpPr/>
            <p:nvPr/>
          </p:nvGrpSpPr>
          <p:grpSpPr>
            <a:xfrm>
              <a:off x="1954139" y="1480374"/>
              <a:ext cx="1225063" cy="776645"/>
              <a:chOff x="767135" y="577864"/>
              <a:chExt cx="2852909" cy="1808640"/>
            </a:xfrm>
          </p:grpSpPr>
          <p:pic>
            <p:nvPicPr>
              <p:cNvPr id="29" name="Picture 2" descr="Silueta variante de guitarra eléctrica - Iconos gratis de música">
                <a:extLst>
                  <a:ext uri="{FF2B5EF4-FFF2-40B4-BE49-F238E27FC236}">
                    <a16:creationId xmlns:a16="http://schemas.microsoft.com/office/drawing/2014/main" id="{218F9B32-1EB4-4206-B064-038C4464DD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Blur/>
                        </a14:imgEffect>
                        <a14:imgEffect>
                          <a14:saturation sat="76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7135" y="577864"/>
                <a:ext cx="1808640" cy="180864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6" descr="Vector Transparente PNG Y SVG De Bajo Guitarra Silueta Instrumento Musical">
                <a:extLst>
                  <a:ext uri="{FF2B5EF4-FFF2-40B4-BE49-F238E27FC236}">
                    <a16:creationId xmlns:a16="http://schemas.microsoft.com/office/drawing/2014/main" id="{59F2CADB-269D-4E2C-A564-E7CA4BE5A0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Blur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713" r="31862"/>
              <a:stretch/>
            </p:blipFill>
            <p:spPr bwMode="auto">
              <a:xfrm rot="18874496">
                <a:off x="1737341" y="-95516"/>
                <a:ext cx="921982" cy="2843424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1" name="Grupo 30">
              <a:extLst>
                <a:ext uri="{FF2B5EF4-FFF2-40B4-BE49-F238E27FC236}">
                  <a16:creationId xmlns:a16="http://schemas.microsoft.com/office/drawing/2014/main" id="{0C1FD381-C69D-4573-8375-CEDC780F76BE}"/>
                </a:ext>
              </a:extLst>
            </p:cNvPr>
            <p:cNvGrpSpPr/>
            <p:nvPr/>
          </p:nvGrpSpPr>
          <p:grpSpPr>
            <a:xfrm>
              <a:off x="1952103" y="2540236"/>
              <a:ext cx="1225063" cy="776645"/>
              <a:chOff x="767135" y="577864"/>
              <a:chExt cx="2852909" cy="1808640"/>
            </a:xfrm>
          </p:grpSpPr>
          <p:pic>
            <p:nvPicPr>
              <p:cNvPr id="32" name="Picture 2" descr="Silueta variante de guitarra eléctrica - Iconos gratis de música">
                <a:extLst>
                  <a:ext uri="{FF2B5EF4-FFF2-40B4-BE49-F238E27FC236}">
                    <a16:creationId xmlns:a16="http://schemas.microsoft.com/office/drawing/2014/main" id="{0C6BF545-2407-4F77-9267-B4F47F918A2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Blur/>
                        </a14:imgEffect>
                        <a14:imgEffect>
                          <a14:saturation sat="76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7135" y="577864"/>
                <a:ext cx="1808640" cy="180864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3" name="Picture 6" descr="Vector Transparente PNG Y SVG De Bajo Guitarra Silueta Instrumento Musical">
                <a:extLst>
                  <a:ext uri="{FF2B5EF4-FFF2-40B4-BE49-F238E27FC236}">
                    <a16:creationId xmlns:a16="http://schemas.microsoft.com/office/drawing/2014/main" id="{C0898B0B-5089-4453-B0CB-4B77C6E11C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Blur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713" r="31862"/>
              <a:stretch/>
            </p:blipFill>
            <p:spPr bwMode="auto">
              <a:xfrm rot="18874496">
                <a:off x="1737341" y="-95516"/>
                <a:ext cx="921982" cy="2843424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5075A165-7AD4-4676-84AE-0C2E1F5C268F}"/>
                </a:ext>
              </a:extLst>
            </p:cNvPr>
            <p:cNvGrpSpPr/>
            <p:nvPr/>
          </p:nvGrpSpPr>
          <p:grpSpPr>
            <a:xfrm>
              <a:off x="1992863" y="3713260"/>
              <a:ext cx="1225063" cy="776645"/>
              <a:chOff x="767135" y="577864"/>
              <a:chExt cx="2852909" cy="1808640"/>
            </a:xfrm>
          </p:grpSpPr>
          <p:pic>
            <p:nvPicPr>
              <p:cNvPr id="35" name="Picture 2" descr="Silueta variante de guitarra eléctrica - Iconos gratis de música">
                <a:extLst>
                  <a:ext uri="{FF2B5EF4-FFF2-40B4-BE49-F238E27FC236}">
                    <a16:creationId xmlns:a16="http://schemas.microsoft.com/office/drawing/2014/main" id="{86A1E116-248F-49E3-A368-218B602A6A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Blur/>
                        </a14:imgEffect>
                        <a14:imgEffect>
                          <a14:saturation sat="76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7135" y="577864"/>
                <a:ext cx="1808640" cy="180864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6" name="Picture 6" descr="Vector Transparente PNG Y SVG De Bajo Guitarra Silueta Instrumento Musical">
                <a:extLst>
                  <a:ext uri="{FF2B5EF4-FFF2-40B4-BE49-F238E27FC236}">
                    <a16:creationId xmlns:a16="http://schemas.microsoft.com/office/drawing/2014/main" id="{CC038ACF-2686-4D79-8FCB-772390CCF6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Blur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713" r="31862"/>
              <a:stretch/>
            </p:blipFill>
            <p:spPr bwMode="auto">
              <a:xfrm rot="18874496">
                <a:off x="1737341" y="-95516"/>
                <a:ext cx="921982" cy="2843424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7" name="Grupo 36">
              <a:extLst>
                <a:ext uri="{FF2B5EF4-FFF2-40B4-BE49-F238E27FC236}">
                  <a16:creationId xmlns:a16="http://schemas.microsoft.com/office/drawing/2014/main" id="{BA6EC5DB-E7FA-4840-A78C-062C31E6005D}"/>
                </a:ext>
              </a:extLst>
            </p:cNvPr>
            <p:cNvGrpSpPr/>
            <p:nvPr/>
          </p:nvGrpSpPr>
          <p:grpSpPr>
            <a:xfrm>
              <a:off x="2033623" y="4769797"/>
              <a:ext cx="1225063" cy="776645"/>
              <a:chOff x="767135" y="577864"/>
              <a:chExt cx="2852909" cy="1808640"/>
            </a:xfrm>
          </p:grpSpPr>
          <p:pic>
            <p:nvPicPr>
              <p:cNvPr id="38" name="Picture 2" descr="Silueta variante de guitarra eléctrica - Iconos gratis de música">
                <a:extLst>
                  <a:ext uri="{FF2B5EF4-FFF2-40B4-BE49-F238E27FC236}">
                    <a16:creationId xmlns:a16="http://schemas.microsoft.com/office/drawing/2014/main" id="{817BBC46-E530-417E-AE41-623D0140E18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Blur/>
                        </a14:imgEffect>
                        <a14:imgEffect>
                          <a14:saturation sat="76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7135" y="577864"/>
                <a:ext cx="1808640" cy="180864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9" name="Picture 6" descr="Vector Transparente PNG Y SVG De Bajo Guitarra Silueta Instrumento Musical">
                <a:extLst>
                  <a:ext uri="{FF2B5EF4-FFF2-40B4-BE49-F238E27FC236}">
                    <a16:creationId xmlns:a16="http://schemas.microsoft.com/office/drawing/2014/main" id="{2623B362-818A-4A71-9643-155A75B0BD8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Blur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713" r="31862"/>
              <a:stretch/>
            </p:blipFill>
            <p:spPr bwMode="auto">
              <a:xfrm rot="18874496">
                <a:off x="1737341" y="-95516"/>
                <a:ext cx="921982" cy="2843424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0" name="Grupo 39">
              <a:extLst>
                <a:ext uri="{FF2B5EF4-FFF2-40B4-BE49-F238E27FC236}">
                  <a16:creationId xmlns:a16="http://schemas.microsoft.com/office/drawing/2014/main" id="{33BE5052-99EC-4D6B-BC7A-620DE7AF59F4}"/>
                </a:ext>
              </a:extLst>
            </p:cNvPr>
            <p:cNvGrpSpPr/>
            <p:nvPr/>
          </p:nvGrpSpPr>
          <p:grpSpPr>
            <a:xfrm>
              <a:off x="3587608" y="1083779"/>
              <a:ext cx="1225063" cy="776645"/>
              <a:chOff x="767135" y="577864"/>
              <a:chExt cx="2852909" cy="1808640"/>
            </a:xfrm>
          </p:grpSpPr>
          <p:pic>
            <p:nvPicPr>
              <p:cNvPr id="41" name="Picture 2" descr="Silueta variante de guitarra eléctrica - Iconos gratis de música">
                <a:extLst>
                  <a:ext uri="{FF2B5EF4-FFF2-40B4-BE49-F238E27FC236}">
                    <a16:creationId xmlns:a16="http://schemas.microsoft.com/office/drawing/2014/main" id="{73C14183-28AE-44C9-9288-8A65B296E08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Blur/>
                        </a14:imgEffect>
                        <a14:imgEffect>
                          <a14:saturation sat="76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7135" y="577864"/>
                <a:ext cx="1808640" cy="180864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" name="Picture 6" descr="Vector Transparente PNG Y SVG De Bajo Guitarra Silueta Instrumento Musical">
                <a:extLst>
                  <a:ext uri="{FF2B5EF4-FFF2-40B4-BE49-F238E27FC236}">
                    <a16:creationId xmlns:a16="http://schemas.microsoft.com/office/drawing/2014/main" id="{69BA069B-3552-471C-9474-EA53D3509DB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Blur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713" r="31862"/>
              <a:stretch/>
            </p:blipFill>
            <p:spPr bwMode="auto">
              <a:xfrm rot="18874496">
                <a:off x="1737341" y="-95516"/>
                <a:ext cx="921982" cy="2843424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3" name="Grupo 42">
              <a:extLst>
                <a:ext uri="{FF2B5EF4-FFF2-40B4-BE49-F238E27FC236}">
                  <a16:creationId xmlns:a16="http://schemas.microsoft.com/office/drawing/2014/main" id="{28256F85-0C95-41F9-8E31-33738503FA44}"/>
                </a:ext>
              </a:extLst>
            </p:cNvPr>
            <p:cNvGrpSpPr/>
            <p:nvPr/>
          </p:nvGrpSpPr>
          <p:grpSpPr>
            <a:xfrm>
              <a:off x="3589644" y="2254491"/>
              <a:ext cx="1225063" cy="776645"/>
              <a:chOff x="767135" y="577864"/>
              <a:chExt cx="2852909" cy="1808640"/>
            </a:xfrm>
          </p:grpSpPr>
          <p:pic>
            <p:nvPicPr>
              <p:cNvPr id="44" name="Picture 2" descr="Silueta variante de guitarra eléctrica - Iconos gratis de música">
                <a:extLst>
                  <a:ext uri="{FF2B5EF4-FFF2-40B4-BE49-F238E27FC236}">
                    <a16:creationId xmlns:a16="http://schemas.microsoft.com/office/drawing/2014/main" id="{223B16B3-7A7E-4163-84E6-FE324B3C90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Blur/>
                        </a14:imgEffect>
                        <a14:imgEffect>
                          <a14:saturation sat="76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7135" y="577864"/>
                <a:ext cx="1808640" cy="180864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5" name="Picture 6" descr="Vector Transparente PNG Y SVG De Bajo Guitarra Silueta Instrumento Musical">
                <a:extLst>
                  <a:ext uri="{FF2B5EF4-FFF2-40B4-BE49-F238E27FC236}">
                    <a16:creationId xmlns:a16="http://schemas.microsoft.com/office/drawing/2014/main" id="{0A2B67B1-970D-4F90-B1FA-76C273121B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Blur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713" r="31862"/>
              <a:stretch/>
            </p:blipFill>
            <p:spPr bwMode="auto">
              <a:xfrm rot="18874496">
                <a:off x="1737341" y="-95516"/>
                <a:ext cx="921982" cy="2843424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6" name="Grupo 45">
              <a:extLst>
                <a:ext uri="{FF2B5EF4-FFF2-40B4-BE49-F238E27FC236}">
                  <a16:creationId xmlns:a16="http://schemas.microsoft.com/office/drawing/2014/main" id="{1B92A57E-FCD2-4513-857B-FA467A839A1B}"/>
                </a:ext>
              </a:extLst>
            </p:cNvPr>
            <p:cNvGrpSpPr/>
            <p:nvPr/>
          </p:nvGrpSpPr>
          <p:grpSpPr>
            <a:xfrm>
              <a:off x="3587608" y="3314353"/>
              <a:ext cx="1225063" cy="776645"/>
              <a:chOff x="767135" y="577864"/>
              <a:chExt cx="2852909" cy="1808640"/>
            </a:xfrm>
          </p:grpSpPr>
          <p:pic>
            <p:nvPicPr>
              <p:cNvPr id="47" name="Picture 2" descr="Silueta variante de guitarra eléctrica - Iconos gratis de música">
                <a:extLst>
                  <a:ext uri="{FF2B5EF4-FFF2-40B4-BE49-F238E27FC236}">
                    <a16:creationId xmlns:a16="http://schemas.microsoft.com/office/drawing/2014/main" id="{8122C87D-450A-49F8-BF6D-9F3070A40D9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Blur/>
                        </a14:imgEffect>
                        <a14:imgEffect>
                          <a14:saturation sat="76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7135" y="577864"/>
                <a:ext cx="1808640" cy="180864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8" name="Picture 6" descr="Vector Transparente PNG Y SVG De Bajo Guitarra Silueta Instrumento Musical">
                <a:extLst>
                  <a:ext uri="{FF2B5EF4-FFF2-40B4-BE49-F238E27FC236}">
                    <a16:creationId xmlns:a16="http://schemas.microsoft.com/office/drawing/2014/main" id="{0308EE9B-15D6-454E-BE8F-1B3ABD4B47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Blur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713" r="31862"/>
              <a:stretch/>
            </p:blipFill>
            <p:spPr bwMode="auto">
              <a:xfrm rot="18874496">
                <a:off x="1737341" y="-95516"/>
                <a:ext cx="921982" cy="2843424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9" name="Grupo 48">
              <a:extLst>
                <a:ext uri="{FF2B5EF4-FFF2-40B4-BE49-F238E27FC236}">
                  <a16:creationId xmlns:a16="http://schemas.microsoft.com/office/drawing/2014/main" id="{20DE4D72-A05F-45A2-B69B-387FA573E9A6}"/>
                </a:ext>
              </a:extLst>
            </p:cNvPr>
            <p:cNvGrpSpPr/>
            <p:nvPr/>
          </p:nvGrpSpPr>
          <p:grpSpPr>
            <a:xfrm>
              <a:off x="3628368" y="4487377"/>
              <a:ext cx="1225063" cy="776645"/>
              <a:chOff x="767135" y="577864"/>
              <a:chExt cx="2852909" cy="1808640"/>
            </a:xfrm>
          </p:grpSpPr>
          <p:pic>
            <p:nvPicPr>
              <p:cNvPr id="50" name="Picture 2" descr="Silueta variante de guitarra eléctrica - Iconos gratis de música">
                <a:extLst>
                  <a:ext uri="{FF2B5EF4-FFF2-40B4-BE49-F238E27FC236}">
                    <a16:creationId xmlns:a16="http://schemas.microsoft.com/office/drawing/2014/main" id="{D3A35342-CE14-418D-AA82-3C1F81C5180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Blur/>
                        </a14:imgEffect>
                        <a14:imgEffect>
                          <a14:saturation sat="76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7135" y="577864"/>
                <a:ext cx="1808640" cy="180864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" name="Picture 6" descr="Vector Transparente PNG Y SVG De Bajo Guitarra Silueta Instrumento Musical">
                <a:extLst>
                  <a:ext uri="{FF2B5EF4-FFF2-40B4-BE49-F238E27FC236}">
                    <a16:creationId xmlns:a16="http://schemas.microsoft.com/office/drawing/2014/main" id="{941A975A-311B-43FA-A841-A71364C21A5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Blur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713" r="31862"/>
              <a:stretch/>
            </p:blipFill>
            <p:spPr bwMode="auto">
              <a:xfrm rot="18874496">
                <a:off x="1737341" y="-95516"/>
                <a:ext cx="921982" cy="2843424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2" name="Grupo 51">
              <a:extLst>
                <a:ext uri="{FF2B5EF4-FFF2-40B4-BE49-F238E27FC236}">
                  <a16:creationId xmlns:a16="http://schemas.microsoft.com/office/drawing/2014/main" id="{3C8760E3-DB0F-4A9F-B813-2F6658773791}"/>
                </a:ext>
              </a:extLst>
            </p:cNvPr>
            <p:cNvGrpSpPr/>
            <p:nvPr/>
          </p:nvGrpSpPr>
          <p:grpSpPr>
            <a:xfrm>
              <a:off x="3669128" y="5543914"/>
              <a:ext cx="1225063" cy="776645"/>
              <a:chOff x="767135" y="577864"/>
              <a:chExt cx="2852909" cy="1808640"/>
            </a:xfrm>
          </p:grpSpPr>
          <p:pic>
            <p:nvPicPr>
              <p:cNvPr id="53" name="Picture 2" descr="Silueta variante de guitarra eléctrica - Iconos gratis de música">
                <a:extLst>
                  <a:ext uri="{FF2B5EF4-FFF2-40B4-BE49-F238E27FC236}">
                    <a16:creationId xmlns:a16="http://schemas.microsoft.com/office/drawing/2014/main" id="{9AA10F0F-EE55-4B80-A60A-B0028DEF688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Blur/>
                        </a14:imgEffect>
                        <a14:imgEffect>
                          <a14:saturation sat="76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7135" y="577864"/>
                <a:ext cx="1808640" cy="180864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4" name="Picture 6" descr="Vector Transparente PNG Y SVG De Bajo Guitarra Silueta Instrumento Musical">
                <a:extLst>
                  <a:ext uri="{FF2B5EF4-FFF2-40B4-BE49-F238E27FC236}">
                    <a16:creationId xmlns:a16="http://schemas.microsoft.com/office/drawing/2014/main" id="{2ECEAB89-172D-441D-A0FE-F1AD119CC63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Blur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713" r="31862"/>
              <a:stretch/>
            </p:blipFill>
            <p:spPr bwMode="auto">
              <a:xfrm rot="18874496">
                <a:off x="1737341" y="-95516"/>
                <a:ext cx="921982" cy="2843424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5" name="Grupo 54">
              <a:extLst>
                <a:ext uri="{FF2B5EF4-FFF2-40B4-BE49-F238E27FC236}">
                  <a16:creationId xmlns:a16="http://schemas.microsoft.com/office/drawing/2014/main" id="{7BEF1CD3-A2C0-4632-84FE-2482501F7A6D}"/>
                </a:ext>
              </a:extLst>
            </p:cNvPr>
            <p:cNvGrpSpPr/>
            <p:nvPr/>
          </p:nvGrpSpPr>
          <p:grpSpPr>
            <a:xfrm>
              <a:off x="5189675" y="611525"/>
              <a:ext cx="1225063" cy="776645"/>
              <a:chOff x="767135" y="577864"/>
              <a:chExt cx="2852909" cy="1808640"/>
            </a:xfrm>
          </p:grpSpPr>
          <p:pic>
            <p:nvPicPr>
              <p:cNvPr id="56" name="Picture 2" descr="Silueta variante de guitarra eléctrica - Iconos gratis de música">
                <a:extLst>
                  <a:ext uri="{FF2B5EF4-FFF2-40B4-BE49-F238E27FC236}">
                    <a16:creationId xmlns:a16="http://schemas.microsoft.com/office/drawing/2014/main" id="{658C4BDE-4058-4C85-8F34-2BFCC4735F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Blur/>
                        </a14:imgEffect>
                        <a14:imgEffect>
                          <a14:saturation sat="76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7135" y="577864"/>
                <a:ext cx="1808640" cy="180864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7" name="Picture 6" descr="Vector Transparente PNG Y SVG De Bajo Guitarra Silueta Instrumento Musical">
                <a:extLst>
                  <a:ext uri="{FF2B5EF4-FFF2-40B4-BE49-F238E27FC236}">
                    <a16:creationId xmlns:a16="http://schemas.microsoft.com/office/drawing/2014/main" id="{758F1CA6-35D4-4FCB-8CF8-F57D80A589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Blur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713" r="31862"/>
              <a:stretch/>
            </p:blipFill>
            <p:spPr bwMode="auto">
              <a:xfrm rot="18874496">
                <a:off x="1737341" y="-95516"/>
                <a:ext cx="921982" cy="2843424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8" name="Grupo 57">
              <a:extLst>
                <a:ext uri="{FF2B5EF4-FFF2-40B4-BE49-F238E27FC236}">
                  <a16:creationId xmlns:a16="http://schemas.microsoft.com/office/drawing/2014/main" id="{C2DD7916-CA25-4749-A906-6D11992DB250}"/>
                </a:ext>
              </a:extLst>
            </p:cNvPr>
            <p:cNvGrpSpPr/>
            <p:nvPr/>
          </p:nvGrpSpPr>
          <p:grpSpPr>
            <a:xfrm>
              <a:off x="5191711" y="1782237"/>
              <a:ext cx="1225063" cy="776645"/>
              <a:chOff x="767135" y="577864"/>
              <a:chExt cx="2852909" cy="1808640"/>
            </a:xfrm>
          </p:grpSpPr>
          <p:pic>
            <p:nvPicPr>
              <p:cNvPr id="59" name="Picture 2" descr="Silueta variante de guitarra eléctrica - Iconos gratis de música">
                <a:extLst>
                  <a:ext uri="{FF2B5EF4-FFF2-40B4-BE49-F238E27FC236}">
                    <a16:creationId xmlns:a16="http://schemas.microsoft.com/office/drawing/2014/main" id="{33F17876-B042-4AA5-B52D-DE1F109EBF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Blur/>
                        </a14:imgEffect>
                        <a14:imgEffect>
                          <a14:saturation sat="76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7135" y="577864"/>
                <a:ext cx="1808640" cy="180864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0" name="Picture 6" descr="Vector Transparente PNG Y SVG De Bajo Guitarra Silueta Instrumento Musical">
                <a:extLst>
                  <a:ext uri="{FF2B5EF4-FFF2-40B4-BE49-F238E27FC236}">
                    <a16:creationId xmlns:a16="http://schemas.microsoft.com/office/drawing/2014/main" id="{6E46E317-D4C2-45B9-871E-E10A983081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Blur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713" r="31862"/>
              <a:stretch/>
            </p:blipFill>
            <p:spPr bwMode="auto">
              <a:xfrm rot="18874496">
                <a:off x="1737341" y="-95516"/>
                <a:ext cx="921982" cy="2843424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1" name="Grupo 60">
              <a:extLst>
                <a:ext uri="{FF2B5EF4-FFF2-40B4-BE49-F238E27FC236}">
                  <a16:creationId xmlns:a16="http://schemas.microsoft.com/office/drawing/2014/main" id="{A52FCD11-501C-40D4-AA71-BEC8F93764CF}"/>
                </a:ext>
              </a:extLst>
            </p:cNvPr>
            <p:cNvGrpSpPr/>
            <p:nvPr/>
          </p:nvGrpSpPr>
          <p:grpSpPr>
            <a:xfrm>
              <a:off x="5189675" y="2842099"/>
              <a:ext cx="1225063" cy="776645"/>
              <a:chOff x="767135" y="577864"/>
              <a:chExt cx="2852909" cy="1808640"/>
            </a:xfrm>
          </p:grpSpPr>
          <p:pic>
            <p:nvPicPr>
              <p:cNvPr id="62" name="Picture 2" descr="Silueta variante de guitarra eléctrica - Iconos gratis de música">
                <a:extLst>
                  <a:ext uri="{FF2B5EF4-FFF2-40B4-BE49-F238E27FC236}">
                    <a16:creationId xmlns:a16="http://schemas.microsoft.com/office/drawing/2014/main" id="{110D085D-3F43-43BE-8242-BAA6C75DF6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Blur/>
                        </a14:imgEffect>
                        <a14:imgEffect>
                          <a14:saturation sat="76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7135" y="577864"/>
                <a:ext cx="1808640" cy="180864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3" name="Picture 6" descr="Vector Transparente PNG Y SVG De Bajo Guitarra Silueta Instrumento Musical">
                <a:extLst>
                  <a:ext uri="{FF2B5EF4-FFF2-40B4-BE49-F238E27FC236}">
                    <a16:creationId xmlns:a16="http://schemas.microsoft.com/office/drawing/2014/main" id="{F4C0C879-E84F-4B67-91B4-2697F47BE3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Blur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713" r="31862"/>
              <a:stretch/>
            </p:blipFill>
            <p:spPr bwMode="auto">
              <a:xfrm rot="18874496">
                <a:off x="1737341" y="-95516"/>
                <a:ext cx="921982" cy="2843424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4" name="Grupo 63">
              <a:extLst>
                <a:ext uri="{FF2B5EF4-FFF2-40B4-BE49-F238E27FC236}">
                  <a16:creationId xmlns:a16="http://schemas.microsoft.com/office/drawing/2014/main" id="{7861D7E5-A5B2-4B34-A39F-FE6762ABFA08}"/>
                </a:ext>
              </a:extLst>
            </p:cNvPr>
            <p:cNvGrpSpPr/>
            <p:nvPr/>
          </p:nvGrpSpPr>
          <p:grpSpPr>
            <a:xfrm>
              <a:off x="5230435" y="4015123"/>
              <a:ext cx="1225063" cy="776645"/>
              <a:chOff x="767135" y="577864"/>
              <a:chExt cx="2852909" cy="1808640"/>
            </a:xfrm>
          </p:grpSpPr>
          <p:pic>
            <p:nvPicPr>
              <p:cNvPr id="65" name="Picture 2" descr="Silueta variante de guitarra eléctrica - Iconos gratis de música">
                <a:extLst>
                  <a:ext uri="{FF2B5EF4-FFF2-40B4-BE49-F238E27FC236}">
                    <a16:creationId xmlns:a16="http://schemas.microsoft.com/office/drawing/2014/main" id="{686CE270-3279-4A6D-932B-686B26CF0C7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Blur/>
                        </a14:imgEffect>
                        <a14:imgEffect>
                          <a14:saturation sat="76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7135" y="577864"/>
                <a:ext cx="1808640" cy="180864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6" name="Picture 6" descr="Vector Transparente PNG Y SVG De Bajo Guitarra Silueta Instrumento Musical">
                <a:extLst>
                  <a:ext uri="{FF2B5EF4-FFF2-40B4-BE49-F238E27FC236}">
                    <a16:creationId xmlns:a16="http://schemas.microsoft.com/office/drawing/2014/main" id="{8517131A-E964-4B87-B82D-8803CECE2F5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Blur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713" r="31862"/>
              <a:stretch/>
            </p:blipFill>
            <p:spPr bwMode="auto">
              <a:xfrm rot="18874496">
                <a:off x="1737341" y="-95516"/>
                <a:ext cx="921982" cy="2843424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7" name="Grupo 66">
              <a:extLst>
                <a:ext uri="{FF2B5EF4-FFF2-40B4-BE49-F238E27FC236}">
                  <a16:creationId xmlns:a16="http://schemas.microsoft.com/office/drawing/2014/main" id="{8E712B6A-F6DA-47D8-BC08-188FB732B70E}"/>
                </a:ext>
              </a:extLst>
            </p:cNvPr>
            <p:cNvGrpSpPr/>
            <p:nvPr/>
          </p:nvGrpSpPr>
          <p:grpSpPr>
            <a:xfrm>
              <a:off x="5271195" y="5071660"/>
              <a:ext cx="1225063" cy="776645"/>
              <a:chOff x="767135" y="577864"/>
              <a:chExt cx="2852909" cy="1808640"/>
            </a:xfrm>
          </p:grpSpPr>
          <p:pic>
            <p:nvPicPr>
              <p:cNvPr id="68" name="Picture 2" descr="Silueta variante de guitarra eléctrica - Iconos gratis de música">
                <a:extLst>
                  <a:ext uri="{FF2B5EF4-FFF2-40B4-BE49-F238E27FC236}">
                    <a16:creationId xmlns:a16="http://schemas.microsoft.com/office/drawing/2014/main" id="{500CFA65-F78E-45A4-8D69-BCC66E38804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Blur/>
                        </a14:imgEffect>
                        <a14:imgEffect>
                          <a14:saturation sat="76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7135" y="577864"/>
                <a:ext cx="1808640" cy="180864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9" name="Picture 6" descr="Vector Transparente PNG Y SVG De Bajo Guitarra Silueta Instrumento Musical">
                <a:extLst>
                  <a:ext uri="{FF2B5EF4-FFF2-40B4-BE49-F238E27FC236}">
                    <a16:creationId xmlns:a16="http://schemas.microsoft.com/office/drawing/2014/main" id="{2D3BE4A2-E012-4751-9D99-F434B5A094E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Blur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713" r="31862"/>
              <a:stretch/>
            </p:blipFill>
            <p:spPr bwMode="auto">
              <a:xfrm rot="18874496">
                <a:off x="1737341" y="-95516"/>
                <a:ext cx="921982" cy="2843424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70" name="Grupo 69">
              <a:extLst>
                <a:ext uri="{FF2B5EF4-FFF2-40B4-BE49-F238E27FC236}">
                  <a16:creationId xmlns:a16="http://schemas.microsoft.com/office/drawing/2014/main" id="{BE7B0879-006D-4D5B-9D38-71080981A34C}"/>
                </a:ext>
              </a:extLst>
            </p:cNvPr>
            <p:cNvGrpSpPr/>
            <p:nvPr/>
          </p:nvGrpSpPr>
          <p:grpSpPr>
            <a:xfrm>
              <a:off x="7132069" y="1172196"/>
              <a:ext cx="1225063" cy="776645"/>
              <a:chOff x="767135" y="577864"/>
              <a:chExt cx="2852909" cy="1808640"/>
            </a:xfrm>
          </p:grpSpPr>
          <p:pic>
            <p:nvPicPr>
              <p:cNvPr id="71" name="Picture 2" descr="Silueta variante de guitarra eléctrica - Iconos gratis de música">
                <a:extLst>
                  <a:ext uri="{FF2B5EF4-FFF2-40B4-BE49-F238E27FC236}">
                    <a16:creationId xmlns:a16="http://schemas.microsoft.com/office/drawing/2014/main" id="{547AF299-14B9-4F9D-950A-4CA42B08622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Blur/>
                        </a14:imgEffect>
                        <a14:imgEffect>
                          <a14:saturation sat="76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7135" y="577864"/>
                <a:ext cx="1808640" cy="180864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2" name="Picture 6" descr="Vector Transparente PNG Y SVG De Bajo Guitarra Silueta Instrumento Musical">
                <a:extLst>
                  <a:ext uri="{FF2B5EF4-FFF2-40B4-BE49-F238E27FC236}">
                    <a16:creationId xmlns:a16="http://schemas.microsoft.com/office/drawing/2014/main" id="{05B993C6-665E-4B97-963D-7C62D0CE04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Blur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713" r="31862"/>
              <a:stretch/>
            </p:blipFill>
            <p:spPr bwMode="auto">
              <a:xfrm rot="18874496">
                <a:off x="1737341" y="-95516"/>
                <a:ext cx="921982" cy="2843424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73" name="Grupo 72">
              <a:extLst>
                <a:ext uri="{FF2B5EF4-FFF2-40B4-BE49-F238E27FC236}">
                  <a16:creationId xmlns:a16="http://schemas.microsoft.com/office/drawing/2014/main" id="{C8589289-A579-4D94-A54F-AB590B25B551}"/>
                </a:ext>
              </a:extLst>
            </p:cNvPr>
            <p:cNvGrpSpPr/>
            <p:nvPr/>
          </p:nvGrpSpPr>
          <p:grpSpPr>
            <a:xfrm>
              <a:off x="7134105" y="2342908"/>
              <a:ext cx="1225063" cy="776645"/>
              <a:chOff x="767135" y="577864"/>
              <a:chExt cx="2852909" cy="1808640"/>
            </a:xfrm>
          </p:grpSpPr>
          <p:pic>
            <p:nvPicPr>
              <p:cNvPr id="74" name="Picture 2" descr="Silueta variante de guitarra eléctrica - Iconos gratis de música">
                <a:extLst>
                  <a:ext uri="{FF2B5EF4-FFF2-40B4-BE49-F238E27FC236}">
                    <a16:creationId xmlns:a16="http://schemas.microsoft.com/office/drawing/2014/main" id="{9A7629C5-BE79-4621-B1DF-BF941183723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Blur/>
                        </a14:imgEffect>
                        <a14:imgEffect>
                          <a14:saturation sat="76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7135" y="577864"/>
                <a:ext cx="1808640" cy="180864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5" name="Picture 6" descr="Vector Transparente PNG Y SVG De Bajo Guitarra Silueta Instrumento Musical">
                <a:extLst>
                  <a:ext uri="{FF2B5EF4-FFF2-40B4-BE49-F238E27FC236}">
                    <a16:creationId xmlns:a16="http://schemas.microsoft.com/office/drawing/2014/main" id="{14383CBA-ACAE-4BAF-8CC9-62D99E2C1ED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Blur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713" r="31862"/>
              <a:stretch/>
            </p:blipFill>
            <p:spPr bwMode="auto">
              <a:xfrm rot="18874496">
                <a:off x="1737341" y="-95516"/>
                <a:ext cx="921982" cy="2843424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76" name="Grupo 75">
              <a:extLst>
                <a:ext uri="{FF2B5EF4-FFF2-40B4-BE49-F238E27FC236}">
                  <a16:creationId xmlns:a16="http://schemas.microsoft.com/office/drawing/2014/main" id="{9A1B998F-29C7-4183-A0FC-A58F1B72C77D}"/>
                </a:ext>
              </a:extLst>
            </p:cNvPr>
            <p:cNvGrpSpPr/>
            <p:nvPr/>
          </p:nvGrpSpPr>
          <p:grpSpPr>
            <a:xfrm>
              <a:off x="7132069" y="3402770"/>
              <a:ext cx="1225063" cy="776645"/>
              <a:chOff x="767135" y="577864"/>
              <a:chExt cx="2852909" cy="1808640"/>
            </a:xfrm>
          </p:grpSpPr>
          <p:pic>
            <p:nvPicPr>
              <p:cNvPr id="77" name="Picture 2" descr="Silueta variante de guitarra eléctrica - Iconos gratis de música">
                <a:extLst>
                  <a:ext uri="{FF2B5EF4-FFF2-40B4-BE49-F238E27FC236}">
                    <a16:creationId xmlns:a16="http://schemas.microsoft.com/office/drawing/2014/main" id="{B75097E8-7F01-4C00-8DCC-E6166522C07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Blur/>
                        </a14:imgEffect>
                        <a14:imgEffect>
                          <a14:saturation sat="76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7135" y="577864"/>
                <a:ext cx="1808640" cy="180864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8" name="Picture 6" descr="Vector Transparente PNG Y SVG De Bajo Guitarra Silueta Instrumento Musical">
                <a:extLst>
                  <a:ext uri="{FF2B5EF4-FFF2-40B4-BE49-F238E27FC236}">
                    <a16:creationId xmlns:a16="http://schemas.microsoft.com/office/drawing/2014/main" id="{595EE6FE-5EE8-4EAA-8DA6-63C99270CB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Blur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713" r="31862"/>
              <a:stretch/>
            </p:blipFill>
            <p:spPr bwMode="auto">
              <a:xfrm rot="18874496">
                <a:off x="1737341" y="-95516"/>
                <a:ext cx="921982" cy="2843424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79" name="Grupo 78">
              <a:extLst>
                <a:ext uri="{FF2B5EF4-FFF2-40B4-BE49-F238E27FC236}">
                  <a16:creationId xmlns:a16="http://schemas.microsoft.com/office/drawing/2014/main" id="{FE1FF21D-BB4B-4538-87DA-2498106E76F5}"/>
                </a:ext>
              </a:extLst>
            </p:cNvPr>
            <p:cNvGrpSpPr/>
            <p:nvPr/>
          </p:nvGrpSpPr>
          <p:grpSpPr>
            <a:xfrm>
              <a:off x="7172829" y="4575794"/>
              <a:ext cx="1225063" cy="776645"/>
              <a:chOff x="767135" y="577864"/>
              <a:chExt cx="2852909" cy="1808640"/>
            </a:xfrm>
          </p:grpSpPr>
          <p:pic>
            <p:nvPicPr>
              <p:cNvPr id="80" name="Picture 2" descr="Silueta variante de guitarra eléctrica - Iconos gratis de música">
                <a:extLst>
                  <a:ext uri="{FF2B5EF4-FFF2-40B4-BE49-F238E27FC236}">
                    <a16:creationId xmlns:a16="http://schemas.microsoft.com/office/drawing/2014/main" id="{03015E1C-7935-417E-9206-F2852D81194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Blur/>
                        </a14:imgEffect>
                        <a14:imgEffect>
                          <a14:saturation sat="76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7135" y="577864"/>
                <a:ext cx="1808640" cy="180864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1" name="Picture 6" descr="Vector Transparente PNG Y SVG De Bajo Guitarra Silueta Instrumento Musical">
                <a:extLst>
                  <a:ext uri="{FF2B5EF4-FFF2-40B4-BE49-F238E27FC236}">
                    <a16:creationId xmlns:a16="http://schemas.microsoft.com/office/drawing/2014/main" id="{CA3846AA-956C-4838-BF92-B7CF0DB7A9F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Blur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713" r="31862"/>
              <a:stretch/>
            </p:blipFill>
            <p:spPr bwMode="auto">
              <a:xfrm rot="18874496">
                <a:off x="1737341" y="-95516"/>
                <a:ext cx="921982" cy="2843424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2" name="Grupo 81">
              <a:extLst>
                <a:ext uri="{FF2B5EF4-FFF2-40B4-BE49-F238E27FC236}">
                  <a16:creationId xmlns:a16="http://schemas.microsoft.com/office/drawing/2014/main" id="{584CFFD9-1149-4B6E-AAA7-7CD166B2B4FE}"/>
                </a:ext>
              </a:extLst>
            </p:cNvPr>
            <p:cNvGrpSpPr/>
            <p:nvPr/>
          </p:nvGrpSpPr>
          <p:grpSpPr>
            <a:xfrm>
              <a:off x="7213589" y="5632331"/>
              <a:ext cx="1225063" cy="776645"/>
              <a:chOff x="767135" y="577864"/>
              <a:chExt cx="2852909" cy="1808640"/>
            </a:xfrm>
          </p:grpSpPr>
          <p:pic>
            <p:nvPicPr>
              <p:cNvPr id="83" name="Picture 2" descr="Silueta variante de guitarra eléctrica - Iconos gratis de música">
                <a:extLst>
                  <a:ext uri="{FF2B5EF4-FFF2-40B4-BE49-F238E27FC236}">
                    <a16:creationId xmlns:a16="http://schemas.microsoft.com/office/drawing/2014/main" id="{D7178EAC-F0D3-442E-8ACB-2DE96D35BF0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Blur/>
                        </a14:imgEffect>
                        <a14:imgEffect>
                          <a14:saturation sat="76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7135" y="577864"/>
                <a:ext cx="1808640" cy="180864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4" name="Picture 6" descr="Vector Transparente PNG Y SVG De Bajo Guitarra Silueta Instrumento Musical">
                <a:extLst>
                  <a:ext uri="{FF2B5EF4-FFF2-40B4-BE49-F238E27FC236}">
                    <a16:creationId xmlns:a16="http://schemas.microsoft.com/office/drawing/2014/main" id="{CFCFA322-39D8-418F-8384-DAACA56E20A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Blur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713" r="31862"/>
              <a:stretch/>
            </p:blipFill>
            <p:spPr bwMode="auto">
              <a:xfrm rot="18874496">
                <a:off x="1737341" y="-95516"/>
                <a:ext cx="921982" cy="2843424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5" name="Grupo 84">
              <a:extLst>
                <a:ext uri="{FF2B5EF4-FFF2-40B4-BE49-F238E27FC236}">
                  <a16:creationId xmlns:a16="http://schemas.microsoft.com/office/drawing/2014/main" id="{DA1262C1-8E74-4EC6-A469-01FCD70A1966}"/>
                </a:ext>
              </a:extLst>
            </p:cNvPr>
            <p:cNvGrpSpPr/>
            <p:nvPr/>
          </p:nvGrpSpPr>
          <p:grpSpPr>
            <a:xfrm>
              <a:off x="8856240" y="223202"/>
              <a:ext cx="1225063" cy="776645"/>
              <a:chOff x="767135" y="577864"/>
              <a:chExt cx="2852909" cy="1808640"/>
            </a:xfrm>
          </p:grpSpPr>
          <p:pic>
            <p:nvPicPr>
              <p:cNvPr id="86" name="Picture 2" descr="Silueta variante de guitarra eléctrica - Iconos gratis de música">
                <a:extLst>
                  <a:ext uri="{FF2B5EF4-FFF2-40B4-BE49-F238E27FC236}">
                    <a16:creationId xmlns:a16="http://schemas.microsoft.com/office/drawing/2014/main" id="{300A055A-1F23-4921-9D47-E4E0F408CCB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Blur/>
                        </a14:imgEffect>
                        <a14:imgEffect>
                          <a14:saturation sat="76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7135" y="577864"/>
                <a:ext cx="1808640" cy="180864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7" name="Picture 6" descr="Vector Transparente PNG Y SVG De Bajo Guitarra Silueta Instrumento Musical">
                <a:extLst>
                  <a:ext uri="{FF2B5EF4-FFF2-40B4-BE49-F238E27FC236}">
                    <a16:creationId xmlns:a16="http://schemas.microsoft.com/office/drawing/2014/main" id="{B72FAF17-3069-4BD9-BCA0-809D51F037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Blur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713" r="31862"/>
              <a:stretch/>
            </p:blipFill>
            <p:spPr bwMode="auto">
              <a:xfrm rot="18874496">
                <a:off x="1737341" y="-95516"/>
                <a:ext cx="921982" cy="2843424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8" name="Grupo 87">
              <a:extLst>
                <a:ext uri="{FF2B5EF4-FFF2-40B4-BE49-F238E27FC236}">
                  <a16:creationId xmlns:a16="http://schemas.microsoft.com/office/drawing/2014/main" id="{612EB8F5-B69B-4B84-AD56-8E20A0C62DBB}"/>
                </a:ext>
              </a:extLst>
            </p:cNvPr>
            <p:cNvGrpSpPr/>
            <p:nvPr/>
          </p:nvGrpSpPr>
          <p:grpSpPr>
            <a:xfrm>
              <a:off x="8858276" y="1393914"/>
              <a:ext cx="1225063" cy="776645"/>
              <a:chOff x="767135" y="577864"/>
              <a:chExt cx="2852909" cy="1808640"/>
            </a:xfrm>
          </p:grpSpPr>
          <p:pic>
            <p:nvPicPr>
              <p:cNvPr id="89" name="Picture 2" descr="Silueta variante de guitarra eléctrica - Iconos gratis de música">
                <a:extLst>
                  <a:ext uri="{FF2B5EF4-FFF2-40B4-BE49-F238E27FC236}">
                    <a16:creationId xmlns:a16="http://schemas.microsoft.com/office/drawing/2014/main" id="{05BFC48B-0DD7-45A7-A067-72BE229833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Blur/>
                        </a14:imgEffect>
                        <a14:imgEffect>
                          <a14:saturation sat="76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7135" y="577864"/>
                <a:ext cx="1808640" cy="180864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0" name="Picture 6" descr="Vector Transparente PNG Y SVG De Bajo Guitarra Silueta Instrumento Musical">
                <a:extLst>
                  <a:ext uri="{FF2B5EF4-FFF2-40B4-BE49-F238E27FC236}">
                    <a16:creationId xmlns:a16="http://schemas.microsoft.com/office/drawing/2014/main" id="{D8472091-92B4-4D87-B2A1-0E661DD00E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Blur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713" r="31862"/>
              <a:stretch/>
            </p:blipFill>
            <p:spPr bwMode="auto">
              <a:xfrm rot="18874496">
                <a:off x="1737341" y="-95516"/>
                <a:ext cx="921982" cy="2843424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1" name="Grupo 90">
              <a:extLst>
                <a:ext uri="{FF2B5EF4-FFF2-40B4-BE49-F238E27FC236}">
                  <a16:creationId xmlns:a16="http://schemas.microsoft.com/office/drawing/2014/main" id="{C50100D7-7C76-4A06-8D25-4B52D0A0DD5C}"/>
                </a:ext>
              </a:extLst>
            </p:cNvPr>
            <p:cNvGrpSpPr/>
            <p:nvPr/>
          </p:nvGrpSpPr>
          <p:grpSpPr>
            <a:xfrm>
              <a:off x="8856240" y="2453776"/>
              <a:ext cx="1225063" cy="776645"/>
              <a:chOff x="767135" y="577864"/>
              <a:chExt cx="2852909" cy="1808640"/>
            </a:xfrm>
          </p:grpSpPr>
          <p:pic>
            <p:nvPicPr>
              <p:cNvPr id="92" name="Picture 2" descr="Silueta variante de guitarra eléctrica - Iconos gratis de música">
                <a:extLst>
                  <a:ext uri="{FF2B5EF4-FFF2-40B4-BE49-F238E27FC236}">
                    <a16:creationId xmlns:a16="http://schemas.microsoft.com/office/drawing/2014/main" id="{66AADA03-01FB-4E8D-94AD-38D01A9E11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Blur/>
                        </a14:imgEffect>
                        <a14:imgEffect>
                          <a14:saturation sat="76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7135" y="577864"/>
                <a:ext cx="1808640" cy="180864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3" name="Picture 6" descr="Vector Transparente PNG Y SVG De Bajo Guitarra Silueta Instrumento Musical">
                <a:extLst>
                  <a:ext uri="{FF2B5EF4-FFF2-40B4-BE49-F238E27FC236}">
                    <a16:creationId xmlns:a16="http://schemas.microsoft.com/office/drawing/2014/main" id="{404515D2-5B90-42D2-945A-1EDAC128CB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Blur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713" r="31862"/>
              <a:stretch/>
            </p:blipFill>
            <p:spPr bwMode="auto">
              <a:xfrm rot="18874496">
                <a:off x="1737341" y="-95516"/>
                <a:ext cx="921982" cy="2843424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4" name="Grupo 93">
              <a:extLst>
                <a:ext uri="{FF2B5EF4-FFF2-40B4-BE49-F238E27FC236}">
                  <a16:creationId xmlns:a16="http://schemas.microsoft.com/office/drawing/2014/main" id="{A66736CA-B7CA-43AE-9732-8B2BEDAE1B9C}"/>
                </a:ext>
              </a:extLst>
            </p:cNvPr>
            <p:cNvGrpSpPr/>
            <p:nvPr/>
          </p:nvGrpSpPr>
          <p:grpSpPr>
            <a:xfrm>
              <a:off x="8897000" y="3626800"/>
              <a:ext cx="1225063" cy="776645"/>
              <a:chOff x="767135" y="577864"/>
              <a:chExt cx="2852909" cy="1808640"/>
            </a:xfrm>
          </p:grpSpPr>
          <p:pic>
            <p:nvPicPr>
              <p:cNvPr id="95" name="Picture 2" descr="Silueta variante de guitarra eléctrica - Iconos gratis de música">
                <a:extLst>
                  <a:ext uri="{FF2B5EF4-FFF2-40B4-BE49-F238E27FC236}">
                    <a16:creationId xmlns:a16="http://schemas.microsoft.com/office/drawing/2014/main" id="{9B6C215C-0798-4C7C-971C-EFA824AB21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Blur/>
                        </a14:imgEffect>
                        <a14:imgEffect>
                          <a14:saturation sat="76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7135" y="577864"/>
                <a:ext cx="1808640" cy="180864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6" name="Picture 6" descr="Vector Transparente PNG Y SVG De Bajo Guitarra Silueta Instrumento Musical">
                <a:extLst>
                  <a:ext uri="{FF2B5EF4-FFF2-40B4-BE49-F238E27FC236}">
                    <a16:creationId xmlns:a16="http://schemas.microsoft.com/office/drawing/2014/main" id="{0AA22464-CA3F-407B-8729-5B4A6A72A9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Blur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713" r="31862"/>
              <a:stretch/>
            </p:blipFill>
            <p:spPr bwMode="auto">
              <a:xfrm rot="18874496">
                <a:off x="1737341" y="-95516"/>
                <a:ext cx="921982" cy="2843424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7" name="Grupo 96">
              <a:extLst>
                <a:ext uri="{FF2B5EF4-FFF2-40B4-BE49-F238E27FC236}">
                  <a16:creationId xmlns:a16="http://schemas.microsoft.com/office/drawing/2014/main" id="{818A11C4-4712-4918-B8F6-DDA6FD9C5882}"/>
                </a:ext>
              </a:extLst>
            </p:cNvPr>
            <p:cNvGrpSpPr/>
            <p:nvPr/>
          </p:nvGrpSpPr>
          <p:grpSpPr>
            <a:xfrm>
              <a:off x="8937760" y="4683337"/>
              <a:ext cx="1225063" cy="776645"/>
              <a:chOff x="767135" y="577864"/>
              <a:chExt cx="2852909" cy="1808640"/>
            </a:xfrm>
          </p:grpSpPr>
          <p:pic>
            <p:nvPicPr>
              <p:cNvPr id="98" name="Picture 2" descr="Silueta variante de guitarra eléctrica - Iconos gratis de música">
                <a:extLst>
                  <a:ext uri="{FF2B5EF4-FFF2-40B4-BE49-F238E27FC236}">
                    <a16:creationId xmlns:a16="http://schemas.microsoft.com/office/drawing/2014/main" id="{F5DAA3C9-79A1-4875-9E9A-006A3735DF4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Blur/>
                        </a14:imgEffect>
                        <a14:imgEffect>
                          <a14:saturation sat="76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7135" y="577864"/>
                <a:ext cx="1808640" cy="180864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9" name="Picture 6" descr="Vector Transparente PNG Y SVG De Bajo Guitarra Silueta Instrumento Musical">
                <a:extLst>
                  <a:ext uri="{FF2B5EF4-FFF2-40B4-BE49-F238E27FC236}">
                    <a16:creationId xmlns:a16="http://schemas.microsoft.com/office/drawing/2014/main" id="{6282A6B5-69AB-476B-83FE-9FDB029F6C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Blur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713" r="31862"/>
              <a:stretch/>
            </p:blipFill>
            <p:spPr bwMode="auto">
              <a:xfrm rot="18874496">
                <a:off x="1737341" y="-95516"/>
                <a:ext cx="921982" cy="2843424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0" name="Grupo 99">
              <a:extLst>
                <a:ext uri="{FF2B5EF4-FFF2-40B4-BE49-F238E27FC236}">
                  <a16:creationId xmlns:a16="http://schemas.microsoft.com/office/drawing/2014/main" id="{D1AAB19B-9EDE-48B6-9EC7-B331AD443420}"/>
                </a:ext>
              </a:extLst>
            </p:cNvPr>
            <p:cNvGrpSpPr/>
            <p:nvPr/>
          </p:nvGrpSpPr>
          <p:grpSpPr>
            <a:xfrm>
              <a:off x="10556052" y="1058021"/>
              <a:ext cx="1225063" cy="776645"/>
              <a:chOff x="767135" y="577864"/>
              <a:chExt cx="2852909" cy="1808640"/>
            </a:xfrm>
          </p:grpSpPr>
          <p:pic>
            <p:nvPicPr>
              <p:cNvPr id="101" name="Picture 2" descr="Silueta variante de guitarra eléctrica - Iconos gratis de música">
                <a:extLst>
                  <a:ext uri="{FF2B5EF4-FFF2-40B4-BE49-F238E27FC236}">
                    <a16:creationId xmlns:a16="http://schemas.microsoft.com/office/drawing/2014/main" id="{34B2B848-5E60-4BF6-ABE4-7D2245A3C02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Blur/>
                        </a14:imgEffect>
                        <a14:imgEffect>
                          <a14:saturation sat="76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7135" y="577864"/>
                <a:ext cx="1808640" cy="180864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" name="Picture 6" descr="Vector Transparente PNG Y SVG De Bajo Guitarra Silueta Instrumento Musical">
                <a:extLst>
                  <a:ext uri="{FF2B5EF4-FFF2-40B4-BE49-F238E27FC236}">
                    <a16:creationId xmlns:a16="http://schemas.microsoft.com/office/drawing/2014/main" id="{513E6174-2410-4D54-AE26-5C7F959A98E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Blur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713" r="31862"/>
              <a:stretch/>
            </p:blipFill>
            <p:spPr bwMode="auto">
              <a:xfrm rot="18874496">
                <a:off x="1737341" y="-95516"/>
                <a:ext cx="921982" cy="2843424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3" name="Grupo 102">
              <a:extLst>
                <a:ext uri="{FF2B5EF4-FFF2-40B4-BE49-F238E27FC236}">
                  <a16:creationId xmlns:a16="http://schemas.microsoft.com/office/drawing/2014/main" id="{2ABF88F1-93C1-4F49-A341-D0F1522EECFC}"/>
                </a:ext>
              </a:extLst>
            </p:cNvPr>
            <p:cNvGrpSpPr/>
            <p:nvPr/>
          </p:nvGrpSpPr>
          <p:grpSpPr>
            <a:xfrm>
              <a:off x="10558088" y="2228733"/>
              <a:ext cx="1225063" cy="776645"/>
              <a:chOff x="767135" y="577864"/>
              <a:chExt cx="2852909" cy="1808640"/>
            </a:xfrm>
          </p:grpSpPr>
          <p:pic>
            <p:nvPicPr>
              <p:cNvPr id="104" name="Picture 2" descr="Silueta variante de guitarra eléctrica - Iconos gratis de música">
                <a:extLst>
                  <a:ext uri="{FF2B5EF4-FFF2-40B4-BE49-F238E27FC236}">
                    <a16:creationId xmlns:a16="http://schemas.microsoft.com/office/drawing/2014/main" id="{AD79B0BD-C75C-4215-9578-D70C391731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Blur/>
                        </a14:imgEffect>
                        <a14:imgEffect>
                          <a14:saturation sat="76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7135" y="577864"/>
                <a:ext cx="1808640" cy="180864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5" name="Picture 6" descr="Vector Transparente PNG Y SVG De Bajo Guitarra Silueta Instrumento Musical">
                <a:extLst>
                  <a:ext uri="{FF2B5EF4-FFF2-40B4-BE49-F238E27FC236}">
                    <a16:creationId xmlns:a16="http://schemas.microsoft.com/office/drawing/2014/main" id="{34FBC644-4331-4BF9-BA53-24F288121A7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Blur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713" r="31862"/>
              <a:stretch/>
            </p:blipFill>
            <p:spPr bwMode="auto">
              <a:xfrm rot="18874496">
                <a:off x="1737341" y="-95516"/>
                <a:ext cx="921982" cy="2843424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6" name="Grupo 105">
              <a:extLst>
                <a:ext uri="{FF2B5EF4-FFF2-40B4-BE49-F238E27FC236}">
                  <a16:creationId xmlns:a16="http://schemas.microsoft.com/office/drawing/2014/main" id="{1D32E4ED-39AD-448D-BA8D-862464415924}"/>
                </a:ext>
              </a:extLst>
            </p:cNvPr>
            <p:cNvGrpSpPr/>
            <p:nvPr/>
          </p:nvGrpSpPr>
          <p:grpSpPr>
            <a:xfrm>
              <a:off x="10556052" y="3288595"/>
              <a:ext cx="1225063" cy="776645"/>
              <a:chOff x="767135" y="577864"/>
              <a:chExt cx="2852909" cy="1808640"/>
            </a:xfrm>
          </p:grpSpPr>
          <p:pic>
            <p:nvPicPr>
              <p:cNvPr id="107" name="Picture 2" descr="Silueta variante de guitarra eléctrica - Iconos gratis de música">
                <a:extLst>
                  <a:ext uri="{FF2B5EF4-FFF2-40B4-BE49-F238E27FC236}">
                    <a16:creationId xmlns:a16="http://schemas.microsoft.com/office/drawing/2014/main" id="{19F70E2F-3BB6-4B8D-BFED-C8368E91C59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Blur/>
                        </a14:imgEffect>
                        <a14:imgEffect>
                          <a14:saturation sat="76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7135" y="577864"/>
                <a:ext cx="1808640" cy="180864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" name="Picture 6" descr="Vector Transparente PNG Y SVG De Bajo Guitarra Silueta Instrumento Musical">
                <a:extLst>
                  <a:ext uri="{FF2B5EF4-FFF2-40B4-BE49-F238E27FC236}">
                    <a16:creationId xmlns:a16="http://schemas.microsoft.com/office/drawing/2014/main" id="{4B3531CC-306B-4A65-B369-C23857798D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Blur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713" r="31862"/>
              <a:stretch/>
            </p:blipFill>
            <p:spPr bwMode="auto">
              <a:xfrm rot="18874496">
                <a:off x="1737341" y="-95516"/>
                <a:ext cx="921982" cy="2843424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9" name="Grupo 108">
              <a:extLst>
                <a:ext uri="{FF2B5EF4-FFF2-40B4-BE49-F238E27FC236}">
                  <a16:creationId xmlns:a16="http://schemas.microsoft.com/office/drawing/2014/main" id="{E707DD6E-6806-47F7-A1E0-9E3DD4E02F90}"/>
                </a:ext>
              </a:extLst>
            </p:cNvPr>
            <p:cNvGrpSpPr/>
            <p:nvPr/>
          </p:nvGrpSpPr>
          <p:grpSpPr>
            <a:xfrm>
              <a:off x="10596812" y="4461619"/>
              <a:ext cx="1225063" cy="776645"/>
              <a:chOff x="767135" y="577864"/>
              <a:chExt cx="2852909" cy="1808640"/>
            </a:xfrm>
          </p:grpSpPr>
          <p:pic>
            <p:nvPicPr>
              <p:cNvPr id="110" name="Picture 2" descr="Silueta variante de guitarra eléctrica - Iconos gratis de música">
                <a:extLst>
                  <a:ext uri="{FF2B5EF4-FFF2-40B4-BE49-F238E27FC236}">
                    <a16:creationId xmlns:a16="http://schemas.microsoft.com/office/drawing/2014/main" id="{9F2E7F5F-6B01-4E32-8A47-B51A4880939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Blur/>
                        </a14:imgEffect>
                        <a14:imgEffect>
                          <a14:saturation sat="76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7135" y="577864"/>
                <a:ext cx="1808640" cy="180864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1" name="Picture 6" descr="Vector Transparente PNG Y SVG De Bajo Guitarra Silueta Instrumento Musical">
                <a:extLst>
                  <a:ext uri="{FF2B5EF4-FFF2-40B4-BE49-F238E27FC236}">
                    <a16:creationId xmlns:a16="http://schemas.microsoft.com/office/drawing/2014/main" id="{90ED1721-3D47-4C23-B048-ABF0B18E8E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Blur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713" r="31862"/>
              <a:stretch/>
            </p:blipFill>
            <p:spPr bwMode="auto">
              <a:xfrm rot="18874496">
                <a:off x="1737341" y="-95516"/>
                <a:ext cx="921982" cy="2843424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2" name="Grupo 111">
              <a:extLst>
                <a:ext uri="{FF2B5EF4-FFF2-40B4-BE49-F238E27FC236}">
                  <a16:creationId xmlns:a16="http://schemas.microsoft.com/office/drawing/2014/main" id="{33BFEA2C-7435-4784-958F-467CCA6FFF88}"/>
                </a:ext>
              </a:extLst>
            </p:cNvPr>
            <p:cNvGrpSpPr/>
            <p:nvPr/>
          </p:nvGrpSpPr>
          <p:grpSpPr>
            <a:xfrm>
              <a:off x="10637572" y="5518156"/>
              <a:ext cx="1225063" cy="776645"/>
              <a:chOff x="767135" y="577864"/>
              <a:chExt cx="2852909" cy="1808640"/>
            </a:xfrm>
          </p:grpSpPr>
          <p:pic>
            <p:nvPicPr>
              <p:cNvPr id="113" name="Picture 2" descr="Silueta variante de guitarra eléctrica - Iconos gratis de música">
                <a:extLst>
                  <a:ext uri="{FF2B5EF4-FFF2-40B4-BE49-F238E27FC236}">
                    <a16:creationId xmlns:a16="http://schemas.microsoft.com/office/drawing/2014/main" id="{C621E93B-C7BF-44CE-B775-96A5BE8768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Blur/>
                        </a14:imgEffect>
                        <a14:imgEffect>
                          <a14:saturation sat="76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7135" y="577864"/>
                <a:ext cx="1808640" cy="180864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4" name="Picture 6" descr="Vector Transparente PNG Y SVG De Bajo Guitarra Silueta Instrumento Musical">
                <a:extLst>
                  <a:ext uri="{FF2B5EF4-FFF2-40B4-BE49-F238E27FC236}">
                    <a16:creationId xmlns:a16="http://schemas.microsoft.com/office/drawing/2014/main" id="{A62A0B24-AEE9-4AB9-A1F6-98E610E95A4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Blur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713" r="31862"/>
              <a:stretch/>
            </p:blipFill>
            <p:spPr bwMode="auto">
              <a:xfrm rot="18874496">
                <a:off x="1737341" y="-95516"/>
                <a:ext cx="921982" cy="2843424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18" name="Rectángulo 117">
            <a:extLst>
              <a:ext uri="{FF2B5EF4-FFF2-40B4-BE49-F238E27FC236}">
                <a16:creationId xmlns:a16="http://schemas.microsoft.com/office/drawing/2014/main" id="{08AA9AB2-45A6-46DF-81D8-16B2F1ED76CD}"/>
              </a:ext>
            </a:extLst>
          </p:cNvPr>
          <p:cNvSpPr/>
          <p:nvPr/>
        </p:nvSpPr>
        <p:spPr>
          <a:xfrm>
            <a:off x="-29079" y="-26250"/>
            <a:ext cx="12221079" cy="6883758"/>
          </a:xfrm>
          <a:prstGeom prst="rect">
            <a:avLst/>
          </a:prstGeom>
          <a:solidFill>
            <a:schemeClr val="dk1">
              <a:alpha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08B507AB-428C-484C-AE4A-EA7E90FB76C1}"/>
              </a:ext>
            </a:extLst>
          </p:cNvPr>
          <p:cNvGrpSpPr/>
          <p:nvPr/>
        </p:nvGrpSpPr>
        <p:grpSpPr>
          <a:xfrm>
            <a:off x="3890640" y="1992208"/>
            <a:ext cx="4440058" cy="4037721"/>
            <a:chOff x="4040951" y="1492050"/>
            <a:chExt cx="4440058" cy="4037721"/>
          </a:xfrm>
        </p:grpSpPr>
        <p:pic>
          <p:nvPicPr>
            <p:cNvPr id="1034" name="Picture 10" descr="Camiseta para niños «Pentagrama liso en sentido horario - Círculo blanco  BG» de laneth | Redbubble">
              <a:extLst>
                <a:ext uri="{FF2B5EF4-FFF2-40B4-BE49-F238E27FC236}">
                  <a16:creationId xmlns:a16="http://schemas.microsoft.com/office/drawing/2014/main" id="{5AD7C78F-A4A3-4645-9A67-0D4D9B4F1CB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PencilSketch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6254"/>
            <a:stretch/>
          </p:blipFill>
          <p:spPr bwMode="auto">
            <a:xfrm rot="2055917">
              <a:off x="4340619" y="1492050"/>
              <a:ext cx="3910033" cy="3844669"/>
            </a:xfrm>
            <a:prstGeom prst="rect">
              <a:avLst/>
            </a:prstGeom>
            <a:noFill/>
            <a:ln>
              <a:noFill/>
            </a:ln>
            <a:effectLst>
              <a:glow rad="101600">
                <a:schemeClr val="bg1">
                  <a:lumMod val="50000"/>
                  <a:alpha val="60000"/>
                </a:schemeClr>
              </a:glow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Vector Transparente PNG Y SVG De Calavera Pirata Dibujada">
              <a:extLst>
                <a:ext uri="{FF2B5EF4-FFF2-40B4-BE49-F238E27FC236}">
                  <a16:creationId xmlns:a16="http://schemas.microsoft.com/office/drawing/2014/main" id="{74B19C1D-180F-4120-AB6A-4E8A2E41C05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clrChange>
                <a:clrFrom>
                  <a:srgbClr val="BFBEAB"/>
                </a:clrFrom>
                <a:clrTo>
                  <a:srgbClr val="BFBEAB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colorTemperature colorTemp="8800"/>
                      </a14:imgEffect>
                      <a14:imgEffect>
                        <a14:brightnessContrast bright="-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81" t="13343" r="5351" b="11597"/>
            <a:stretch/>
          </p:blipFill>
          <p:spPr bwMode="auto">
            <a:xfrm>
              <a:off x="4040951" y="1813082"/>
              <a:ext cx="4440058" cy="3716689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5" name="Imagen 114">
            <a:extLst>
              <a:ext uri="{FF2B5EF4-FFF2-40B4-BE49-F238E27FC236}">
                <a16:creationId xmlns:a16="http://schemas.microsoft.com/office/drawing/2014/main" id="{48A3F4B6-C056-4308-B6D6-47D48ED93E23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515" b="14588"/>
          <a:stretch/>
        </p:blipFill>
        <p:spPr>
          <a:xfrm>
            <a:off x="375258" y="3519899"/>
            <a:ext cx="3286541" cy="1503628"/>
          </a:xfrm>
          <a:prstGeom prst="rect">
            <a:avLst/>
          </a:prstGeom>
          <a:effectLst>
            <a:glow rad="101600">
              <a:schemeClr val="tx1">
                <a:lumMod val="85000"/>
                <a:lumOff val="15000"/>
                <a:alpha val="60000"/>
              </a:schemeClr>
            </a:glow>
          </a:effectLst>
        </p:spPr>
      </p:pic>
      <p:pic>
        <p:nvPicPr>
          <p:cNvPr id="122" name="Imagen 121">
            <a:extLst>
              <a:ext uri="{FF2B5EF4-FFF2-40B4-BE49-F238E27FC236}">
                <a16:creationId xmlns:a16="http://schemas.microsoft.com/office/drawing/2014/main" id="{4703FFF3-009A-4019-880C-3F3241DD968E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47"/>
          <a:stretch/>
        </p:blipFill>
        <p:spPr>
          <a:xfrm>
            <a:off x="8901186" y="3432055"/>
            <a:ext cx="2959230" cy="1760454"/>
          </a:xfrm>
          <a:prstGeom prst="rect">
            <a:avLst/>
          </a:prstGeom>
          <a:effectLst>
            <a:glow rad="101600">
              <a:schemeClr val="tx1">
                <a:lumMod val="85000"/>
                <a:lumOff val="15000"/>
                <a:alpha val="60000"/>
              </a:schemeClr>
            </a:glow>
          </a:effectLst>
        </p:spPr>
      </p:pic>
      <p:pic>
        <p:nvPicPr>
          <p:cNvPr id="123" name="Imagen 122">
            <a:extLst>
              <a:ext uri="{FF2B5EF4-FFF2-40B4-BE49-F238E27FC236}">
                <a16:creationId xmlns:a16="http://schemas.microsoft.com/office/drawing/2014/main" id="{37FBA2E0-BFCC-427C-A38D-FF2EA5865386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96" r="37061" b="24016"/>
          <a:stretch/>
        </p:blipFill>
        <p:spPr>
          <a:xfrm>
            <a:off x="5203796" y="5381896"/>
            <a:ext cx="1813746" cy="1337663"/>
          </a:xfrm>
          <a:prstGeom prst="rect">
            <a:avLst/>
          </a:prstGeom>
          <a:effectLst>
            <a:glow rad="101600">
              <a:schemeClr val="tx1">
                <a:lumMod val="85000"/>
                <a:lumOff val="1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433229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Víctor Mosqueda</dc:creator>
  <cp:lastModifiedBy>Víctor Mosqueda</cp:lastModifiedBy>
  <cp:revision>1</cp:revision>
  <dcterms:created xsi:type="dcterms:W3CDTF">2021-10-23T18:34:27Z</dcterms:created>
  <dcterms:modified xsi:type="dcterms:W3CDTF">2021-10-23T18:36:03Z</dcterms:modified>
</cp:coreProperties>
</file>