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17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54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74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69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50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06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0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32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6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2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2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6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9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24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96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93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39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064-2F24-430D-90B7-89F151E41645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0112-AE17-4139-8DA7-23496C9F5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421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07727" y="3306644"/>
            <a:ext cx="8144134" cy="1117687"/>
          </a:xfrm>
        </p:spPr>
        <p:txBody>
          <a:bodyPr/>
          <a:lstStyle/>
          <a:p>
            <a:r>
              <a:rPr lang="es-MX" dirty="0"/>
              <a:t>Programación WEB</a:t>
            </a:r>
          </a:p>
        </p:txBody>
      </p:sp>
    </p:spTree>
    <p:extLst>
      <p:ext uri="{BB962C8B-B14F-4D97-AF65-F5344CB8AC3E}">
        <p14:creationId xmlns:p14="http://schemas.microsoft.com/office/powerpoint/2010/main" val="99216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GIT?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Git</a:t>
            </a:r>
            <a:r>
              <a:rPr lang="es-MX" b="1" dirty="0"/>
              <a:t>, </a:t>
            </a:r>
            <a:r>
              <a:rPr lang="es-MX" dirty="0"/>
              <a:t>es un software de control de versiones diseñado por </a:t>
            </a:r>
            <a:r>
              <a:rPr lang="es-MX" dirty="0" err="1"/>
              <a:t>Linus</a:t>
            </a:r>
            <a:r>
              <a:rPr lang="es-MX" dirty="0"/>
              <a:t> </a:t>
            </a:r>
            <a:r>
              <a:rPr lang="es-MX" dirty="0" err="1"/>
              <a:t>Torvalds</a:t>
            </a:r>
            <a:r>
              <a:rPr lang="es-MX" dirty="0"/>
              <a:t>, pensando en la eficiencia y la confiabilidad del mantenimiento de versiones de aplicaciones cuando éstas tienen un gran número de archivos de código fuente</a:t>
            </a:r>
            <a:endParaRPr lang="es-MX" dirty="0"/>
          </a:p>
        </p:txBody>
      </p:sp>
      <p:pic>
        <p:nvPicPr>
          <p:cNvPr id="1026" name="Picture 2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10" y="4136531"/>
            <a:ext cx="3890682" cy="16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8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GIT?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principio, </a:t>
            </a:r>
            <a:r>
              <a:rPr lang="es-MX" dirty="0" err="1"/>
              <a:t>Git</a:t>
            </a:r>
            <a:r>
              <a:rPr lang="es-MX" dirty="0"/>
              <a:t> se pensó como un motor de bajo nivel sobre el cual otros pudieran escribir la interfaz de usuario o </a:t>
            </a:r>
            <a:r>
              <a:rPr lang="es-MX" dirty="0" err="1"/>
              <a:t>front</a:t>
            </a:r>
            <a:r>
              <a:rPr lang="es-MX" dirty="0"/>
              <a:t> </a:t>
            </a:r>
            <a:r>
              <a:rPr lang="es-MX" dirty="0" err="1"/>
              <a:t>end</a:t>
            </a:r>
            <a:r>
              <a:rPr lang="es-MX" dirty="0"/>
              <a:t> como Cogito o </a:t>
            </a:r>
            <a:r>
              <a:rPr lang="es-MX" dirty="0" err="1"/>
              <a:t>StGIT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baseline="30000" dirty="0"/>
          </a:p>
          <a:p>
            <a:r>
              <a:rPr lang="es-MX" dirty="0"/>
              <a:t> Sin embargo, </a:t>
            </a:r>
            <a:r>
              <a:rPr lang="es-MX" dirty="0" err="1"/>
              <a:t>Git</a:t>
            </a:r>
            <a:r>
              <a:rPr lang="es-MX" dirty="0"/>
              <a:t> se ha convertido desde entonces en un sistema de control de versiones con funcionalidad plena. </a:t>
            </a:r>
            <a:endParaRPr lang="es-MX" baseline="30000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r>
              <a:rPr lang="es-MX" dirty="0"/>
              <a:t>Hay algunos proyectos de mucha relevancia que ya usan </a:t>
            </a:r>
            <a:r>
              <a:rPr lang="es-MX" dirty="0" err="1"/>
              <a:t>Git</a:t>
            </a:r>
            <a:r>
              <a:rPr lang="es-MX" dirty="0"/>
              <a:t>, en particular, el grupo de programación del núcleo Linux.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14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el GIT?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fue creado pensando en la eficiencia y la confiabilidad del mantenimiento de versiones de aplicaciones cuando éstas tienen un gran número de archivos de código fuente, es decir </a:t>
            </a:r>
            <a:r>
              <a:rPr lang="es-MX" dirty="0" err="1"/>
              <a:t>Git</a:t>
            </a:r>
            <a:r>
              <a:rPr lang="es-MX" dirty="0"/>
              <a:t> nos proporciona las herramientas para desarrollar un trabajo en equipo de manera inteligente y rápida y por trabajo nos referimos a algún software o página que implique código el cual necesitemos hacerlo con un grupo de personas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9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que me Sirve?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Rapidez en la gestión de ramas, debido a que </a:t>
            </a:r>
            <a:r>
              <a:rPr lang="es-MX" dirty="0" err="1"/>
              <a:t>Git</a:t>
            </a:r>
            <a:r>
              <a:rPr lang="es-MX" dirty="0"/>
              <a:t> nos dice que un cambio será fusionado mucho más frecuentemente de lo que se escribe originalmente.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Gestión distribuida; Los cambios se importan como ramas adicionales y pueden ser fusionados de la misma manera como se hace en la rama local.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Gestión eficiente de proyectos grandes.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Realmacenamiento</a:t>
            </a:r>
            <a:r>
              <a:rPr lang="es-MX" dirty="0"/>
              <a:t> periódico en paquetes.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55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Algunos Comandos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7570" y="2284542"/>
            <a:ext cx="10883576" cy="42473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Iniciar un repositorio vacío en unas carpeta específica.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Añadir un archivo especifico.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nombre_de_archivo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Añadir todos los archivos del directorio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Confirmar los cambios realizados. El “mensaje” generalmente se usa para asociar al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commit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una breve descripción de los cambios realizados.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–am “mensaje”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Revertir el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commit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identificado por "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hash_commit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"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hash_commit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Subir la rama(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branch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 “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nombre_rama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” al servidor remoto.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“nombre rama”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Mostrar el estado actual de la rama(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branch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), como los cambios que hay sin hacer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commit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381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145</TotalTime>
  <Words>314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Open Sans</vt:lpstr>
      <vt:lpstr>Trebuchet MS</vt:lpstr>
      <vt:lpstr>Berlín</vt:lpstr>
      <vt:lpstr>GIT </vt:lpstr>
      <vt:lpstr>¿Qué es GIT?</vt:lpstr>
      <vt:lpstr>¿Qué es GIT?</vt:lpstr>
      <vt:lpstr>¿Cómo Funciona el GIT?</vt:lpstr>
      <vt:lpstr>¿Para que me Sirve?</vt:lpstr>
      <vt:lpstr>Algunos 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Villa</dc:creator>
  <cp:lastModifiedBy>Daniel Villa</cp:lastModifiedBy>
  <cp:revision>7</cp:revision>
  <dcterms:created xsi:type="dcterms:W3CDTF">2017-01-25T19:59:43Z</dcterms:created>
  <dcterms:modified xsi:type="dcterms:W3CDTF">2017-01-25T22:25:33Z</dcterms:modified>
</cp:coreProperties>
</file>