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58926e7d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58926e7d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58926e7d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58926e7d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58926e7de_4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58926e7de_4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01075" y="1500475"/>
            <a:ext cx="8183700" cy="14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Facebook Ético</a:t>
            </a:r>
            <a:endParaRPr/>
          </a:p>
        </p:txBody>
      </p:sp>
      <p:sp>
        <p:nvSpPr>
          <p:cNvPr id="135" name="Google Shape;135;p13"/>
          <p:cNvSpPr txBox="1"/>
          <p:nvPr>
            <p:ph idx="1" type="subTitle"/>
          </p:nvPr>
        </p:nvSpPr>
        <p:spPr>
          <a:xfrm>
            <a:off x="224700" y="3657650"/>
            <a:ext cx="8183700" cy="12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Eduardo Alejandro Piña Pazos A01027604</a:t>
            </a:r>
            <a:endParaRPr/>
          </a:p>
          <a:p>
            <a:pPr indent="0" lvl="0" marL="0" rtl="0" algn="l">
              <a:spcBef>
                <a:spcPts val="0"/>
              </a:spcBef>
              <a:spcAft>
                <a:spcPts val="0"/>
              </a:spcAft>
              <a:buNone/>
            </a:pPr>
            <a:r>
              <a:rPr lang="es"/>
              <a:t>Pedro Jasso A01366213</a:t>
            </a:r>
            <a:endParaRPr/>
          </a:p>
          <a:p>
            <a:pPr indent="0" lvl="0" marL="0" rtl="0" algn="l">
              <a:spcBef>
                <a:spcPts val="0"/>
              </a:spcBef>
              <a:spcAft>
                <a:spcPts val="0"/>
              </a:spcAft>
              <a:buNone/>
            </a:pPr>
            <a:r>
              <a:rPr lang="es"/>
              <a:t>Sebastian Juncos A01022629</a:t>
            </a:r>
            <a:endParaRPr/>
          </a:p>
          <a:p>
            <a:pPr indent="0" lvl="0" marL="0" rtl="0" algn="l">
              <a:spcBef>
                <a:spcPts val="0"/>
              </a:spcBef>
              <a:spcAft>
                <a:spcPts val="0"/>
              </a:spcAft>
              <a:buNone/>
            </a:pPr>
            <a:r>
              <a:rPr lang="es"/>
              <a:t>Victor Manuel Huerta Loretz A01365532</a:t>
            </a:r>
            <a:endParaRPr/>
          </a:p>
          <a:p>
            <a:pPr indent="0" lvl="0" marL="0" rtl="0" algn="l">
              <a:spcBef>
                <a:spcPts val="0"/>
              </a:spcBef>
              <a:spcAft>
                <a:spcPts val="0"/>
              </a:spcAft>
              <a:buNone/>
            </a:pPr>
            <a:r>
              <a:rPr lang="es"/>
              <a:t>Samuel Vázquez Martínez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El </a:t>
            </a:r>
            <a:r>
              <a:rPr lang="es" sz="1400"/>
              <a:t>código</a:t>
            </a:r>
            <a:r>
              <a:rPr lang="es" sz="1400"/>
              <a:t> de ética </a:t>
            </a:r>
            <a:r>
              <a:rPr lang="es" sz="1400"/>
              <a:t>de la “ACM” se rompió de la  siguiente manera, no se respetó la privacidad ni la confidencialidad de la página ya que 20 millones de cuentas se hackearon, en este caso la privacidad se invadió y no se respetó, otro principio que se rompió fue el de la confidencialidad, se rompen las normas de la confidencialidad y se crea un desastre dentro y fuera de Facebook.</a:t>
            </a:r>
            <a:endParaRPr sz="1400"/>
          </a:p>
          <a:p>
            <a:pPr indent="0" lvl="0" marL="0" rtl="0" algn="l">
              <a:spcBef>
                <a:spcPts val="1600"/>
              </a:spcBef>
              <a:spcAft>
                <a:spcPts val="0"/>
              </a:spcAft>
              <a:buNone/>
            </a:pPr>
            <a:r>
              <a:t/>
            </a:r>
            <a:endParaRPr sz="1400"/>
          </a:p>
        </p:txBody>
      </p:sp>
      <p:pic>
        <p:nvPicPr>
          <p:cNvPr id="142" name="Google Shape;142;p14"/>
          <p:cNvPicPr preferRelativeResize="0"/>
          <p:nvPr/>
        </p:nvPicPr>
        <p:blipFill>
          <a:blip r:embed="rId3">
            <a:alphaModFix/>
          </a:blip>
          <a:stretch>
            <a:fillRect/>
          </a:stretch>
        </p:blipFill>
        <p:spPr>
          <a:xfrm>
            <a:off x="4355925" y="3172075"/>
            <a:ext cx="3828075" cy="1439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Quienes estuvieron involucrados?</a:t>
            </a:r>
            <a:endParaRPr/>
          </a:p>
        </p:txBody>
      </p:sp>
      <p:sp>
        <p:nvSpPr>
          <p:cNvPr id="148" name="Google Shape;148;p15"/>
          <p:cNvSpPr txBox="1"/>
          <p:nvPr>
            <p:ph idx="1" type="body"/>
          </p:nvPr>
        </p:nvSpPr>
        <p:spPr>
          <a:xfrm>
            <a:off x="1297500" y="999575"/>
            <a:ext cx="7038900" cy="3544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s"/>
              <a:t>1)Facebook:</a:t>
            </a:r>
            <a:endParaRPr/>
          </a:p>
          <a:p>
            <a:pPr indent="0" lvl="0" marL="457200" rtl="0" algn="l">
              <a:spcBef>
                <a:spcPts val="1600"/>
              </a:spcBef>
              <a:spcAft>
                <a:spcPts val="0"/>
              </a:spcAft>
              <a:buNone/>
            </a:pPr>
            <a:r>
              <a:rPr lang="es"/>
              <a:t>Al no tener una </a:t>
            </a:r>
            <a:r>
              <a:rPr lang="es"/>
              <a:t>protección</a:t>
            </a:r>
            <a:r>
              <a:rPr lang="es"/>
              <a:t> adecuada a su </a:t>
            </a:r>
            <a:r>
              <a:rPr lang="es"/>
              <a:t>página.</a:t>
            </a:r>
            <a:endParaRPr/>
          </a:p>
          <a:p>
            <a:pPr indent="0" lvl="0" marL="457200" rtl="0" algn="l">
              <a:spcBef>
                <a:spcPts val="1600"/>
              </a:spcBef>
              <a:spcAft>
                <a:spcPts val="0"/>
              </a:spcAft>
              <a:buNone/>
            </a:pPr>
            <a:r>
              <a:rPr lang="es"/>
              <a:t>2)FBI y  Irish data protection commision:</a:t>
            </a:r>
            <a:endParaRPr/>
          </a:p>
          <a:p>
            <a:pPr indent="0" lvl="0" marL="457200" rtl="0" algn="l">
              <a:spcBef>
                <a:spcPts val="1600"/>
              </a:spcBef>
              <a:spcAft>
                <a:spcPts val="0"/>
              </a:spcAft>
              <a:buNone/>
            </a:pPr>
            <a:r>
              <a:rPr lang="es"/>
              <a:t>Siendo informados por parte de facebook ya que el origen era desconocido.</a:t>
            </a:r>
            <a:endParaRPr/>
          </a:p>
          <a:p>
            <a:pPr indent="0" lvl="0" marL="457200" rtl="0" algn="l">
              <a:spcBef>
                <a:spcPts val="1600"/>
              </a:spcBef>
              <a:spcAft>
                <a:spcPts val="0"/>
              </a:spcAft>
              <a:buNone/>
            </a:pPr>
            <a:r>
              <a:rPr lang="es"/>
              <a:t>3)Hackers </a:t>
            </a:r>
            <a:endParaRPr/>
          </a:p>
          <a:p>
            <a:pPr indent="0" lvl="0" marL="457200" rtl="0" algn="l">
              <a:spcBef>
                <a:spcPts val="1600"/>
              </a:spcBef>
              <a:spcAft>
                <a:spcPts val="0"/>
              </a:spcAft>
              <a:buNone/>
            </a:pPr>
            <a:r>
              <a:rPr lang="es"/>
              <a:t>Al crear un sistema automatizado el cual roba los tokens de acceso.</a:t>
            </a:r>
            <a:endParaRPr/>
          </a:p>
          <a:p>
            <a:pPr indent="0" lvl="0" marL="457200" rtl="0" algn="l">
              <a:spcBef>
                <a:spcPts val="1600"/>
              </a:spcBef>
              <a:spcAft>
                <a:spcPts val="0"/>
              </a:spcAft>
              <a:buNone/>
            </a:pPr>
            <a:r>
              <a:rPr lang="es"/>
              <a:t>4)Usuarios de facebook</a:t>
            </a:r>
            <a:endParaRPr/>
          </a:p>
          <a:p>
            <a:pPr indent="0" lvl="0" marL="457200" rtl="0" algn="l">
              <a:spcBef>
                <a:spcPts val="1600"/>
              </a:spcBef>
              <a:spcAft>
                <a:spcPts val="0"/>
              </a:spcAft>
              <a:buNone/>
            </a:pPr>
            <a:r>
              <a:rPr lang="es"/>
              <a:t>Involucrados por ser a los que les hackearon la cuenta</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Dentro de lo sucedido, por una parte se puede culpar a facebook por ser </a:t>
            </a:r>
            <a:r>
              <a:rPr lang="es"/>
              <a:t>negligentes</a:t>
            </a:r>
            <a:r>
              <a:rPr lang="es"/>
              <a:t> con su seguridad y no </a:t>
            </a:r>
            <a:r>
              <a:rPr lang="es"/>
              <a:t>reforzar</a:t>
            </a:r>
            <a:r>
              <a:rPr lang="es"/>
              <a:t> más aún cuando llevan tantos años sin estos problemas, siendo que se pudo evitar o al menos retrasar los ataque, por otro lado una </a:t>
            </a:r>
            <a:r>
              <a:rPr lang="es"/>
              <a:t>solución</a:t>
            </a:r>
            <a:r>
              <a:rPr lang="es"/>
              <a:t> a este problema estar constante renovando los sistemas de seguridad, ya que como sabemos siempre existe la posibilidad de que alguien pueda entrar a obtener tus datos.</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