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731BC-1B34-434F-B786-B74871041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A8F013F-3BC5-4ABF-AFB5-2B37BA67D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EF6343B-EC28-473C-8D3E-1D6694FA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DE60-8BB5-40CB-A0E0-5E4A5FAD27BF}" type="datetimeFigureOut">
              <a:rPr lang="uk-UA" smtClean="0"/>
              <a:t>15.02.2018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82BB5A9-DEDF-4C61-8F23-C56D0C13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7AC29E0-EB4C-4DDD-83FE-6B823371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3E0-9611-4460-8674-F12FACA3DD3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52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582C5-67E8-46E2-8AFB-F9D2332D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E979F6D-AC84-4454-96BC-865C3B774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67EC3F4-5526-44C1-860A-D4C8CE3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DE60-8BB5-40CB-A0E0-5E4A5FAD27BF}" type="datetimeFigureOut">
              <a:rPr lang="uk-UA" smtClean="0"/>
              <a:t>15.02.2018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BEA8BC6-E4F0-47AD-AB6B-AF16FEFF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6A1E4BE-E9AB-4B79-A092-B3C0D419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3E0-9611-4460-8674-F12FACA3DD3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648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00EB3831-791D-478D-A065-8677646B4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1A1A3A0-541F-4E61-A95D-026C780A3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9BB7AB9-A9DD-4A4D-A695-49A01ECC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DE60-8BB5-40CB-A0E0-5E4A5FAD27BF}" type="datetimeFigureOut">
              <a:rPr lang="uk-UA" smtClean="0"/>
              <a:t>15.02.2018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AF8BF83-55AA-4CFA-B6D8-202770AA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950C183-47A3-469B-8BC9-C84F9C09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3E0-9611-4460-8674-F12FACA3DD3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10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06670-0D43-4EBF-98D6-F92FCB9C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7E37DBC-D857-4817-A365-6858ECE5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4861117-4921-4C6C-89CC-DFE81DEA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DE60-8BB5-40CB-A0E0-5E4A5FAD27BF}" type="datetimeFigureOut">
              <a:rPr lang="uk-UA" smtClean="0"/>
              <a:t>15.02.2018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BE2891A-2D13-4532-85BC-98F14CF3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DB8A79F-3C8C-4ADA-8AAF-3C59D2D6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3E0-9611-4460-8674-F12FACA3DD3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558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31ACC-EB59-4633-921D-B48B5056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3D6CA9B-E248-47D3-AD1C-AE6D427E0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08A15E5-D9BC-4A9F-B9BF-50D0B3F7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DE60-8BB5-40CB-A0E0-5E4A5FAD27BF}" type="datetimeFigureOut">
              <a:rPr lang="uk-UA" smtClean="0"/>
              <a:t>15.02.2018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6142F8A-2D6D-4CFD-A2CF-2E3ABF33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7913F3E-AE00-44E4-91B5-49A45323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3E0-9611-4460-8674-F12FACA3DD3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26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A5D8E-BC22-40F3-ADB8-272D1C94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8706DA9-D6E9-450A-B3B2-A88168C7F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0D2EDD4-092F-4267-A29F-0D335D534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8D4C954-A9E9-4465-8EB7-A73DE5ED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DE60-8BB5-40CB-A0E0-5E4A5FAD27BF}" type="datetimeFigureOut">
              <a:rPr lang="uk-UA" smtClean="0"/>
              <a:t>15.02.2018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4C84787-658A-46D1-8996-73EFC1CB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6BED5A8-7A00-49E9-86A7-A58E7ECD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3E0-9611-4460-8674-F12FACA3DD3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025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E0D18-661C-4FD0-8126-C6356EB6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0D3B42A-BB87-447A-A89D-7F7224F9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81CDB9D-5596-4B82-83D8-D825AA29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F3D53875-8490-4820-A2D1-D27E58EA9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B611B635-039E-4170-ADA2-01E57F79F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8F699A9B-FEFE-45F3-9E39-8CFD6D75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DE60-8BB5-40CB-A0E0-5E4A5FAD27BF}" type="datetimeFigureOut">
              <a:rPr lang="uk-UA" smtClean="0"/>
              <a:t>15.02.2018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1B057A75-908E-4957-9FFA-808B4D4B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458F730A-D249-42C4-86F6-08B7A222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3E0-9611-4460-8674-F12FACA3DD3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14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AF775-B66D-4D04-90DA-65BBAD2A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3460A9A7-2481-461C-9C78-2AB1C390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DE60-8BB5-40CB-A0E0-5E4A5FAD27BF}" type="datetimeFigureOut">
              <a:rPr lang="uk-UA" smtClean="0"/>
              <a:t>15.02.2018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3161C894-0407-4A06-89CE-232C4660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25190A6-D6B5-4169-8A1B-15BCD36B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3E0-9611-4460-8674-F12FACA3DD3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309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5A9B6803-E901-4F3E-9B5B-6086DA21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DE60-8BB5-40CB-A0E0-5E4A5FAD27BF}" type="datetimeFigureOut">
              <a:rPr lang="uk-UA" smtClean="0"/>
              <a:t>15.02.2018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B313C6A4-1C90-4E68-B5E9-B86AD0A2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F8D57BE-FEAC-4ECF-954A-52B94D8D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3E0-9611-4460-8674-F12FACA3DD3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850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74DE9-2767-4BB3-A25C-B3E9E378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AEB8B7F-6406-45C6-A5C7-B25651B8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7EDCA6B-CBFC-4386-8708-4A8C55962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2D13DB0-98A9-4F28-940E-3D097C03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DE60-8BB5-40CB-A0E0-5E4A5FAD27BF}" type="datetimeFigureOut">
              <a:rPr lang="uk-UA" smtClean="0"/>
              <a:t>15.02.2018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AE53229-F1C4-4579-9D18-9CE0733F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CE97706-41FA-46EF-A255-23ACF5E5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3E0-9611-4460-8674-F12FACA3DD3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249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C8CA6-E72B-4E29-A6B9-7F939D05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F7315805-1A79-4006-A054-2CABF10A7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4385C0D-F043-4DE3-8E72-6A5C5BAA5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D6315EF-2561-43CA-A5F8-FA776EB7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DE60-8BB5-40CB-A0E0-5E4A5FAD27BF}" type="datetimeFigureOut">
              <a:rPr lang="uk-UA" smtClean="0"/>
              <a:t>15.02.2018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6C3AB1B-8839-4184-B3E8-4E629E57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C8656B0-8094-49B6-872D-D0F17710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3E0-9611-4460-8674-F12FACA3DD3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67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F47E8FF8-54C9-440E-9A76-EBB8E205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2DB9510-F78F-496D-B03D-5719F32D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8858DBB-E172-4FBE-87EA-1F7D6586A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DE60-8BB5-40CB-A0E0-5E4A5FAD27BF}" type="datetimeFigureOut">
              <a:rPr lang="uk-UA" smtClean="0"/>
              <a:t>15.02.2018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F571702-11F3-443E-9B99-6F8C536BE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02D2C68-00EB-433F-94C4-56DA1AF5B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8E3E0-9611-4460-8674-F12FACA3DD3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870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CDA1E-5A59-4B25-AC23-F0FC529A3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5920" y="209772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588C8C"/>
                </a:solidFill>
                <a:latin typeface="Agency FB" panose="020B0503020202020204" pitchFamily="34" charset="0"/>
              </a:rPr>
              <a:t>RISE AGAINST HUNGER DW PROJECT</a:t>
            </a:r>
            <a:br>
              <a:rPr lang="en-US" sz="3600" dirty="0"/>
            </a:br>
            <a:br>
              <a:rPr lang="en-US" dirty="0"/>
            </a:b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B3AAC01-0BCE-4A21-8F69-84833BECA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9600" y="374491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Emre </a:t>
            </a:r>
            <a:r>
              <a:rPr lang="en-US" dirty="0" err="1">
                <a:solidFill>
                  <a:schemeClr val="bg1"/>
                </a:solidFill>
              </a:rPr>
              <a:t>Ozden</a:t>
            </a:r>
            <a:r>
              <a:rPr lang="en-US" dirty="0">
                <a:solidFill>
                  <a:schemeClr val="bg1"/>
                </a:solidFill>
              </a:rPr>
              <a:t> 4547248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Viktoriya Bodnar 4473240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BF7327-8BE6-4899-A05B-5E74F5824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5" y="125413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8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29307-43EF-44FB-918E-D84A5DA2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gency FB" panose="020B0503020202020204" pitchFamily="34" charset="0"/>
              </a:rPr>
              <a:t>Motivation and Data inspection</a:t>
            </a:r>
            <a:endParaRPr lang="uk-UA" dirty="0"/>
          </a:p>
        </p:txBody>
      </p:sp>
      <p:graphicFrame>
        <p:nvGraphicFramePr>
          <p:cNvPr id="4" name="Місце для вмісту 3">
            <a:extLst>
              <a:ext uri="{FF2B5EF4-FFF2-40B4-BE49-F238E27FC236}">
                <a16:creationId xmlns:a16="http://schemas.microsoft.com/office/drawing/2014/main" id="{5AA79E6A-9493-4EF0-82FE-F3E140DE6C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78812"/>
              </p:ext>
            </p:extLst>
          </p:nvPr>
        </p:nvGraphicFramePr>
        <p:xfrm>
          <a:off x="7508241" y="365125"/>
          <a:ext cx="4263504" cy="2273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7105">
                  <a:extLst>
                    <a:ext uri="{9D8B030D-6E8A-4147-A177-3AD203B41FA5}">
                      <a16:colId xmlns:a16="http://schemas.microsoft.com/office/drawing/2014/main" val="591555714"/>
                    </a:ext>
                  </a:extLst>
                </a:gridCol>
                <a:gridCol w="1042586">
                  <a:extLst>
                    <a:ext uri="{9D8B030D-6E8A-4147-A177-3AD203B41FA5}">
                      <a16:colId xmlns:a16="http://schemas.microsoft.com/office/drawing/2014/main" val="3099386930"/>
                    </a:ext>
                  </a:extLst>
                </a:gridCol>
                <a:gridCol w="1151275">
                  <a:extLst>
                    <a:ext uri="{9D8B030D-6E8A-4147-A177-3AD203B41FA5}">
                      <a16:colId xmlns:a16="http://schemas.microsoft.com/office/drawing/2014/main" val="814614460"/>
                    </a:ext>
                  </a:extLst>
                </a:gridCol>
                <a:gridCol w="1032538">
                  <a:extLst>
                    <a:ext uri="{9D8B030D-6E8A-4147-A177-3AD203B41FA5}">
                      <a16:colId xmlns:a16="http://schemas.microsoft.com/office/drawing/2014/main" val="2425118278"/>
                    </a:ext>
                  </a:extLst>
                </a:gridCol>
              </a:tblGrid>
              <a:tr h="4245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Fact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58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Dimensions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58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Measures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58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History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58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55098"/>
                  </a:ext>
                </a:extLst>
              </a:tr>
              <a:tr h="1849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Monetary Donation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58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Time,  </a:t>
                      </a:r>
                      <a:endParaRPr lang="uk-UA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Donor, </a:t>
                      </a:r>
                      <a:endParaRPr lang="uk-UA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Place,</a:t>
                      </a:r>
                      <a:endParaRPr lang="uk-UA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DonationLevel*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TotalAmount</a:t>
                      </a:r>
                      <a:r>
                        <a:rPr lang="en-US" sz="1400" dirty="0">
                          <a:effectLst/>
                        </a:rPr>
                        <a:t>,</a:t>
                      </a:r>
                      <a:endParaRPr lang="uk-UA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AverageAmount</a:t>
                      </a:r>
                      <a:r>
                        <a:rPr lang="en-US" sz="1400" dirty="0">
                          <a:effectLst/>
                        </a:rPr>
                        <a:t>(AVG)</a:t>
                      </a:r>
                      <a:endParaRPr lang="uk-UA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Period from 2010 to 2016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3416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7022A1-2AD2-485C-BCEB-C051FE296BBC}"/>
              </a:ext>
            </a:extLst>
          </p:cNvPr>
          <p:cNvSpPr txBox="1"/>
          <p:nvPr/>
        </p:nvSpPr>
        <p:spPr>
          <a:xfrm>
            <a:off x="335280" y="1438395"/>
            <a:ext cx="10023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- who are the donors?</a:t>
            </a:r>
          </a:p>
          <a:p>
            <a:r>
              <a:rPr lang="en-US" sz="2400" i="1" dirty="0"/>
              <a:t>- the variation of the monetary donations with </a:t>
            </a:r>
          </a:p>
          <a:p>
            <a:r>
              <a:rPr lang="en-US" sz="2400" i="1" dirty="0"/>
              <a:t>respect to time, countries and different donation levels?</a:t>
            </a:r>
            <a:endParaRPr lang="uk-U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8AFAB-5FE7-44AA-8701-8ADA92E52B2E}"/>
              </a:ext>
            </a:extLst>
          </p:cNvPr>
          <p:cNvSpPr txBox="1"/>
          <p:nvPr/>
        </p:nvSpPr>
        <p:spPr>
          <a:xfrm>
            <a:off x="706005" y="2880822"/>
            <a:ext cx="32280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Identified problems: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irrelevant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inaccurate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non explanatory fields etc.</a:t>
            </a:r>
          </a:p>
          <a:p>
            <a:endParaRPr lang="it-IT" sz="2000" dirty="0"/>
          </a:p>
          <a:p>
            <a:r>
              <a:rPr lang="it-IT" sz="2000" dirty="0"/>
              <a:t>Proposed improvements: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Merging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column transformation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donation classification</a:t>
            </a:r>
            <a:endParaRPr lang="uk-UA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10B85D-8019-4F95-B952-2568AC0025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2638724"/>
            <a:ext cx="6695440" cy="4219276"/>
          </a:xfrm>
          <a:prstGeom prst="rect">
            <a:avLst/>
          </a:prstGeom>
        </p:spPr>
      </p:pic>
      <p:sp>
        <p:nvSpPr>
          <p:cNvPr id="11" name="Стрілка: вправо 10">
            <a:extLst>
              <a:ext uri="{FF2B5EF4-FFF2-40B4-BE49-F238E27FC236}">
                <a16:creationId xmlns:a16="http://schemas.microsoft.com/office/drawing/2014/main" id="{B43CBBE4-9D6F-4E45-9DBE-07AEDCFE85B2}"/>
              </a:ext>
            </a:extLst>
          </p:cNvPr>
          <p:cNvSpPr/>
          <p:nvPr/>
        </p:nvSpPr>
        <p:spPr>
          <a:xfrm>
            <a:off x="4146323" y="4123522"/>
            <a:ext cx="822960" cy="416560"/>
          </a:xfrm>
          <a:prstGeom prst="rightArrow">
            <a:avLst/>
          </a:prstGeom>
          <a:solidFill>
            <a:srgbClr val="58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587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BD2D5-7936-47C8-BA01-A3FDE80D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gency FB" panose="020B0503020202020204" pitchFamily="34" charset="0"/>
              </a:rPr>
              <a:t>DFM</a:t>
            </a:r>
            <a:endParaRPr lang="uk-UA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1656590D-4CB8-4357-BFE2-514B813877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64" y="1825625"/>
            <a:ext cx="878127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32B57B-B4E8-4B8D-9C78-A3AFAF59E454}"/>
              </a:ext>
            </a:extLst>
          </p:cNvPr>
          <p:cNvSpPr txBox="1"/>
          <p:nvPr/>
        </p:nvSpPr>
        <p:spPr>
          <a:xfrm>
            <a:off x="654445" y="1456293"/>
            <a:ext cx="748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Attribute hierarchies, multiple arch, descriptive attributes, added measures...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594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ABDAA-83C6-4607-B108-883A7FA6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gency FB" panose="020B0503020202020204" pitchFamily="34" charset="0"/>
              </a:rPr>
              <a:t>ROLAP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9452E-3B50-4626-81C9-CD373F08748C}"/>
              </a:ext>
            </a:extLst>
          </p:cNvPr>
          <p:cNvSpPr txBox="1"/>
          <p:nvPr/>
        </p:nvSpPr>
        <p:spPr>
          <a:xfrm>
            <a:off x="558026" y="1506022"/>
            <a:ext cx="573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Star schema, ft and dt tables, no secondary dt tables,views 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189A77-5D97-4AE5-A7CE-F5C28AB4BD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0951"/>
            <a:ext cx="5731510" cy="3604260"/>
          </a:xfrm>
          <a:prstGeom prst="rect">
            <a:avLst/>
          </a:prstGeom>
        </p:spPr>
      </p:pic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7435C5C4-0313-45CF-89C8-C6D753274C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3" y="2042262"/>
            <a:ext cx="6496835" cy="4351338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625F0D0F-08ED-4EAF-AF3A-4541DB22D401}"/>
              </a:ext>
            </a:extLst>
          </p:cNvPr>
          <p:cNvSpPr/>
          <p:nvPr/>
        </p:nvSpPr>
        <p:spPr>
          <a:xfrm>
            <a:off x="6674568" y="1875354"/>
            <a:ext cx="386632" cy="593526"/>
          </a:xfrm>
          <a:prstGeom prst="ellipse">
            <a:avLst/>
          </a:prstGeom>
          <a:noFill/>
          <a:ln w="38100">
            <a:solidFill>
              <a:srgbClr val="58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DAFD5B3-5313-40B2-BF66-54FE922C4246}"/>
              </a:ext>
            </a:extLst>
          </p:cNvPr>
          <p:cNvSpPr/>
          <p:nvPr/>
        </p:nvSpPr>
        <p:spPr>
          <a:xfrm>
            <a:off x="8575123" y="1974593"/>
            <a:ext cx="386632" cy="593526"/>
          </a:xfrm>
          <a:prstGeom prst="ellipse">
            <a:avLst/>
          </a:prstGeom>
          <a:noFill/>
          <a:ln w="38100">
            <a:solidFill>
              <a:srgbClr val="58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83B02F5-2DD2-4DA9-80A2-3794D7B3F91B}"/>
              </a:ext>
            </a:extLst>
          </p:cNvPr>
          <p:cNvSpPr/>
          <p:nvPr/>
        </p:nvSpPr>
        <p:spPr>
          <a:xfrm>
            <a:off x="10769048" y="1875354"/>
            <a:ext cx="386632" cy="593526"/>
          </a:xfrm>
          <a:prstGeom prst="ellipse">
            <a:avLst/>
          </a:prstGeom>
          <a:noFill/>
          <a:ln w="38100">
            <a:solidFill>
              <a:srgbClr val="58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197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1B86D-C6B8-455E-B61F-B468FE59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gency FB" panose="020B0503020202020204" pitchFamily="34" charset="0"/>
              </a:rPr>
              <a:t>OLAP + HIVE + SPARK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F131BC8-B3EF-40A1-8580-F0677161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Partitions </a:t>
            </a:r>
            <a:r>
              <a:rPr lang="it-IT" dirty="0">
                <a:sym typeface="Wingdings" panose="05000000000000000000" pitchFamily="2" charset="2"/>
              </a:rPr>
              <a:t> account</a:t>
            </a:r>
            <a:endParaRPr lang="it-IT" dirty="0"/>
          </a:p>
          <a:p>
            <a:r>
              <a:rPr lang="it-IT" dirty="0"/>
              <a:t>Rank functions </a:t>
            </a:r>
            <a:r>
              <a:rPr lang="it-IT" dirty="0">
                <a:sym typeface="Wingdings" panose="05000000000000000000" pitchFamily="2" charset="2"/>
              </a:rPr>
              <a:t> donor + total donation</a:t>
            </a:r>
            <a:endParaRPr lang="it-IT" dirty="0"/>
          </a:p>
          <a:p>
            <a:r>
              <a:rPr lang="it-IT" dirty="0"/>
              <a:t>Frames </a:t>
            </a:r>
            <a:r>
              <a:rPr lang="it-IT" dirty="0">
                <a:sym typeface="Wingdings" panose="05000000000000000000" pitchFamily="2" charset="2"/>
              </a:rPr>
              <a:t> mobile average</a:t>
            </a:r>
            <a:endParaRPr lang="it-IT" dirty="0"/>
          </a:p>
          <a:p>
            <a:r>
              <a:rPr lang="it-IT" dirty="0"/>
              <a:t>Hive partitions and clusters </a:t>
            </a:r>
            <a:r>
              <a:rPr lang="it-IT" dirty="0">
                <a:sym typeface="Wingdings" panose="05000000000000000000" pitchFamily="2" charset="2"/>
              </a:rPr>
              <a:t> year/country+city &amp; accountid</a:t>
            </a:r>
            <a:endParaRPr lang="it-IT" dirty="0"/>
          </a:p>
          <a:p>
            <a:r>
              <a:rPr lang="it-IT" dirty="0"/>
              <a:t>Spark dataframes and transformations </a:t>
            </a:r>
            <a:r>
              <a:rPr lang="en-US" dirty="0">
                <a:sym typeface="Wingdings" panose="05000000000000000000" pitchFamily="2" charset="2"/>
              </a:rPr>
              <a:t> benefits of DF API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3374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C5820-A51C-4D59-AA90-97B8701F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gency FB" panose="020B0503020202020204" pitchFamily="34" charset="0"/>
              </a:rPr>
              <a:t>Data visualization	</a:t>
            </a:r>
            <a:endParaRPr lang="uk-UA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70DC5FDE-DD4D-46D9-AE59-3CC472924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12" y="1392829"/>
            <a:ext cx="7289005" cy="54651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ABD5FA-7A5D-40F2-85E2-6F42490A1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20" y="127116"/>
            <a:ext cx="5618480" cy="58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7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26125-D96F-4815-808D-099B62A3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40" y="53943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Thanks for your attention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34336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158</Words>
  <Application>Microsoft Office PowerPoint</Application>
  <PresentationFormat>Широкий екран</PresentationFormat>
  <Paragraphs>43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Times New Roman</vt:lpstr>
      <vt:lpstr>Wingdings</vt:lpstr>
      <vt:lpstr>Тема Office</vt:lpstr>
      <vt:lpstr>RISE AGAINST HUNGER DW PROJECT  </vt:lpstr>
      <vt:lpstr>Motivation and Data inspection</vt:lpstr>
      <vt:lpstr>DFM</vt:lpstr>
      <vt:lpstr>ROLAP</vt:lpstr>
      <vt:lpstr>OLAP + HIVE + SPARK</vt:lpstr>
      <vt:lpstr>Data visualization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RISE AGAINST HUNGER DW PROJECT  </dc:title>
  <dc:creator>Viktoriya Bodnar</dc:creator>
  <cp:lastModifiedBy>Viktoriya Bodnar</cp:lastModifiedBy>
  <cp:revision>7</cp:revision>
  <dcterms:created xsi:type="dcterms:W3CDTF">2018-02-15T19:31:00Z</dcterms:created>
  <dcterms:modified xsi:type="dcterms:W3CDTF">2018-02-15T20:50:16Z</dcterms:modified>
</cp:coreProperties>
</file>