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66" r:id="rId4"/>
    <p:sldId id="258" r:id="rId5"/>
    <p:sldId id="262" r:id="rId6"/>
    <p:sldId id="263" r:id="rId7"/>
    <p:sldId id="259" r:id="rId8"/>
    <p:sldId id="257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AB8DA9F-0961-4185-A494-493EC3A8117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BD4A867-CFB0-4176-8D17-E9A205AEED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19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DA9F-0961-4185-A494-493EC3A8117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A867-CFB0-4176-8D17-E9A205AEE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3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DA9F-0961-4185-A494-493EC3A8117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A867-CFB0-4176-8D17-E9A205AEED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726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DA9F-0961-4185-A494-493EC3A8117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A867-CFB0-4176-8D17-E9A205AEED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693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DA9F-0961-4185-A494-493EC3A8117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A867-CFB0-4176-8D17-E9A205AEE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3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DA9F-0961-4185-A494-493EC3A8117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A867-CFB0-4176-8D17-E9A205AEED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718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DA9F-0961-4185-A494-493EC3A8117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A867-CFB0-4176-8D17-E9A205AEED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274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DA9F-0961-4185-A494-493EC3A8117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A867-CFB0-4176-8D17-E9A205AEEDA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433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DA9F-0961-4185-A494-493EC3A8117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A867-CFB0-4176-8D17-E9A205AEEDA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07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DA9F-0961-4185-A494-493EC3A8117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A867-CFB0-4176-8D17-E9A205AEE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0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DA9F-0961-4185-A494-493EC3A8117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A867-CFB0-4176-8D17-E9A205AEEDA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80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DA9F-0961-4185-A494-493EC3A8117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A867-CFB0-4176-8D17-E9A205AEE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2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DA9F-0961-4185-A494-493EC3A8117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A867-CFB0-4176-8D17-E9A205AEEDA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DA9F-0961-4185-A494-493EC3A8117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A867-CFB0-4176-8D17-E9A205AEEDA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69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DA9F-0961-4185-A494-493EC3A8117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A867-CFB0-4176-8D17-E9A205AEE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8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DA9F-0961-4185-A494-493EC3A8117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A867-CFB0-4176-8D17-E9A205AEEDA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13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DA9F-0961-4185-A494-493EC3A8117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4A867-CFB0-4176-8D17-E9A205AEE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3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B8DA9F-0961-4185-A494-493EC3A8117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D4A867-CFB0-4176-8D17-E9A205AEE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1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A179CA6-43F3-4FC9-8375-5543522B7E53}"/>
              </a:ext>
            </a:extLst>
          </p:cNvPr>
          <p:cNvSpPr/>
          <p:nvPr/>
        </p:nvSpPr>
        <p:spPr>
          <a:xfrm>
            <a:off x="3143025" y="2896496"/>
            <a:ext cx="5905949" cy="10650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TECH LAYOFF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9E7EDD-F669-42BE-B36C-900FADF5FBD9}"/>
              </a:ext>
            </a:extLst>
          </p:cNvPr>
          <p:cNvSpPr txBox="1"/>
          <p:nvPr/>
        </p:nvSpPr>
        <p:spPr>
          <a:xfrm>
            <a:off x="75304" y="3284673"/>
            <a:ext cx="244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PRESENTATION OF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789CF7-5297-4B38-BBEE-87B595DB65B4}"/>
              </a:ext>
            </a:extLst>
          </p:cNvPr>
          <p:cNvSpPr txBox="1"/>
          <p:nvPr/>
        </p:nvSpPr>
        <p:spPr>
          <a:xfrm>
            <a:off x="10019849" y="3244333"/>
            <a:ext cx="244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BY VICTORIA JAJA</a:t>
            </a:r>
          </a:p>
        </p:txBody>
      </p:sp>
    </p:spTree>
    <p:extLst>
      <p:ext uri="{BB962C8B-B14F-4D97-AF65-F5344CB8AC3E}">
        <p14:creationId xmlns:p14="http://schemas.microsoft.com/office/powerpoint/2010/main" val="238669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A179CA6-43F3-4FC9-8375-5543522B7E53}"/>
              </a:ext>
            </a:extLst>
          </p:cNvPr>
          <p:cNvSpPr/>
          <p:nvPr/>
        </p:nvSpPr>
        <p:spPr>
          <a:xfrm>
            <a:off x="2750820" y="1547191"/>
            <a:ext cx="6690360" cy="384429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 Layoffs: What's Happening?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tech industry is known for growth and innovation, but lately, layoffs have been making headlines. From big companies to startups, many are cutting jobs.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a tech layoffs dataset, I’ll break down which companies are affected, what stage they’re in, and whether we can spot patterns to predict future layoffs.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importantly, I'll highlight insights that can help companies make smarter workforce decisions and create more stability.</a:t>
            </a:r>
            <a:endParaRPr lang="en-US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9E7EDD-F669-42BE-B36C-900FADF5FBD9}"/>
              </a:ext>
            </a:extLst>
          </p:cNvPr>
          <p:cNvSpPr txBox="1"/>
          <p:nvPr/>
        </p:nvSpPr>
        <p:spPr>
          <a:xfrm>
            <a:off x="311079" y="3284672"/>
            <a:ext cx="186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lgerian" panose="04020705040A02060702" pitchFamily="8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107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A179CA6-43F3-4FC9-8375-5543522B7E53}"/>
              </a:ext>
            </a:extLst>
          </p:cNvPr>
          <p:cNvSpPr/>
          <p:nvPr/>
        </p:nvSpPr>
        <p:spPr>
          <a:xfrm>
            <a:off x="4577603" y="1549101"/>
            <a:ext cx="3036794" cy="384048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the impact of workforce reductions across different segments of the tech industry.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9E7EDD-F669-42BE-B36C-900FADF5FBD9}"/>
              </a:ext>
            </a:extLst>
          </p:cNvPr>
          <p:cNvSpPr txBox="1"/>
          <p:nvPr/>
        </p:nvSpPr>
        <p:spPr>
          <a:xfrm>
            <a:off x="311079" y="3284672"/>
            <a:ext cx="186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lgerian" panose="04020705040A02060702" pitchFamily="82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8753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7AC35B-F009-4EE9-8AA2-B8BA4B093D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99FCB6-A097-482E-97A5-5D620CD44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732" y="1574161"/>
            <a:ext cx="6668398" cy="44411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F92D50-9C39-4496-A716-12F99375EB04}"/>
              </a:ext>
            </a:extLst>
          </p:cNvPr>
          <p:cNvSpPr/>
          <p:nvPr/>
        </p:nvSpPr>
        <p:spPr>
          <a:xfrm>
            <a:off x="0" y="0"/>
            <a:ext cx="12192000" cy="5593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Algerian" panose="04020705040A02060702" pitchFamily="82" charset="0"/>
              </a:rPr>
              <a:t>OBJECTIVES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13438-FE1D-423E-B003-6163B5564147}"/>
              </a:ext>
            </a:extLst>
          </p:cNvPr>
          <p:cNvSpPr txBox="1"/>
          <p:nvPr/>
        </p:nvSpPr>
        <p:spPr>
          <a:xfrm>
            <a:off x="273870" y="1906037"/>
            <a:ext cx="42815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are layoffs happening? 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sectors are most affected? 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companies are cutting the most jobs? 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are companies laying off employees? 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 workforce planning strategies to mitigate future disruptions.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8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7AC35B-F009-4EE9-8AA2-B8BA4B093D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99FCB6-A097-482E-97A5-5D620CD44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732" y="1574161"/>
            <a:ext cx="6668398" cy="44411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F92D50-9C39-4496-A716-12F99375EB04}"/>
              </a:ext>
            </a:extLst>
          </p:cNvPr>
          <p:cNvSpPr/>
          <p:nvPr/>
        </p:nvSpPr>
        <p:spPr>
          <a:xfrm>
            <a:off x="0" y="0"/>
            <a:ext cx="12192000" cy="5593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Algerian" panose="04020705040A02060702" pitchFamily="82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93805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7AC35B-F009-4EE9-8AA2-B8BA4B093D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99FCB6-A097-482E-97A5-5D620CD44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732" y="1574161"/>
            <a:ext cx="6668398" cy="44411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F92D50-9C39-4496-A716-12F99375EB04}"/>
              </a:ext>
            </a:extLst>
          </p:cNvPr>
          <p:cNvSpPr/>
          <p:nvPr/>
        </p:nvSpPr>
        <p:spPr>
          <a:xfrm>
            <a:off x="0" y="0"/>
            <a:ext cx="12192000" cy="5593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Algerian" panose="04020705040A02060702" pitchFamily="82" charset="0"/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340360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912B28-93AD-43FA-8A6C-719302F90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47" y="1231967"/>
            <a:ext cx="11936506" cy="55184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EFC27A8-74AD-4FB5-9FE0-34016B849D94}"/>
              </a:ext>
            </a:extLst>
          </p:cNvPr>
          <p:cNvSpPr/>
          <p:nvPr/>
        </p:nvSpPr>
        <p:spPr>
          <a:xfrm>
            <a:off x="0" y="0"/>
            <a:ext cx="12192000" cy="5593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Algerian" panose="04020705040A02060702" pitchFamily="82" charset="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27978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D3DCB1-52BE-4180-8002-F6C70A18B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6" y="1398494"/>
            <a:ext cx="12062908" cy="53626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3A56C9E-8AA1-4565-A84E-836A2562FE43}"/>
              </a:ext>
            </a:extLst>
          </p:cNvPr>
          <p:cNvSpPr/>
          <p:nvPr/>
        </p:nvSpPr>
        <p:spPr>
          <a:xfrm>
            <a:off x="0" y="0"/>
            <a:ext cx="12192000" cy="55939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Algerian" panose="04020705040A02060702" pitchFamily="82" charset="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5990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7AC35B-F009-4EE9-8AA2-B8BA4B093D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DBC04-DFAE-4F22-A0D4-82A9B1B13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461" y="2047858"/>
            <a:ext cx="3763294" cy="276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97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150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victoria</dc:creator>
  <cp:lastModifiedBy>victoria</cp:lastModifiedBy>
  <cp:revision>11</cp:revision>
  <dcterms:created xsi:type="dcterms:W3CDTF">2025-03-06T19:13:07Z</dcterms:created>
  <dcterms:modified xsi:type="dcterms:W3CDTF">2025-03-06T20:46:59Z</dcterms:modified>
</cp:coreProperties>
</file>