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0" y="5330952"/>
                </a:moveTo>
                <a:lnTo>
                  <a:pt x="3444240" y="5330952"/>
                </a:lnTo>
                <a:lnTo>
                  <a:pt x="3444240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724" y="3081909"/>
            <a:ext cx="1152855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0" y="5334000"/>
                </a:moveTo>
                <a:lnTo>
                  <a:pt x="9140952" y="5334000"/>
                </a:lnTo>
                <a:lnTo>
                  <a:pt x="9140952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70492" y="762000"/>
            <a:ext cx="2921635" cy="5334000"/>
          </a:xfrm>
          <a:custGeom>
            <a:avLst/>
            <a:gdLst/>
            <a:ahLst/>
            <a:cxnLst/>
            <a:rect l="l" t="t" r="r" b="b"/>
            <a:pathLst>
              <a:path w="2921634" h="5334000">
                <a:moveTo>
                  <a:pt x="0" y="5334000"/>
                </a:moveTo>
                <a:lnTo>
                  <a:pt x="2921507" y="5334000"/>
                </a:lnTo>
                <a:lnTo>
                  <a:pt x="2921507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8588" y="3548634"/>
            <a:ext cx="2797810" cy="9251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900" spc="-235"/>
              <a:t>Lecture</a:t>
            </a:r>
            <a:r>
              <a:rPr dirty="0" sz="5900" spc="-790"/>
              <a:t> </a:t>
            </a:r>
            <a:r>
              <a:rPr dirty="0" sz="5900" spc="-450"/>
              <a:t>5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178763" y="4653737"/>
            <a:ext cx="24777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FBEBD4"/>
                </a:solidFill>
                <a:latin typeface="Arial"/>
                <a:cs typeface="Arial"/>
              </a:rPr>
              <a:t>Extended </a:t>
            </a:r>
            <a:r>
              <a:rPr dirty="0" sz="2200" spc="-275">
                <a:solidFill>
                  <a:srgbClr val="FBEBD4"/>
                </a:solidFill>
                <a:latin typeface="Arial"/>
                <a:cs typeface="Arial"/>
              </a:rPr>
              <a:t>ER</a:t>
            </a:r>
            <a:r>
              <a:rPr dirty="0" sz="2200" spc="-320">
                <a:solidFill>
                  <a:srgbClr val="FBEBD4"/>
                </a:solidFill>
                <a:latin typeface="Arial"/>
                <a:cs typeface="Arial"/>
              </a:rPr>
              <a:t> </a:t>
            </a:r>
            <a:r>
              <a:rPr dirty="0" sz="2200" spc="-120">
                <a:solidFill>
                  <a:srgbClr val="FBEBD4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909"/>
            <a:ext cx="2320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A</a:t>
            </a:r>
            <a:r>
              <a:rPr dirty="0" spc="-160"/>
              <a:t>gg</a:t>
            </a:r>
            <a:r>
              <a:rPr dirty="0" spc="-60"/>
              <a:t>r</a:t>
            </a:r>
            <a:r>
              <a:rPr dirty="0" spc="-280"/>
              <a:t>e</a:t>
            </a:r>
            <a:r>
              <a:rPr dirty="0" spc="-160"/>
              <a:t>g</a:t>
            </a:r>
            <a:r>
              <a:rPr dirty="0" spc="-305"/>
              <a:t>a</a:t>
            </a:r>
            <a:r>
              <a:rPr dirty="0" spc="180"/>
              <a:t>t</a:t>
            </a:r>
            <a:r>
              <a:rPr dirty="0" spc="-20"/>
              <a:t>i</a:t>
            </a:r>
            <a:r>
              <a:rPr dirty="0" spc="-145"/>
              <a:t>o</a:t>
            </a:r>
            <a:r>
              <a:rPr dirty="0" spc="-10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928871" y="676655"/>
            <a:ext cx="6365494" cy="530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00" y="821436"/>
            <a:ext cx="6664098" cy="5052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2879" y="719327"/>
            <a:ext cx="6723888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909"/>
            <a:ext cx="2357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0"/>
              <a:t>ER</a:t>
            </a:r>
            <a:r>
              <a:rPr dirty="0" spc="-459"/>
              <a:t> </a:t>
            </a:r>
            <a:r>
              <a:rPr dirty="0" spc="-215"/>
              <a:t>Decisions</a:t>
            </a:r>
          </a:p>
        </p:txBody>
      </p:sp>
      <p:sp>
        <p:nvSpPr>
          <p:cNvPr id="3" name="object 3"/>
          <p:cNvSpPr/>
          <p:nvPr/>
        </p:nvSpPr>
        <p:spPr>
          <a:xfrm>
            <a:off x="3712464" y="864108"/>
            <a:ext cx="7485041" cy="521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165170"/>
            <a:ext cx="242062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55">
                <a:solidFill>
                  <a:srgbClr val="FFFFFF"/>
                </a:solidFill>
                <a:latin typeface="Arial"/>
                <a:cs typeface="Arial"/>
              </a:rPr>
              <a:t>Specialization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9979" y="841247"/>
            <a:ext cx="6825745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9476" y="662940"/>
            <a:ext cx="6466332" cy="552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909"/>
            <a:ext cx="2693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G</a:t>
            </a:r>
            <a:r>
              <a:rPr dirty="0" spc="-280"/>
              <a:t>e</a:t>
            </a:r>
            <a:r>
              <a:rPr dirty="0" spc="-170"/>
              <a:t>n</a:t>
            </a:r>
            <a:r>
              <a:rPr dirty="0" spc="-280"/>
              <a:t>e</a:t>
            </a:r>
            <a:r>
              <a:rPr dirty="0" spc="-60"/>
              <a:t>r</a:t>
            </a:r>
            <a:r>
              <a:rPr dirty="0" spc="-305"/>
              <a:t>a</a:t>
            </a:r>
            <a:r>
              <a:rPr dirty="0" spc="-20"/>
              <a:t>li</a:t>
            </a:r>
            <a:r>
              <a:rPr dirty="0" spc="-270"/>
              <a:t>z</a:t>
            </a:r>
            <a:r>
              <a:rPr dirty="0" spc="-305"/>
              <a:t>a</a:t>
            </a:r>
            <a:r>
              <a:rPr dirty="0" spc="180"/>
              <a:t>t</a:t>
            </a:r>
            <a:r>
              <a:rPr dirty="0" spc="-20"/>
              <a:t>i</a:t>
            </a:r>
            <a:r>
              <a:rPr dirty="0" spc="-145"/>
              <a:t>o</a:t>
            </a:r>
            <a:r>
              <a:rPr dirty="0" spc="-10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639311" y="839724"/>
            <a:ext cx="6665640" cy="514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340686"/>
            <a:ext cx="2693670" cy="2056130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dirty="0" spc="-160"/>
              <a:t>Specialization  </a:t>
            </a:r>
            <a:r>
              <a:rPr dirty="0" spc="-185"/>
              <a:t>and  </a:t>
            </a:r>
            <a:r>
              <a:rPr dirty="0" spc="-465"/>
              <a:t>G</a:t>
            </a:r>
            <a:r>
              <a:rPr dirty="0" spc="-280"/>
              <a:t>e</a:t>
            </a:r>
            <a:r>
              <a:rPr dirty="0" spc="-170"/>
              <a:t>n</a:t>
            </a:r>
            <a:r>
              <a:rPr dirty="0" spc="-280"/>
              <a:t>e</a:t>
            </a:r>
            <a:r>
              <a:rPr dirty="0" spc="-60"/>
              <a:t>r</a:t>
            </a:r>
            <a:r>
              <a:rPr dirty="0" spc="-305"/>
              <a:t>a</a:t>
            </a:r>
            <a:r>
              <a:rPr dirty="0" spc="-20"/>
              <a:t>li</a:t>
            </a:r>
            <a:r>
              <a:rPr dirty="0" spc="-270"/>
              <a:t>z</a:t>
            </a:r>
            <a:r>
              <a:rPr dirty="0" spc="-305"/>
              <a:t>a</a:t>
            </a:r>
            <a:r>
              <a:rPr dirty="0" spc="180"/>
              <a:t>t</a:t>
            </a:r>
            <a:r>
              <a:rPr dirty="0" spc="-20"/>
              <a:t>i</a:t>
            </a:r>
            <a:r>
              <a:rPr dirty="0" spc="-145"/>
              <a:t>o</a:t>
            </a:r>
            <a:r>
              <a:rPr dirty="0" spc="-70"/>
              <a:t>n  </a:t>
            </a:r>
            <a:r>
              <a:rPr dirty="0" spc="-13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3683508" y="877824"/>
            <a:ext cx="6850380" cy="510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094103"/>
            <a:ext cx="2693670" cy="255016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dirty="0" spc="-204"/>
              <a:t>Design  </a:t>
            </a:r>
            <a:r>
              <a:rPr dirty="0" spc="-165"/>
              <a:t>Constraints</a:t>
            </a:r>
            <a:r>
              <a:rPr dirty="0" spc="-440"/>
              <a:t> </a:t>
            </a:r>
            <a:r>
              <a:rPr dirty="0" spc="-125"/>
              <a:t>on  </a:t>
            </a:r>
            <a:r>
              <a:rPr dirty="0" spc="-240"/>
              <a:t>a  </a:t>
            </a:r>
            <a:r>
              <a:rPr dirty="0" spc="-155"/>
              <a:t>Specialization/  </a:t>
            </a:r>
            <a:r>
              <a:rPr dirty="0" spc="-465"/>
              <a:t>G</a:t>
            </a:r>
            <a:r>
              <a:rPr dirty="0" spc="-280"/>
              <a:t>e</a:t>
            </a:r>
            <a:r>
              <a:rPr dirty="0" spc="-170"/>
              <a:t>n</a:t>
            </a:r>
            <a:r>
              <a:rPr dirty="0" spc="-280"/>
              <a:t>e</a:t>
            </a:r>
            <a:r>
              <a:rPr dirty="0" spc="-60"/>
              <a:t>r</a:t>
            </a:r>
            <a:r>
              <a:rPr dirty="0" spc="-305"/>
              <a:t>a</a:t>
            </a:r>
            <a:r>
              <a:rPr dirty="0" spc="-20"/>
              <a:t>li</a:t>
            </a:r>
            <a:r>
              <a:rPr dirty="0" spc="-270"/>
              <a:t>z</a:t>
            </a:r>
            <a:r>
              <a:rPr dirty="0" spc="-305"/>
              <a:t>a</a:t>
            </a:r>
            <a:r>
              <a:rPr dirty="0" spc="180"/>
              <a:t>t</a:t>
            </a:r>
            <a:r>
              <a:rPr dirty="0" spc="-20"/>
              <a:t>i</a:t>
            </a:r>
            <a:r>
              <a:rPr dirty="0" spc="-145"/>
              <a:t>o</a:t>
            </a:r>
            <a:r>
              <a:rPr dirty="0" spc="-10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762755" y="864107"/>
            <a:ext cx="6632866" cy="515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0940" y="778763"/>
            <a:ext cx="7067583" cy="532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2691" y="760476"/>
            <a:ext cx="6654564" cy="522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8852" y="833627"/>
            <a:ext cx="6968411" cy="530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Kaur</dc:creator>
  <dc:title>Lecture 5</dc:title>
  <dcterms:created xsi:type="dcterms:W3CDTF">2018-09-04T18:42:04Z</dcterms:created>
  <dcterms:modified xsi:type="dcterms:W3CDTF">2018-09-04T18:42:04Z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2018-09-04T00:00:00Z</vt:filetime>
  </property>
</Properties>
</file>