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333" autoAdjust="0"/>
  </p:normalViewPr>
  <p:slideViewPr>
    <p:cSldViewPr>
      <p:cViewPr varScale="1">
        <p:scale>
          <a:sx n="49" d="100"/>
          <a:sy n="49" d="100"/>
        </p:scale>
        <p:origin x="-56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C67AF-16AE-4999-981F-F51FE4EA52E2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F468F-E201-4D58-9244-6867D5A24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75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Utilization level=80%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F468F-E201-4D58-9244-6867D5A240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116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32784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007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3824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6111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0147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2463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373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054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04838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7519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690660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171750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991369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51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Virtualization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943600" y="5105400"/>
            <a:ext cx="3096128" cy="990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Er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dirty="0" err="1" smtClean="0">
                <a:latin typeface="+mn-lt"/>
              </a:rPr>
              <a:t>Harneet</a:t>
            </a:r>
            <a:r>
              <a:rPr lang="en-US" sz="2400" dirty="0" smtClean="0">
                <a:latin typeface="+mn-lt"/>
              </a:rPr>
              <a:t> Kaur</a:t>
            </a:r>
          </a:p>
          <a:p>
            <a:r>
              <a:rPr lang="en-US" sz="2400" dirty="0" smtClean="0">
                <a:latin typeface="+mn-lt"/>
              </a:rPr>
              <a:t>3x-Cloud Certified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262223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9632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from traditional scenario → virtualized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8077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64142533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345883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44236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80772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782" y="16002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dirty="0" smtClean="0"/>
              <a:t>Overview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3600" dirty="0"/>
              <a:t>V</a:t>
            </a:r>
            <a:r>
              <a:rPr lang="en-US" sz="3600" dirty="0" smtClean="0"/>
              <a:t>arious terminologies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3600" dirty="0" smtClean="0"/>
              <a:t>X86 Virtualization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482148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71600"/>
            <a:ext cx="8077200" cy="4297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Virtualization refers to the act of </a:t>
            </a:r>
            <a:r>
              <a:rPr lang="en-US" b="1" dirty="0"/>
              <a:t>creating a virtual (rather than </a:t>
            </a:r>
            <a:r>
              <a:rPr lang="en-US" b="1" dirty="0" smtClean="0"/>
              <a:t>actual) version </a:t>
            </a:r>
            <a:r>
              <a:rPr lang="en-US" b="1" dirty="0"/>
              <a:t>of something</a:t>
            </a:r>
            <a:r>
              <a:rPr lang="en-US" dirty="0"/>
              <a:t>, including virtual computer hardware platforms, </a:t>
            </a:r>
            <a:r>
              <a:rPr lang="en-US" dirty="0" smtClean="0"/>
              <a:t>operating systems</a:t>
            </a:r>
            <a:r>
              <a:rPr lang="en-US" dirty="0"/>
              <a:t>, storage devices, and computer network resources.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offers a layer of abstraction between the computing resources and </a:t>
            </a:r>
            <a:r>
              <a:rPr lang="en-US" dirty="0" smtClean="0"/>
              <a:t>the applications </a:t>
            </a:r>
            <a:r>
              <a:rPr lang="en-US" dirty="0"/>
              <a:t>running over it.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332406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erminologies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7281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Machine</a:t>
            </a:r>
            <a:r>
              <a:rPr lang="en-US" dirty="0"/>
              <a:t>: </a:t>
            </a:r>
            <a:r>
              <a:rPr lang="en-US" dirty="0" smtClean="0"/>
              <a:t>it </a:t>
            </a:r>
            <a:r>
              <a:rPr lang="en-US" dirty="0"/>
              <a:t>is a closely detached software device that could run its </a:t>
            </a:r>
            <a:r>
              <a:rPr lang="en-US" dirty="0" smtClean="0"/>
              <a:t>own operating system and application as if it is running on a physical machine. It contains its own virtual RAM, CPU, Disk, Network etc.</a:t>
            </a: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  <a:r>
              <a:rPr lang="en-US" dirty="0"/>
              <a:t>: Operating system running in a VM environment.</a:t>
            </a: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monitor: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can be a part of hypervisor or can be a </a:t>
            </a:r>
            <a:r>
              <a:rPr lang="en-US" dirty="0" smtClean="0"/>
              <a:t>separate software </a:t>
            </a:r>
            <a:r>
              <a:rPr lang="en-US" dirty="0"/>
              <a:t>entity, that runs between the host operating system and hypervisor.</a:t>
            </a:r>
          </a:p>
          <a:p>
            <a:pPr algn="just"/>
            <a:r>
              <a:rPr lang="en-US" dirty="0" smtClean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Hosted Virtualization: </a:t>
            </a:r>
            <a:r>
              <a:rPr lang="en-US" dirty="0"/>
              <a:t>A method where virtualization and partitioning </a:t>
            </a:r>
            <a:r>
              <a:rPr lang="en-US" dirty="0" smtClean="0"/>
              <a:t>services run </a:t>
            </a:r>
            <a:r>
              <a:rPr lang="en-US" dirty="0"/>
              <a:t>on top of a typical OS.</a:t>
            </a:r>
          </a:p>
        </p:txBody>
      </p:sp>
    </p:spTree>
    <p:extLst>
      <p:ext uri="{BB962C8B-B14F-4D97-AF65-F5344CB8AC3E}">
        <p14:creationId xmlns:p14="http://schemas.microsoft.com/office/powerpoint/2010/main" xmlns="" val="34180211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erminologies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305800" cy="4728187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</a:t>
            </a:r>
            <a:r>
              <a:rPr lang="en-US" dirty="0"/>
              <a:t>: It is a thin layer of software that provides virtual </a:t>
            </a:r>
            <a:r>
              <a:rPr lang="en-US" dirty="0" smtClean="0"/>
              <a:t>partitioning abilities </a:t>
            </a:r>
            <a:r>
              <a:rPr lang="en-US" dirty="0"/>
              <a:t>that run directly on hardware, but underneath </a:t>
            </a:r>
            <a:r>
              <a:rPr lang="en-US" dirty="0" smtClean="0"/>
              <a:t>higher-level virtualization services.</a:t>
            </a:r>
          </a:p>
          <a:p>
            <a:r>
              <a:rPr lang="en-US" dirty="0" smtClean="0"/>
              <a:t>Types of Hypervisors:</a:t>
            </a:r>
          </a:p>
          <a:p>
            <a:pPr marL="514350" indent="-514350">
              <a:buAutoNum type="alphaLcPeriod"/>
            </a:pPr>
            <a:r>
              <a:rPr lang="en-US" smtClean="0"/>
              <a:t>Type </a:t>
            </a:r>
            <a:r>
              <a:rPr lang="en-US" smtClean="0"/>
              <a:t>1(bare metal)  </a:t>
            </a:r>
            <a:r>
              <a:rPr lang="en-US" dirty="0" err="1" smtClean="0"/>
              <a:t>eg</a:t>
            </a:r>
            <a:r>
              <a:rPr lang="en-US" dirty="0" smtClean="0"/>
              <a:t> - datacenters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Type </a:t>
            </a:r>
            <a:r>
              <a:rPr lang="en-US" dirty="0" smtClean="0"/>
              <a:t>2(hosted) </a:t>
            </a:r>
            <a:r>
              <a:rPr lang="en-US" dirty="0" err="1" smtClean="0"/>
              <a:t>eg</a:t>
            </a:r>
            <a:r>
              <a:rPr lang="en-US" dirty="0" smtClean="0"/>
              <a:t>-laptop,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781755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091" y="304800"/>
            <a:ext cx="3532909" cy="371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"/>
            <a:ext cx="367924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8445057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Virtualization(x86)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1148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There is one OS image </a:t>
            </a:r>
            <a:r>
              <a:rPr lang="en-US" dirty="0" smtClean="0"/>
              <a:t>per machine </a:t>
            </a:r>
          </a:p>
          <a:p>
            <a:pPr algn="just"/>
            <a:r>
              <a:rPr lang="en-US" dirty="0" smtClean="0"/>
              <a:t>Software </a:t>
            </a:r>
            <a:r>
              <a:rPr lang="en-US" dirty="0"/>
              <a:t>and hardware are </a:t>
            </a:r>
            <a:r>
              <a:rPr lang="en-US" dirty="0" smtClean="0"/>
              <a:t>tightly bound.</a:t>
            </a:r>
          </a:p>
          <a:p>
            <a:pPr algn="just"/>
            <a:r>
              <a:rPr lang="en-US" dirty="0" smtClean="0"/>
              <a:t>Multiple </a:t>
            </a:r>
            <a:r>
              <a:rPr lang="en-US" dirty="0"/>
              <a:t>application that run on </a:t>
            </a:r>
            <a:r>
              <a:rPr lang="en-US" dirty="0" smtClean="0"/>
              <a:t>the same </a:t>
            </a:r>
            <a:r>
              <a:rPr lang="en-US" dirty="0"/>
              <a:t>machine usually </a:t>
            </a:r>
            <a:r>
              <a:rPr lang="en-US" dirty="0" smtClean="0"/>
              <a:t>creates complexity</a:t>
            </a:r>
            <a:endParaRPr lang="en-US" dirty="0"/>
          </a:p>
          <a:p>
            <a:pPr algn="just"/>
            <a:r>
              <a:rPr lang="en-US" dirty="0" smtClean="0"/>
              <a:t>Resources </a:t>
            </a:r>
            <a:r>
              <a:rPr lang="en-US" dirty="0"/>
              <a:t>are not used </a:t>
            </a:r>
            <a:r>
              <a:rPr lang="en-US" dirty="0" smtClean="0"/>
              <a:t>optimally</a:t>
            </a:r>
          </a:p>
          <a:p>
            <a:pPr algn="just"/>
            <a:r>
              <a:rPr lang="en-US" dirty="0" smtClean="0"/>
              <a:t>Infrastructure </a:t>
            </a:r>
            <a:r>
              <a:rPr lang="en-US" dirty="0"/>
              <a:t>is neither flexible </a:t>
            </a:r>
            <a:r>
              <a:rPr lang="en-US" dirty="0" smtClean="0"/>
              <a:t>nor economically </a:t>
            </a:r>
            <a:r>
              <a:rPr lang="en-US" dirty="0"/>
              <a:t>effective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39147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7779587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Virtualization(x86)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4114800" cy="4495800"/>
          </a:xfrm>
        </p:spPr>
        <p:txBody>
          <a:bodyPr/>
          <a:lstStyle/>
          <a:p>
            <a:r>
              <a:rPr lang="en-US" dirty="0"/>
              <a:t>Provisioning of VMs can be done </a:t>
            </a:r>
            <a:r>
              <a:rPr lang="en-US" dirty="0" smtClean="0"/>
              <a:t>on any </a:t>
            </a:r>
            <a:r>
              <a:rPr lang="en-US" dirty="0"/>
              <a:t>system</a:t>
            </a:r>
          </a:p>
          <a:p>
            <a:r>
              <a:rPr lang="en-US" dirty="0" smtClean="0"/>
              <a:t>OS </a:t>
            </a:r>
            <a:r>
              <a:rPr lang="en-US" dirty="0"/>
              <a:t>and application work as a </a:t>
            </a:r>
            <a:r>
              <a:rPr lang="en-US" dirty="0" smtClean="0"/>
              <a:t>single unit</a:t>
            </a:r>
            <a:endParaRPr lang="en-US" dirty="0"/>
          </a:p>
          <a:p>
            <a:r>
              <a:rPr lang="en-US" dirty="0" smtClean="0"/>
              <a:t>OS </a:t>
            </a:r>
            <a:r>
              <a:rPr lang="en-US" dirty="0"/>
              <a:t>and applications are </a:t>
            </a:r>
            <a:r>
              <a:rPr lang="en-US" dirty="0" smtClean="0"/>
              <a:t>independent of </a:t>
            </a:r>
            <a:r>
              <a:rPr lang="en-US" dirty="0"/>
              <a:t>hardware</a:t>
            </a:r>
          </a:p>
        </p:txBody>
      </p:sp>
      <p:pic>
        <p:nvPicPr>
          <p:cNvPr id="4100" name="Picture 4" descr="https://blog.silver-peak.com/wp-content/uploads/2012/08/virtualization-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3943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796841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9632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Scenario-2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&amp; its utilization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696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082234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315</Words>
  <Application>Microsoft Office PowerPoint</Application>
  <PresentationFormat>On-screen Show (4:3)</PresentationFormat>
  <Paragraphs>38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</vt:lpstr>
      <vt:lpstr>Virtualization techniques</vt:lpstr>
      <vt:lpstr>Agenda:</vt:lpstr>
      <vt:lpstr>Virtualization</vt:lpstr>
      <vt:lpstr>Various Terminologies</vt:lpstr>
      <vt:lpstr>Various Terminologies</vt:lpstr>
      <vt:lpstr>Slide 6</vt:lpstr>
      <vt:lpstr>Before Virtualization(x86)</vt:lpstr>
      <vt:lpstr>After Virtualization(x86)</vt:lpstr>
      <vt:lpstr>Traditional Scenario-2 server &amp; its utilization</vt:lpstr>
      <vt:lpstr>Moving from traditional scenario → virtualized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techniques</dc:title>
  <dc:creator>harneet</dc:creator>
  <cp:lastModifiedBy>Vickey Mandal</cp:lastModifiedBy>
  <cp:revision>9</cp:revision>
  <dcterms:created xsi:type="dcterms:W3CDTF">2021-01-06T09:27:15Z</dcterms:created>
  <dcterms:modified xsi:type="dcterms:W3CDTF">2022-01-14T07:15:05Z</dcterms:modified>
</cp:coreProperties>
</file>