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2" r:id="rId2"/>
    <p:sldId id="256" r:id="rId3"/>
    <p:sldId id="257" r:id="rId4"/>
    <p:sldId id="258" r:id="rId5"/>
    <p:sldId id="259" r:id="rId6"/>
    <p:sldId id="260" r:id="rId7"/>
    <p:sldId id="341" r:id="rId8"/>
    <p:sldId id="261" r:id="rId9"/>
    <p:sldId id="262" r:id="rId10"/>
    <p:sldId id="263" r:id="rId11"/>
    <p:sldId id="264" r:id="rId12"/>
    <p:sldId id="265" r:id="rId13"/>
    <p:sldId id="266" r:id="rId14"/>
    <p:sldId id="336" r:id="rId15"/>
    <p:sldId id="337" r:id="rId16"/>
    <p:sldId id="338" r:id="rId17"/>
    <p:sldId id="267" r:id="rId18"/>
    <p:sldId id="268" r:id="rId19"/>
    <p:sldId id="269" r:id="rId20"/>
    <p:sldId id="270" r:id="rId21"/>
    <p:sldId id="27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9" r:id="rId55"/>
    <p:sldId id="380" r:id="rId56"/>
    <p:sldId id="374" r:id="rId57"/>
    <p:sldId id="375" r:id="rId58"/>
    <p:sldId id="376" r:id="rId59"/>
    <p:sldId id="378" r:id="rId60"/>
    <p:sldId id="377" r:id="rId61"/>
    <p:sldId id="381" r:id="rId62"/>
    <p:sldId id="382" r:id="rId63"/>
    <p:sldId id="383" r:id="rId64"/>
  </p:sldIdLst>
  <p:sldSz cx="9144000" cy="6858000" type="screen4x3"/>
  <p:notesSz cx="9144000" cy="6858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75" d="100"/>
          <a:sy n="75" d="100"/>
        </p:scale>
        <p:origin x="-954" y="-8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725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4924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629460" y="341542"/>
            <a:ext cx="5885078" cy="488822"/>
          </a:xfrm>
        </p:spPr>
        <p:txBody>
          <a:bodyPr lIns="0" tIns="0" rIns="0" bIns="0"/>
          <a:lstStyle>
            <a:lvl1pPr>
              <a:defRPr sz="3200" b="0" i="0">
                <a:solidFill>
                  <a:srgbClr val="FF6600"/>
                </a:solidFill>
                <a:latin typeface="Calibri"/>
                <a:cs typeface="Calibri"/>
              </a:defRPr>
            </a:lvl1pPr>
          </a:lstStyle>
          <a:p>
            <a:endParaRPr/>
          </a:p>
        </p:txBody>
      </p:sp>
      <p:sp>
        <p:nvSpPr>
          <p:cNvPr id="3" name="Holder 3"/>
          <p:cNvSpPr>
            <a:spLocks noGrp="1"/>
          </p:cNvSpPr>
          <p:nvPr>
            <p:ph type="body" idx="1"/>
          </p:nvPr>
        </p:nvSpPr>
        <p:spPr>
          <a:xfrm>
            <a:off x="567513" y="1631786"/>
            <a:ext cx="8008975" cy="307777"/>
          </a:xfrm>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629460" y="341542"/>
            <a:ext cx="5885078" cy="488822"/>
          </a:xfrm>
        </p:spPr>
        <p:txBody>
          <a:bodyPr lIns="0" tIns="0" rIns="0" bIns="0"/>
          <a:lstStyle>
            <a:lvl1pPr>
              <a:defRPr sz="3200" b="0" i="0">
                <a:solidFill>
                  <a:srgbClr val="FF6600"/>
                </a:solidFill>
                <a:latin typeface="Calibri"/>
                <a:cs typeface="Calibri"/>
              </a:defRPr>
            </a:lvl1pPr>
          </a:lstStyle>
          <a:p>
            <a:endParaRPr/>
          </a:p>
        </p:txBody>
      </p:sp>
      <p:sp>
        <p:nvSpPr>
          <p:cNvPr id="3" name="Holder 3"/>
          <p:cNvSpPr>
            <a:spLocks noGrp="1"/>
          </p:cNvSpPr>
          <p:nvPr>
            <p:ph sz="half" idx="2"/>
          </p:nvPr>
        </p:nvSpPr>
        <p:spPr>
          <a:xfrm>
            <a:off x="457200" y="1577340"/>
            <a:ext cx="397764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629460" y="341542"/>
            <a:ext cx="5885078" cy="488822"/>
          </a:xfrm>
        </p:spPr>
        <p:txBody>
          <a:bodyPr lIns="0" tIns="0" rIns="0" bIns="0"/>
          <a:lstStyle>
            <a:lvl1pPr>
              <a:defRPr sz="3200" b="0" i="0">
                <a:solidFill>
                  <a:srgbClr val="FF66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29460" y="341542"/>
            <a:ext cx="5885078" cy="492443"/>
          </a:xfrm>
          <a:prstGeom prst="rect">
            <a:avLst/>
          </a:prstGeom>
        </p:spPr>
        <p:txBody>
          <a:bodyPr wrap="square" lIns="0" tIns="0" rIns="0" bIns="0">
            <a:spAutoFit/>
          </a:bodyPr>
          <a:lstStyle>
            <a:lvl1pPr>
              <a:defRPr sz="3200" b="0" i="0">
                <a:solidFill>
                  <a:srgbClr val="FF6600"/>
                </a:solidFill>
                <a:latin typeface="Calibri"/>
                <a:cs typeface="Calibri"/>
              </a:defRPr>
            </a:lvl1pPr>
          </a:lstStyle>
          <a:p>
            <a:endParaRPr/>
          </a:p>
        </p:txBody>
      </p:sp>
      <p:sp>
        <p:nvSpPr>
          <p:cNvPr id="3" name="Holder 3"/>
          <p:cNvSpPr>
            <a:spLocks noGrp="1"/>
          </p:cNvSpPr>
          <p:nvPr>
            <p:ph type="body" idx="1"/>
          </p:nvPr>
        </p:nvSpPr>
        <p:spPr>
          <a:xfrm>
            <a:off x="567513" y="1631786"/>
            <a:ext cx="8008975"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12/11/2021</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46">
        <a:defRPr>
          <a:latin typeface="+mn-lt"/>
          <a:ea typeface="+mn-ea"/>
          <a:cs typeface="+mn-cs"/>
        </a:defRPr>
      </a:lvl2pPr>
      <a:lvl3pPr marL="914293">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3">
        <a:defRPr>
          <a:latin typeface="+mn-lt"/>
          <a:ea typeface="+mn-ea"/>
          <a:cs typeface="+mn-cs"/>
        </a:defRPr>
      </a:lvl6pPr>
      <a:lvl7pPr marL="2742879">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bodyStyle>
    <p:otherStyle>
      <a:lvl1pPr marL="0">
        <a:defRPr>
          <a:latin typeface="+mn-lt"/>
          <a:ea typeface="+mn-ea"/>
          <a:cs typeface="+mn-cs"/>
        </a:defRPr>
      </a:lvl1pPr>
      <a:lvl2pPr marL="457146">
        <a:defRPr>
          <a:latin typeface="+mn-lt"/>
          <a:ea typeface="+mn-ea"/>
          <a:cs typeface="+mn-cs"/>
        </a:defRPr>
      </a:lvl2pPr>
      <a:lvl3pPr marL="914293">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3">
        <a:defRPr>
          <a:latin typeface="+mn-lt"/>
          <a:ea typeface="+mn-ea"/>
          <a:cs typeface="+mn-cs"/>
        </a:defRPr>
      </a:lvl6pPr>
      <a:lvl7pPr marL="2742879">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7513" y="3048000"/>
            <a:ext cx="8008975" cy="677108"/>
          </a:xfrm>
        </p:spPr>
        <p:txBody>
          <a:bodyPr/>
          <a:lstStyle/>
          <a:p>
            <a:pPr algn="ctr"/>
            <a:r>
              <a:rPr lang="en-IN" sz="4400" b="1" dirty="0" smtClean="0"/>
              <a:t>Unit 5</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1335" y="246494"/>
            <a:ext cx="6871334" cy="566820"/>
          </a:xfrm>
          <a:prstGeom prst="rect">
            <a:avLst/>
          </a:prstGeom>
        </p:spPr>
        <p:txBody>
          <a:bodyPr vert="horz" wrap="square" lIns="0" tIns="12698" rIns="0" bIns="0" rtlCol="0">
            <a:spAutoFit/>
          </a:bodyPr>
          <a:lstStyle/>
          <a:p>
            <a:pPr marL="12698">
              <a:spcBef>
                <a:spcPts val="100"/>
              </a:spcBef>
            </a:pPr>
            <a:r>
              <a:rPr sz="3600" b="1" spc="-5" dirty="0">
                <a:solidFill>
                  <a:srgbClr val="BF0000"/>
                </a:solidFill>
              </a:rPr>
              <a:t>Purpose</a:t>
            </a:r>
            <a:r>
              <a:rPr sz="3600" b="1" spc="-10" dirty="0">
                <a:solidFill>
                  <a:srgbClr val="BF0000"/>
                </a:solidFill>
              </a:rPr>
              <a:t> </a:t>
            </a:r>
            <a:r>
              <a:rPr sz="3600" b="1" dirty="0">
                <a:solidFill>
                  <a:srgbClr val="BF0000"/>
                </a:solidFill>
              </a:rPr>
              <a:t>&amp;</a:t>
            </a:r>
            <a:r>
              <a:rPr sz="3600" b="1" spc="-10" dirty="0">
                <a:solidFill>
                  <a:srgbClr val="BF0000"/>
                </a:solidFill>
              </a:rPr>
              <a:t> functions</a:t>
            </a:r>
            <a:r>
              <a:rPr sz="3600" b="1" spc="-5" dirty="0">
                <a:solidFill>
                  <a:srgbClr val="BF0000"/>
                </a:solidFill>
              </a:rPr>
              <a:t> of </a:t>
            </a:r>
            <a:r>
              <a:rPr sz="3600" b="1" dirty="0">
                <a:solidFill>
                  <a:srgbClr val="BF0000"/>
                </a:solidFill>
              </a:rPr>
              <a:t>a</a:t>
            </a:r>
            <a:r>
              <a:rPr sz="3600" b="1" spc="-10" dirty="0">
                <a:solidFill>
                  <a:srgbClr val="BF0000"/>
                </a:solidFill>
              </a:rPr>
              <a:t> </a:t>
            </a:r>
            <a:r>
              <a:rPr sz="3600" b="1" spc="-5" dirty="0">
                <a:solidFill>
                  <a:srgbClr val="BF0000"/>
                </a:solidFill>
              </a:rPr>
              <a:t>Trademark</a:t>
            </a:r>
            <a:endParaRPr sz="3600" dirty="0"/>
          </a:p>
        </p:txBody>
      </p:sp>
      <p:sp>
        <p:nvSpPr>
          <p:cNvPr id="3" name="object 3"/>
          <p:cNvSpPr txBox="1"/>
          <p:nvPr/>
        </p:nvSpPr>
        <p:spPr>
          <a:xfrm>
            <a:off x="547458" y="1251979"/>
            <a:ext cx="7985125" cy="3790779"/>
          </a:xfrm>
          <a:prstGeom prst="rect">
            <a:avLst/>
          </a:prstGeom>
        </p:spPr>
        <p:txBody>
          <a:bodyPr vert="horz" wrap="square" lIns="0" tIns="12698" rIns="0" bIns="0" rtlCol="0">
            <a:spAutoFit/>
          </a:bodyPr>
          <a:lstStyle/>
          <a:p>
            <a:pPr marL="236827" indent="-224764">
              <a:spcBef>
                <a:spcPts val="100"/>
              </a:spcBef>
              <a:buFont typeface="Arial MT"/>
              <a:buChar char="•"/>
              <a:tabLst>
                <a:tab pos="237462" algn="l"/>
              </a:tabLst>
            </a:pPr>
            <a:r>
              <a:rPr sz="2800" b="1" u="heavy" spc="-5" dirty="0">
                <a:solidFill>
                  <a:srgbClr val="001F5F"/>
                </a:solidFill>
                <a:uFill>
                  <a:solidFill>
                    <a:srgbClr val="001F5F"/>
                  </a:solidFill>
                </a:uFill>
                <a:latin typeface="Calibri"/>
                <a:cs typeface="Calibri"/>
              </a:rPr>
              <a:t>To</a:t>
            </a:r>
            <a:r>
              <a:rPr sz="2800" b="1" u="heavy" dirty="0">
                <a:solidFill>
                  <a:srgbClr val="001F5F"/>
                </a:solidFill>
                <a:uFill>
                  <a:solidFill>
                    <a:srgbClr val="001F5F"/>
                  </a:solidFill>
                </a:uFill>
                <a:latin typeface="Calibri"/>
                <a:cs typeface="Calibri"/>
              </a:rPr>
              <a:t> </a:t>
            </a:r>
            <a:r>
              <a:rPr sz="2800" b="1" u="heavy" spc="-10" dirty="0">
                <a:solidFill>
                  <a:srgbClr val="001F5F"/>
                </a:solidFill>
                <a:uFill>
                  <a:solidFill>
                    <a:srgbClr val="001F5F"/>
                  </a:solidFill>
                </a:uFill>
                <a:latin typeface="Calibri"/>
                <a:cs typeface="Calibri"/>
              </a:rPr>
              <a:t>identify</a:t>
            </a:r>
            <a:r>
              <a:rPr sz="2800" b="1" spc="-10" dirty="0">
                <a:solidFill>
                  <a:srgbClr val="001F5F"/>
                </a:solidFill>
                <a:latin typeface="Calibri"/>
                <a:cs typeface="Calibri"/>
              </a:rPr>
              <a:t> </a:t>
            </a:r>
            <a:r>
              <a:rPr sz="2800" b="1" spc="-5" dirty="0">
                <a:solidFill>
                  <a:srgbClr val="001F5F"/>
                </a:solidFill>
                <a:latin typeface="Calibri"/>
                <a:cs typeface="Calibri"/>
              </a:rPr>
              <a:t>the</a:t>
            </a:r>
            <a:r>
              <a:rPr sz="2800" b="1" spc="-10" dirty="0">
                <a:solidFill>
                  <a:srgbClr val="001F5F"/>
                </a:solidFill>
                <a:latin typeface="Calibri"/>
                <a:cs typeface="Calibri"/>
              </a:rPr>
              <a:t> </a:t>
            </a:r>
            <a:r>
              <a:rPr sz="2800" b="1" spc="-5" dirty="0">
                <a:solidFill>
                  <a:srgbClr val="001F5F"/>
                </a:solidFill>
                <a:latin typeface="Calibri"/>
                <a:cs typeface="Calibri"/>
              </a:rPr>
              <a:t>origin of</a:t>
            </a:r>
            <a:r>
              <a:rPr sz="2800" b="1" spc="5" dirty="0">
                <a:solidFill>
                  <a:srgbClr val="001F5F"/>
                </a:solidFill>
                <a:latin typeface="Calibri"/>
                <a:cs typeface="Calibri"/>
              </a:rPr>
              <a:t> </a:t>
            </a:r>
            <a:r>
              <a:rPr sz="2800" b="1" spc="-5" dirty="0">
                <a:solidFill>
                  <a:srgbClr val="001F5F"/>
                </a:solidFill>
                <a:latin typeface="Calibri"/>
                <a:cs typeface="Calibri"/>
              </a:rPr>
              <a:t>the </a:t>
            </a:r>
            <a:r>
              <a:rPr sz="2800" b="1" spc="-10" dirty="0">
                <a:solidFill>
                  <a:srgbClr val="001F5F"/>
                </a:solidFill>
                <a:latin typeface="Calibri"/>
                <a:cs typeface="Calibri"/>
              </a:rPr>
              <a:t>product/service.</a:t>
            </a:r>
            <a:endParaRPr sz="2800" dirty="0">
              <a:latin typeface="Calibri"/>
              <a:cs typeface="Calibri"/>
            </a:endParaRPr>
          </a:p>
          <a:p>
            <a:pPr>
              <a:spcBef>
                <a:spcPts val="45"/>
              </a:spcBef>
              <a:buClr>
                <a:srgbClr val="001F5F"/>
              </a:buClr>
              <a:buFont typeface="Arial MT"/>
              <a:buChar char="•"/>
            </a:pPr>
            <a:endParaRPr sz="3700" dirty="0">
              <a:latin typeface="Calibri"/>
              <a:cs typeface="Calibri"/>
            </a:endParaRPr>
          </a:p>
          <a:p>
            <a:pPr marL="236827" marR="136509" indent="-224764">
              <a:lnSpc>
                <a:spcPts val="3010"/>
              </a:lnSpc>
              <a:buFont typeface="Arial MT"/>
              <a:buChar char="•"/>
              <a:tabLst>
                <a:tab pos="237462" algn="l"/>
              </a:tabLst>
            </a:pPr>
            <a:r>
              <a:rPr sz="2800" b="1" u="heavy" spc="-5" dirty="0">
                <a:solidFill>
                  <a:srgbClr val="001F5F"/>
                </a:solidFill>
                <a:uFill>
                  <a:solidFill>
                    <a:srgbClr val="001F5F"/>
                  </a:solidFill>
                </a:uFill>
                <a:latin typeface="Calibri"/>
                <a:cs typeface="Calibri"/>
              </a:rPr>
              <a:t>To </a:t>
            </a:r>
            <a:r>
              <a:rPr sz="2800" b="1" u="heavy" spc="-10" dirty="0">
                <a:solidFill>
                  <a:srgbClr val="001F5F"/>
                </a:solidFill>
                <a:uFill>
                  <a:solidFill>
                    <a:srgbClr val="001F5F"/>
                  </a:solidFill>
                </a:uFill>
                <a:latin typeface="Calibri"/>
                <a:cs typeface="Calibri"/>
              </a:rPr>
              <a:t>distinguish</a:t>
            </a:r>
            <a:r>
              <a:rPr sz="2800" b="1" spc="-10" dirty="0">
                <a:solidFill>
                  <a:srgbClr val="001F5F"/>
                </a:solidFill>
                <a:latin typeface="Calibri"/>
                <a:cs typeface="Calibri"/>
              </a:rPr>
              <a:t> </a:t>
            </a:r>
            <a:r>
              <a:rPr sz="2800" b="1" spc="-5" dirty="0">
                <a:solidFill>
                  <a:srgbClr val="001F5F"/>
                </a:solidFill>
                <a:latin typeface="Calibri"/>
                <a:cs typeface="Calibri"/>
              </a:rPr>
              <a:t>the product/service of the proprietor </a:t>
            </a:r>
            <a:r>
              <a:rPr sz="2800" b="1" spc="-620" dirty="0">
                <a:solidFill>
                  <a:srgbClr val="001F5F"/>
                </a:solidFill>
                <a:latin typeface="Calibri"/>
                <a:cs typeface="Calibri"/>
              </a:rPr>
              <a:t> </a:t>
            </a:r>
            <a:r>
              <a:rPr sz="2800" b="1" spc="-5" dirty="0">
                <a:solidFill>
                  <a:srgbClr val="001F5F"/>
                </a:solidFill>
                <a:latin typeface="Calibri"/>
                <a:cs typeface="Calibri"/>
              </a:rPr>
              <a:t>from</a:t>
            </a:r>
            <a:r>
              <a:rPr sz="2800" b="1" spc="-15" dirty="0">
                <a:solidFill>
                  <a:srgbClr val="001F5F"/>
                </a:solidFill>
                <a:latin typeface="Calibri"/>
                <a:cs typeface="Calibri"/>
              </a:rPr>
              <a:t> </a:t>
            </a:r>
            <a:r>
              <a:rPr sz="2800" b="1" spc="-5" dirty="0">
                <a:solidFill>
                  <a:srgbClr val="001F5F"/>
                </a:solidFill>
                <a:latin typeface="Calibri"/>
                <a:cs typeface="Calibri"/>
              </a:rPr>
              <a:t>those</a:t>
            </a:r>
            <a:r>
              <a:rPr sz="2800" b="1" spc="-10" dirty="0">
                <a:solidFill>
                  <a:srgbClr val="001F5F"/>
                </a:solidFill>
                <a:latin typeface="Calibri"/>
                <a:cs typeface="Calibri"/>
              </a:rPr>
              <a:t> </a:t>
            </a:r>
            <a:r>
              <a:rPr sz="2800" b="1" spc="-5" dirty="0">
                <a:solidFill>
                  <a:srgbClr val="001F5F"/>
                </a:solidFill>
                <a:latin typeface="Calibri"/>
                <a:cs typeface="Calibri"/>
              </a:rPr>
              <a:t>of others.</a:t>
            </a:r>
            <a:endParaRPr sz="2800" dirty="0">
              <a:latin typeface="Calibri"/>
              <a:cs typeface="Calibri"/>
            </a:endParaRPr>
          </a:p>
          <a:p>
            <a:pPr>
              <a:lnSpc>
                <a:spcPct val="100000"/>
              </a:lnSpc>
              <a:buClr>
                <a:srgbClr val="001F5F"/>
              </a:buClr>
              <a:buFont typeface="Arial MT"/>
              <a:buChar char="•"/>
            </a:pPr>
            <a:endParaRPr sz="3300" dirty="0">
              <a:latin typeface="Calibri"/>
              <a:cs typeface="Calibri"/>
            </a:endParaRPr>
          </a:p>
          <a:p>
            <a:pPr marL="236827" indent="-224764">
              <a:buFont typeface="Arial MT"/>
              <a:buChar char="•"/>
              <a:tabLst>
                <a:tab pos="237462" algn="l"/>
              </a:tabLst>
            </a:pPr>
            <a:r>
              <a:rPr sz="2800" b="1" u="heavy" spc="-5" dirty="0">
                <a:solidFill>
                  <a:srgbClr val="001F5F"/>
                </a:solidFill>
                <a:uFill>
                  <a:solidFill>
                    <a:srgbClr val="001F5F"/>
                  </a:solidFill>
                </a:uFill>
                <a:latin typeface="Calibri"/>
                <a:cs typeface="Calibri"/>
              </a:rPr>
              <a:t>To</a:t>
            </a:r>
            <a:r>
              <a:rPr sz="2800" b="1" u="heavy" spc="-15" dirty="0">
                <a:solidFill>
                  <a:srgbClr val="001F5F"/>
                </a:solidFill>
                <a:uFill>
                  <a:solidFill>
                    <a:srgbClr val="001F5F"/>
                  </a:solidFill>
                </a:uFill>
                <a:latin typeface="Calibri"/>
                <a:cs typeface="Calibri"/>
              </a:rPr>
              <a:t> </a:t>
            </a:r>
            <a:r>
              <a:rPr sz="2800" b="1" u="heavy" spc="-5" dirty="0">
                <a:solidFill>
                  <a:srgbClr val="001F5F"/>
                </a:solidFill>
                <a:uFill>
                  <a:solidFill>
                    <a:srgbClr val="001F5F"/>
                  </a:solidFill>
                </a:uFill>
                <a:latin typeface="Calibri"/>
                <a:cs typeface="Calibri"/>
              </a:rPr>
              <a:t>guarantee</a:t>
            </a:r>
            <a:r>
              <a:rPr sz="2800" b="1" u="heavy" spc="-15" dirty="0">
                <a:solidFill>
                  <a:srgbClr val="001F5F"/>
                </a:solidFill>
                <a:uFill>
                  <a:solidFill>
                    <a:srgbClr val="001F5F"/>
                  </a:solidFill>
                </a:uFill>
                <a:latin typeface="Calibri"/>
                <a:cs typeface="Calibri"/>
              </a:rPr>
              <a:t> </a:t>
            </a:r>
            <a:r>
              <a:rPr sz="2800" b="1" u="heavy" spc="-5" dirty="0">
                <a:solidFill>
                  <a:srgbClr val="001F5F"/>
                </a:solidFill>
                <a:uFill>
                  <a:solidFill>
                    <a:srgbClr val="001F5F"/>
                  </a:solidFill>
                </a:uFill>
                <a:latin typeface="Calibri"/>
                <a:cs typeface="Calibri"/>
              </a:rPr>
              <a:t>the</a:t>
            </a:r>
            <a:r>
              <a:rPr sz="2800" b="1" u="heavy" spc="-20" dirty="0">
                <a:solidFill>
                  <a:srgbClr val="001F5F"/>
                </a:solidFill>
                <a:uFill>
                  <a:solidFill>
                    <a:srgbClr val="001F5F"/>
                  </a:solidFill>
                </a:uFill>
                <a:latin typeface="Calibri"/>
                <a:cs typeface="Calibri"/>
              </a:rPr>
              <a:t> </a:t>
            </a:r>
            <a:r>
              <a:rPr sz="2800" b="1" u="heavy" spc="-5" dirty="0">
                <a:solidFill>
                  <a:srgbClr val="001F5F"/>
                </a:solidFill>
                <a:uFill>
                  <a:solidFill>
                    <a:srgbClr val="001F5F"/>
                  </a:solidFill>
                </a:uFill>
                <a:latin typeface="Calibri"/>
                <a:cs typeface="Calibri"/>
              </a:rPr>
              <a:t>qualit</a:t>
            </a:r>
            <a:r>
              <a:rPr sz="2800" b="1" spc="-5" dirty="0">
                <a:solidFill>
                  <a:srgbClr val="001F5F"/>
                </a:solidFill>
                <a:latin typeface="Calibri"/>
                <a:cs typeface="Calibri"/>
              </a:rPr>
              <a:t>y</a:t>
            </a:r>
            <a:r>
              <a:rPr sz="2800" b="1" spc="-15" dirty="0">
                <a:solidFill>
                  <a:srgbClr val="001F5F"/>
                </a:solidFill>
                <a:latin typeface="Calibri"/>
                <a:cs typeface="Calibri"/>
              </a:rPr>
              <a:t> </a:t>
            </a:r>
            <a:r>
              <a:rPr sz="2800" b="1" spc="-5" dirty="0">
                <a:solidFill>
                  <a:srgbClr val="001F5F"/>
                </a:solidFill>
                <a:latin typeface="Calibri"/>
                <a:cs typeface="Calibri"/>
              </a:rPr>
              <a:t>of</a:t>
            </a:r>
            <a:r>
              <a:rPr sz="2800" b="1" spc="-15" dirty="0">
                <a:solidFill>
                  <a:srgbClr val="001F5F"/>
                </a:solidFill>
                <a:latin typeface="Calibri"/>
                <a:cs typeface="Calibri"/>
              </a:rPr>
              <a:t> </a:t>
            </a:r>
            <a:r>
              <a:rPr sz="2800" b="1" dirty="0">
                <a:solidFill>
                  <a:srgbClr val="001F5F"/>
                </a:solidFill>
                <a:latin typeface="Calibri"/>
                <a:cs typeface="Calibri"/>
              </a:rPr>
              <a:t>the</a:t>
            </a:r>
            <a:r>
              <a:rPr sz="2800" b="1" spc="-15" dirty="0">
                <a:solidFill>
                  <a:srgbClr val="001F5F"/>
                </a:solidFill>
                <a:latin typeface="Calibri"/>
                <a:cs typeface="Calibri"/>
              </a:rPr>
              <a:t> </a:t>
            </a:r>
            <a:r>
              <a:rPr sz="2800" b="1" spc="-5" dirty="0">
                <a:solidFill>
                  <a:srgbClr val="001F5F"/>
                </a:solidFill>
                <a:latin typeface="Calibri"/>
                <a:cs typeface="Calibri"/>
              </a:rPr>
              <a:t>product/service,</a:t>
            </a:r>
            <a:r>
              <a:rPr sz="2800" b="1" spc="-10" dirty="0">
                <a:solidFill>
                  <a:srgbClr val="001F5F"/>
                </a:solidFill>
                <a:latin typeface="Calibri"/>
                <a:cs typeface="Calibri"/>
              </a:rPr>
              <a:t> </a:t>
            </a:r>
            <a:r>
              <a:rPr sz="2800" b="1" spc="-5" dirty="0">
                <a:solidFill>
                  <a:srgbClr val="001F5F"/>
                </a:solidFill>
                <a:latin typeface="Calibri"/>
                <a:cs typeface="Calibri"/>
              </a:rPr>
              <a:t>and</a:t>
            </a:r>
            <a:endParaRPr sz="2800" dirty="0">
              <a:latin typeface="Calibri"/>
              <a:cs typeface="Calibri"/>
            </a:endParaRPr>
          </a:p>
          <a:p>
            <a:pPr>
              <a:spcBef>
                <a:spcPts val="20"/>
              </a:spcBef>
              <a:buClr>
                <a:srgbClr val="001F5F"/>
              </a:buClr>
              <a:buFont typeface="Arial MT"/>
              <a:buChar char="•"/>
            </a:pPr>
            <a:endParaRPr sz="3400" dirty="0">
              <a:latin typeface="Calibri"/>
              <a:cs typeface="Calibri"/>
            </a:endParaRPr>
          </a:p>
          <a:p>
            <a:pPr marL="236827" indent="-224764">
              <a:buFont typeface="Arial MT"/>
              <a:buChar char="•"/>
              <a:tabLst>
                <a:tab pos="237462" algn="l"/>
              </a:tabLst>
            </a:pPr>
            <a:r>
              <a:rPr sz="2800" b="1" u="heavy" spc="-5" dirty="0">
                <a:solidFill>
                  <a:srgbClr val="001F5F"/>
                </a:solidFill>
                <a:uFill>
                  <a:solidFill>
                    <a:srgbClr val="001F5F"/>
                  </a:solidFill>
                </a:uFill>
                <a:latin typeface="Calibri"/>
                <a:cs typeface="Calibri"/>
              </a:rPr>
              <a:t>To</a:t>
            </a:r>
            <a:r>
              <a:rPr sz="2800" b="1" u="heavy" spc="-15" dirty="0">
                <a:solidFill>
                  <a:srgbClr val="001F5F"/>
                </a:solidFill>
                <a:uFill>
                  <a:solidFill>
                    <a:srgbClr val="001F5F"/>
                  </a:solidFill>
                </a:uFill>
                <a:latin typeface="Calibri"/>
                <a:cs typeface="Calibri"/>
              </a:rPr>
              <a:t> </a:t>
            </a:r>
            <a:r>
              <a:rPr sz="2800" b="1" u="heavy" spc="-10" dirty="0">
                <a:solidFill>
                  <a:srgbClr val="001F5F"/>
                </a:solidFill>
                <a:uFill>
                  <a:solidFill>
                    <a:srgbClr val="001F5F"/>
                  </a:solidFill>
                </a:uFill>
                <a:latin typeface="Calibri"/>
                <a:cs typeface="Calibri"/>
              </a:rPr>
              <a:t>advertise</a:t>
            </a:r>
            <a:r>
              <a:rPr sz="2800" b="1" spc="-15" dirty="0">
                <a:solidFill>
                  <a:srgbClr val="001F5F"/>
                </a:solidFill>
                <a:latin typeface="Calibri"/>
                <a:cs typeface="Calibri"/>
              </a:rPr>
              <a:t> </a:t>
            </a:r>
            <a:r>
              <a:rPr sz="2800" b="1" spc="-5" dirty="0">
                <a:solidFill>
                  <a:srgbClr val="001F5F"/>
                </a:solidFill>
                <a:latin typeface="Calibri"/>
                <a:cs typeface="Calibri"/>
              </a:rPr>
              <a:t>the</a:t>
            </a:r>
            <a:r>
              <a:rPr sz="2800" b="1" spc="-15" dirty="0">
                <a:solidFill>
                  <a:srgbClr val="001F5F"/>
                </a:solidFill>
                <a:latin typeface="Calibri"/>
                <a:cs typeface="Calibri"/>
              </a:rPr>
              <a:t> </a:t>
            </a:r>
            <a:r>
              <a:rPr sz="2800" b="1" spc="-5" dirty="0">
                <a:solidFill>
                  <a:srgbClr val="001F5F"/>
                </a:solidFill>
                <a:latin typeface="Calibri"/>
                <a:cs typeface="Calibri"/>
              </a:rPr>
              <a:t>product/service.</a:t>
            </a:r>
            <a:endParaRPr sz="28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5776" y="497776"/>
            <a:ext cx="3785235" cy="689930"/>
          </a:xfrm>
          <a:prstGeom prst="rect">
            <a:avLst/>
          </a:prstGeom>
        </p:spPr>
        <p:txBody>
          <a:bodyPr vert="horz" wrap="square" lIns="0" tIns="12698" rIns="0" bIns="0" rtlCol="0">
            <a:spAutoFit/>
          </a:bodyPr>
          <a:lstStyle/>
          <a:p>
            <a:pPr marL="12698">
              <a:spcBef>
                <a:spcPts val="100"/>
              </a:spcBef>
            </a:pPr>
            <a:r>
              <a:rPr sz="4400" spc="-10" dirty="0">
                <a:solidFill>
                  <a:srgbClr val="000000"/>
                </a:solidFill>
              </a:rPr>
              <a:t>Selecting</a:t>
            </a:r>
            <a:r>
              <a:rPr sz="4400" spc="-45" dirty="0">
                <a:solidFill>
                  <a:srgbClr val="000000"/>
                </a:solidFill>
              </a:rPr>
              <a:t> </a:t>
            </a:r>
            <a:r>
              <a:rPr sz="4400" dirty="0">
                <a:solidFill>
                  <a:srgbClr val="000000"/>
                </a:solidFill>
              </a:rPr>
              <a:t>a</a:t>
            </a:r>
            <a:r>
              <a:rPr sz="4400" spc="-35" dirty="0">
                <a:solidFill>
                  <a:srgbClr val="000000"/>
                </a:solidFill>
              </a:rPr>
              <a:t> </a:t>
            </a:r>
            <a:r>
              <a:rPr sz="4400" dirty="0">
                <a:solidFill>
                  <a:srgbClr val="000000"/>
                </a:solidFill>
              </a:rPr>
              <a:t>Mark</a:t>
            </a:r>
            <a:endParaRPr sz="4400" dirty="0"/>
          </a:p>
        </p:txBody>
      </p:sp>
      <p:sp>
        <p:nvSpPr>
          <p:cNvPr id="3" name="object 3"/>
          <p:cNvSpPr txBox="1"/>
          <p:nvPr/>
        </p:nvSpPr>
        <p:spPr>
          <a:xfrm>
            <a:off x="915746" y="4986261"/>
            <a:ext cx="6769100" cy="750846"/>
          </a:xfrm>
          <a:prstGeom prst="rect">
            <a:avLst/>
          </a:prstGeom>
        </p:spPr>
        <p:txBody>
          <a:bodyPr vert="horz" wrap="square" lIns="0" tIns="12064" rIns="0" bIns="0" rtlCol="0">
            <a:spAutoFit/>
          </a:bodyPr>
          <a:lstStyle/>
          <a:p>
            <a:pPr marL="12698" marR="5079" algn="just">
              <a:spcBef>
                <a:spcPts val="95"/>
              </a:spcBef>
            </a:pPr>
            <a:r>
              <a:rPr sz="1600" spc="-10" dirty="0">
                <a:latin typeface="Arial MT"/>
                <a:cs typeface="Arial MT"/>
              </a:rPr>
              <a:t>The </a:t>
            </a:r>
            <a:r>
              <a:rPr sz="1600" spc="-5" dirty="0">
                <a:latin typeface="Arial MT"/>
                <a:cs typeface="Arial MT"/>
              </a:rPr>
              <a:t>more distinctive the mark, the greater its level of legal protectability. </a:t>
            </a:r>
            <a:r>
              <a:rPr sz="1600" dirty="0">
                <a:latin typeface="Arial MT"/>
                <a:cs typeface="Arial MT"/>
              </a:rPr>
              <a:t> </a:t>
            </a:r>
            <a:r>
              <a:rPr sz="1600" spc="-10" dirty="0">
                <a:latin typeface="Arial MT"/>
                <a:cs typeface="Arial MT"/>
              </a:rPr>
              <a:t>Generic </a:t>
            </a:r>
            <a:r>
              <a:rPr sz="1600" spc="-5" dirty="0">
                <a:latin typeface="Arial MT"/>
                <a:cs typeface="Arial MT"/>
              </a:rPr>
              <a:t>marks </a:t>
            </a:r>
            <a:r>
              <a:rPr sz="1600" spc="-10" dirty="0">
                <a:latin typeface="Arial MT"/>
                <a:cs typeface="Arial MT"/>
              </a:rPr>
              <a:t>are </a:t>
            </a:r>
            <a:r>
              <a:rPr sz="1600" spc="-5" dirty="0">
                <a:latin typeface="Arial MT"/>
                <a:cs typeface="Arial MT"/>
              </a:rPr>
              <a:t>not capable of </a:t>
            </a:r>
            <a:r>
              <a:rPr sz="1600" spc="-10" dirty="0">
                <a:latin typeface="Arial MT"/>
                <a:cs typeface="Arial MT"/>
              </a:rPr>
              <a:t>trademark </a:t>
            </a:r>
            <a:r>
              <a:rPr sz="1600" spc="-5" dirty="0">
                <a:latin typeface="Arial MT"/>
                <a:cs typeface="Arial MT"/>
              </a:rPr>
              <a:t>protection. Descriptive marks </a:t>
            </a:r>
            <a:r>
              <a:rPr sz="1600" dirty="0">
                <a:latin typeface="Arial MT"/>
                <a:cs typeface="Arial MT"/>
              </a:rPr>
              <a:t> </a:t>
            </a:r>
            <a:r>
              <a:rPr sz="1600" spc="-5" dirty="0">
                <a:latin typeface="Arial MT"/>
                <a:cs typeface="Arial MT"/>
              </a:rPr>
              <a:t>are</a:t>
            </a:r>
            <a:r>
              <a:rPr sz="1600" spc="-15" dirty="0">
                <a:latin typeface="Arial MT"/>
                <a:cs typeface="Arial MT"/>
              </a:rPr>
              <a:t> </a:t>
            </a:r>
            <a:r>
              <a:rPr sz="1600" spc="-5" dirty="0">
                <a:latin typeface="Arial MT"/>
                <a:cs typeface="Arial MT"/>
              </a:rPr>
              <a:t>capable</a:t>
            </a:r>
            <a:r>
              <a:rPr sz="1600" spc="-10" dirty="0">
                <a:latin typeface="Arial MT"/>
                <a:cs typeface="Arial MT"/>
              </a:rPr>
              <a:t> </a:t>
            </a:r>
            <a:r>
              <a:rPr sz="1600" spc="-5" dirty="0">
                <a:latin typeface="Arial MT"/>
                <a:cs typeface="Arial MT"/>
              </a:rPr>
              <a:t>of protection only</a:t>
            </a:r>
            <a:r>
              <a:rPr sz="1600" dirty="0">
                <a:latin typeface="Arial MT"/>
                <a:cs typeface="Arial MT"/>
              </a:rPr>
              <a:t> </a:t>
            </a:r>
            <a:r>
              <a:rPr sz="1600" spc="-5" dirty="0">
                <a:latin typeface="Arial MT"/>
                <a:cs typeface="Arial MT"/>
              </a:rPr>
              <a:t>with</a:t>
            </a:r>
            <a:r>
              <a:rPr sz="1600" spc="-15" dirty="0">
                <a:latin typeface="Arial MT"/>
                <a:cs typeface="Arial MT"/>
              </a:rPr>
              <a:t> </a:t>
            </a:r>
            <a:r>
              <a:rPr sz="1600" spc="-5" dirty="0">
                <a:latin typeface="Arial MT"/>
                <a:cs typeface="Arial MT"/>
              </a:rPr>
              <a:t>a</a:t>
            </a:r>
            <a:r>
              <a:rPr sz="1600" spc="5" dirty="0">
                <a:latin typeface="Arial MT"/>
                <a:cs typeface="Arial MT"/>
              </a:rPr>
              <a:t> </a:t>
            </a:r>
            <a:r>
              <a:rPr sz="1600" spc="-5" dirty="0">
                <a:latin typeface="Arial MT"/>
                <a:cs typeface="Arial MT"/>
              </a:rPr>
              <a:t>showing</a:t>
            </a:r>
            <a:r>
              <a:rPr sz="1600" spc="-10" dirty="0">
                <a:latin typeface="Arial MT"/>
                <a:cs typeface="Arial MT"/>
              </a:rPr>
              <a:t> </a:t>
            </a:r>
            <a:r>
              <a:rPr sz="1600" spc="-5" dirty="0">
                <a:latin typeface="Arial MT"/>
                <a:cs typeface="Arial MT"/>
              </a:rPr>
              <a:t>of secondary</a:t>
            </a:r>
            <a:r>
              <a:rPr sz="1600" spc="5" dirty="0">
                <a:latin typeface="Arial MT"/>
                <a:cs typeface="Arial MT"/>
              </a:rPr>
              <a:t> </a:t>
            </a:r>
            <a:r>
              <a:rPr sz="1600" spc="-10" dirty="0">
                <a:latin typeface="Arial MT"/>
                <a:cs typeface="Arial MT"/>
              </a:rPr>
              <a:t>meaning.</a:t>
            </a:r>
            <a:endParaRPr sz="1600" dirty="0">
              <a:latin typeface="Arial MT"/>
              <a:cs typeface="Arial MT"/>
            </a:endParaRPr>
          </a:p>
        </p:txBody>
      </p:sp>
      <p:pic>
        <p:nvPicPr>
          <p:cNvPr id="4" name="object 4"/>
          <p:cNvPicPr/>
          <p:nvPr/>
        </p:nvPicPr>
        <p:blipFill>
          <a:blip r:embed="rId2" cstate="print"/>
          <a:stretch>
            <a:fillRect/>
          </a:stretch>
        </p:blipFill>
        <p:spPr>
          <a:xfrm>
            <a:off x="793681" y="2110235"/>
            <a:ext cx="7609572" cy="2532797"/>
          </a:xfrm>
          <a:prstGeom prst="rect">
            <a:avLst/>
          </a:prstGeom>
        </p:spPr>
      </p:pic>
      <p:sp>
        <p:nvSpPr>
          <p:cNvPr id="5" name="object 5"/>
          <p:cNvSpPr txBox="1"/>
          <p:nvPr/>
        </p:nvSpPr>
        <p:spPr>
          <a:xfrm>
            <a:off x="2636546" y="1329740"/>
            <a:ext cx="3640454" cy="443709"/>
          </a:xfrm>
          <a:prstGeom prst="rect">
            <a:avLst/>
          </a:prstGeom>
        </p:spPr>
        <p:txBody>
          <a:bodyPr vert="horz" wrap="square" lIns="0" tIns="12698" rIns="0" bIns="0" rtlCol="0">
            <a:spAutoFit/>
          </a:bodyPr>
          <a:lstStyle/>
          <a:p>
            <a:pPr marL="12698">
              <a:spcBef>
                <a:spcPts val="100"/>
              </a:spcBef>
            </a:pPr>
            <a:r>
              <a:rPr sz="2800" spc="-10" dirty="0">
                <a:latin typeface="Calibri"/>
                <a:cs typeface="Calibri"/>
              </a:rPr>
              <a:t>Distinctiveness</a:t>
            </a:r>
            <a:r>
              <a:rPr sz="2800" spc="-45" dirty="0">
                <a:latin typeface="Calibri"/>
                <a:cs typeface="Calibri"/>
              </a:rPr>
              <a:t> </a:t>
            </a:r>
            <a:r>
              <a:rPr sz="2800" spc="-10" dirty="0">
                <a:latin typeface="Calibri"/>
                <a:cs typeface="Calibri"/>
              </a:rPr>
              <a:t>Spectrum</a:t>
            </a:r>
            <a:endParaRPr sz="2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0</a:t>
            </a:r>
            <a:endParaRPr sz="1200" dirty="0">
              <a:latin typeface="Calibri"/>
              <a:cs typeface="Calibri"/>
            </a:endParaRPr>
          </a:p>
        </p:txBody>
      </p:sp>
      <p:pic>
        <p:nvPicPr>
          <p:cNvPr id="3" name="object 3"/>
          <p:cNvPicPr/>
          <p:nvPr/>
        </p:nvPicPr>
        <p:blipFill>
          <a:blip r:embed="rId2" cstate="print"/>
          <a:stretch>
            <a:fillRect/>
          </a:stretch>
        </p:blipFill>
        <p:spPr>
          <a:xfrm>
            <a:off x="732960" y="641843"/>
            <a:ext cx="7678078" cy="5149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105" y="497776"/>
            <a:ext cx="3204845" cy="689930"/>
          </a:xfrm>
          <a:prstGeom prst="rect">
            <a:avLst/>
          </a:prstGeom>
        </p:spPr>
        <p:txBody>
          <a:bodyPr vert="horz" wrap="square" lIns="0" tIns="12698" rIns="0" bIns="0" rtlCol="0">
            <a:spAutoFit/>
          </a:bodyPr>
          <a:lstStyle/>
          <a:p>
            <a:pPr marL="12698">
              <a:spcBef>
                <a:spcPts val="100"/>
              </a:spcBef>
            </a:pPr>
            <a:r>
              <a:rPr sz="4400" b="1" spc="-5" dirty="0">
                <a:solidFill>
                  <a:srgbClr val="000000"/>
                </a:solidFill>
              </a:rPr>
              <a:t>Product</a:t>
            </a:r>
            <a:r>
              <a:rPr sz="4400" b="1" spc="-85" dirty="0">
                <a:solidFill>
                  <a:srgbClr val="000000"/>
                </a:solidFill>
              </a:rPr>
              <a:t> </a:t>
            </a:r>
            <a:r>
              <a:rPr sz="4400" b="1" spc="-5" dirty="0">
                <a:solidFill>
                  <a:srgbClr val="000000"/>
                </a:solidFill>
              </a:rPr>
              <a:t>Mark</a:t>
            </a:r>
            <a:endParaRPr sz="4400" dirty="0"/>
          </a:p>
        </p:txBody>
      </p:sp>
      <p:sp>
        <p:nvSpPr>
          <p:cNvPr id="3" name="object 3"/>
          <p:cNvSpPr txBox="1"/>
          <p:nvPr/>
        </p:nvSpPr>
        <p:spPr>
          <a:xfrm>
            <a:off x="535941" y="1616672"/>
            <a:ext cx="132715" cy="391795"/>
          </a:xfrm>
          <a:prstGeom prst="rect">
            <a:avLst/>
          </a:prstGeom>
        </p:spPr>
        <p:txBody>
          <a:bodyPr vert="horz" wrap="square" lIns="0" tIns="12698" rIns="0" bIns="0" rtlCol="0">
            <a:spAutoFit/>
          </a:bodyPr>
          <a:lstStyle/>
          <a:p>
            <a:pPr marL="12698">
              <a:spcBef>
                <a:spcPts val="100"/>
              </a:spcBef>
            </a:pPr>
            <a:r>
              <a:rPr sz="2400" dirty="0">
                <a:latin typeface="Arial MT"/>
                <a:cs typeface="Arial MT"/>
              </a:rPr>
              <a:t>•</a:t>
            </a:r>
          </a:p>
        </p:txBody>
      </p:sp>
      <p:sp>
        <p:nvSpPr>
          <p:cNvPr id="4" name="object 4"/>
          <p:cNvSpPr txBox="1"/>
          <p:nvPr/>
        </p:nvSpPr>
        <p:spPr>
          <a:xfrm>
            <a:off x="879017" y="1633221"/>
            <a:ext cx="7708265" cy="2318581"/>
          </a:xfrm>
          <a:prstGeom prst="rect">
            <a:avLst/>
          </a:prstGeom>
        </p:spPr>
        <p:txBody>
          <a:bodyPr vert="horz" wrap="square" lIns="0" tIns="12698" rIns="0" bIns="0" rtlCol="0">
            <a:spAutoFit/>
          </a:bodyPr>
          <a:lstStyle/>
          <a:p>
            <a:pPr marL="12698" marR="5079">
              <a:spcBef>
                <a:spcPts val="100"/>
              </a:spcBef>
              <a:tabLst>
                <a:tab pos="6716245" algn="l"/>
              </a:tabLst>
            </a:pPr>
            <a:r>
              <a:rPr sz="2400" dirty="0">
                <a:latin typeface="Calibri"/>
                <a:cs typeface="Calibri"/>
              </a:rPr>
              <a:t>A </a:t>
            </a:r>
            <a:r>
              <a:rPr sz="2400" spc="-5" dirty="0">
                <a:latin typeface="Calibri"/>
                <a:cs typeface="Calibri"/>
              </a:rPr>
              <a:t>product </a:t>
            </a:r>
            <a:r>
              <a:rPr sz="2400" dirty="0">
                <a:latin typeface="Calibri"/>
                <a:cs typeface="Calibri"/>
              </a:rPr>
              <a:t>mark </a:t>
            </a:r>
            <a:r>
              <a:rPr sz="2400" spc="-5" dirty="0">
                <a:latin typeface="Calibri"/>
                <a:cs typeface="Calibri"/>
              </a:rPr>
              <a:t>is similar </a:t>
            </a:r>
            <a:r>
              <a:rPr sz="2400" dirty="0">
                <a:latin typeface="Calibri"/>
                <a:cs typeface="Calibri"/>
              </a:rPr>
              <a:t>to </a:t>
            </a:r>
            <a:r>
              <a:rPr sz="2400" spc="-5" dirty="0">
                <a:latin typeface="Calibri"/>
                <a:cs typeface="Calibri"/>
              </a:rPr>
              <a:t>trademark only, but </a:t>
            </a:r>
            <a:r>
              <a:rPr sz="2400" dirty="0">
                <a:latin typeface="Calibri"/>
                <a:cs typeface="Calibri"/>
              </a:rPr>
              <a:t>it </a:t>
            </a:r>
            <a:r>
              <a:rPr sz="2400" spc="-5" dirty="0">
                <a:latin typeface="Calibri"/>
                <a:cs typeface="Calibri"/>
              </a:rPr>
              <a:t>is to </a:t>
            </a:r>
            <a:r>
              <a:rPr sz="2400" dirty="0">
                <a:latin typeface="Calibri"/>
                <a:cs typeface="Calibri"/>
              </a:rPr>
              <a:t> </a:t>
            </a:r>
            <a:r>
              <a:rPr sz="2400" spc="-10" dirty="0">
                <a:latin typeface="Calibri"/>
                <a:cs typeface="Calibri"/>
              </a:rPr>
              <a:t>identify </a:t>
            </a:r>
            <a:r>
              <a:rPr sz="2400" spc="-5" dirty="0">
                <a:latin typeface="Calibri"/>
                <a:cs typeface="Calibri"/>
              </a:rPr>
              <a:t>the products or </a:t>
            </a:r>
            <a:r>
              <a:rPr sz="2400" spc="-10" dirty="0">
                <a:latin typeface="Calibri"/>
                <a:cs typeface="Calibri"/>
              </a:rPr>
              <a:t>goods </a:t>
            </a:r>
            <a:r>
              <a:rPr sz="2400" spc="-5" dirty="0">
                <a:latin typeface="Calibri"/>
                <a:cs typeface="Calibri"/>
              </a:rPr>
              <a:t>instead of services. </a:t>
            </a:r>
            <a:r>
              <a:rPr sz="2400" dirty="0">
                <a:latin typeface="Calibri"/>
                <a:cs typeface="Calibri"/>
              </a:rPr>
              <a:t>Herein </a:t>
            </a:r>
            <a:r>
              <a:rPr sz="2400" spc="-5" dirty="0">
                <a:latin typeface="Calibri"/>
                <a:cs typeface="Calibri"/>
              </a:rPr>
              <a:t>the </a:t>
            </a:r>
            <a:r>
              <a:rPr sz="2400" dirty="0">
                <a:latin typeface="Calibri"/>
                <a:cs typeface="Calibri"/>
              </a:rPr>
              <a:t> </a:t>
            </a:r>
            <a:r>
              <a:rPr sz="2400" spc="-5" dirty="0">
                <a:latin typeface="Calibri"/>
                <a:cs typeface="Calibri"/>
              </a:rPr>
              <a:t>p</a:t>
            </a:r>
            <a:r>
              <a:rPr sz="2400" dirty="0">
                <a:latin typeface="Calibri"/>
                <a:cs typeface="Calibri"/>
              </a:rPr>
              <a:t>r</a:t>
            </a:r>
            <a:r>
              <a:rPr sz="2400" spc="-10" dirty="0">
                <a:latin typeface="Calibri"/>
                <a:cs typeface="Calibri"/>
              </a:rPr>
              <a:t>o</a:t>
            </a:r>
            <a:r>
              <a:rPr sz="2400" spc="-5" dirty="0">
                <a:latin typeface="Calibri"/>
                <a:cs typeface="Calibri"/>
              </a:rPr>
              <a:t>du</a:t>
            </a:r>
            <a:r>
              <a:rPr sz="2400" dirty="0">
                <a:latin typeface="Calibri"/>
                <a:cs typeface="Calibri"/>
              </a:rPr>
              <a:t>ct</a:t>
            </a:r>
            <a:r>
              <a:rPr sz="2400" spc="-10"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th</a:t>
            </a:r>
            <a:r>
              <a:rPr sz="2400" dirty="0">
                <a:latin typeface="Calibri"/>
                <a:cs typeface="Calibri"/>
              </a:rPr>
              <a:t>e</a:t>
            </a:r>
            <a:r>
              <a:rPr sz="2400" spc="5" dirty="0">
                <a:latin typeface="Calibri"/>
                <a:cs typeface="Calibri"/>
              </a:rPr>
              <a:t> </a:t>
            </a:r>
            <a:r>
              <a:rPr sz="2400" spc="-15" dirty="0">
                <a:latin typeface="Calibri"/>
                <a:cs typeface="Calibri"/>
              </a:rPr>
              <a:t>u</a:t>
            </a:r>
            <a:r>
              <a:rPr sz="2400" spc="5" dirty="0">
                <a:latin typeface="Calibri"/>
                <a:cs typeface="Calibri"/>
              </a:rPr>
              <a:t>n</a:t>
            </a:r>
            <a:r>
              <a:rPr sz="2400" spc="-5" dirty="0">
                <a:latin typeface="Calibri"/>
                <a:cs typeface="Calibri"/>
              </a:rPr>
              <a:t>iqu</a:t>
            </a:r>
            <a:r>
              <a:rPr sz="2400" dirty="0">
                <a:latin typeface="Calibri"/>
                <a:cs typeface="Calibri"/>
              </a:rPr>
              <a:t>e </a:t>
            </a:r>
            <a:r>
              <a:rPr sz="2400" spc="-10" dirty="0">
                <a:latin typeface="Calibri"/>
                <a:cs typeface="Calibri"/>
              </a:rPr>
              <a:t>s</a:t>
            </a:r>
            <a:r>
              <a:rPr sz="2400" dirty="0">
                <a:latin typeface="Calibri"/>
                <a:cs typeface="Calibri"/>
              </a:rPr>
              <a:t>e</a:t>
            </a:r>
            <a:r>
              <a:rPr sz="2400" spc="5" dirty="0">
                <a:latin typeface="Calibri"/>
                <a:cs typeface="Calibri"/>
              </a:rPr>
              <a:t>l</a:t>
            </a:r>
            <a:r>
              <a:rPr sz="2400" spc="-5" dirty="0">
                <a:latin typeface="Calibri"/>
                <a:cs typeface="Calibri"/>
              </a:rPr>
              <a:t>lin</a:t>
            </a:r>
            <a:r>
              <a:rPr sz="2400" dirty="0">
                <a:latin typeface="Calibri"/>
                <a:cs typeface="Calibri"/>
              </a:rPr>
              <a:t>g</a:t>
            </a:r>
            <a:r>
              <a:rPr sz="2400" spc="-5" dirty="0">
                <a:latin typeface="Calibri"/>
                <a:cs typeface="Calibri"/>
              </a:rPr>
              <a:t> f</a:t>
            </a:r>
            <a:r>
              <a:rPr sz="2400" dirty="0">
                <a:latin typeface="Calibri"/>
                <a:cs typeface="Calibri"/>
              </a:rPr>
              <a:t>ea</a:t>
            </a:r>
            <a:r>
              <a:rPr sz="2400" spc="5" dirty="0">
                <a:latin typeface="Calibri"/>
                <a:cs typeface="Calibri"/>
              </a:rPr>
              <a:t>t</a:t>
            </a:r>
            <a:r>
              <a:rPr sz="2400" spc="-15" dirty="0">
                <a:latin typeface="Calibri"/>
                <a:cs typeface="Calibri"/>
              </a:rPr>
              <a:t>u</a:t>
            </a:r>
            <a:r>
              <a:rPr sz="2400" dirty="0">
                <a:latin typeface="Calibri"/>
                <a:cs typeface="Calibri"/>
              </a:rPr>
              <a:t>re of</a:t>
            </a:r>
            <a:r>
              <a:rPr sz="2400" spc="-10" dirty="0">
                <a:latin typeface="Calibri"/>
                <a:cs typeface="Calibri"/>
              </a:rPr>
              <a:t> </a:t>
            </a:r>
            <a:r>
              <a:rPr sz="2400" spc="-5" dirty="0">
                <a:latin typeface="Calibri"/>
                <a:cs typeface="Calibri"/>
              </a:rPr>
              <a:t>th</a:t>
            </a:r>
            <a:r>
              <a:rPr sz="2400" dirty="0">
                <a:latin typeface="Calibri"/>
                <a:cs typeface="Calibri"/>
              </a:rPr>
              <a:t>e c</a:t>
            </a:r>
            <a:r>
              <a:rPr sz="2400" spc="-10" dirty="0">
                <a:latin typeface="Calibri"/>
                <a:cs typeface="Calibri"/>
              </a:rPr>
              <a:t>o</a:t>
            </a:r>
            <a:r>
              <a:rPr sz="2400" dirty="0">
                <a:latin typeface="Calibri"/>
                <a:cs typeface="Calibri"/>
              </a:rPr>
              <a:t>m</a:t>
            </a:r>
            <a:r>
              <a:rPr sz="2400" spc="-5" dirty="0">
                <a:latin typeface="Calibri"/>
                <a:cs typeface="Calibri"/>
              </a:rPr>
              <a:t>pan</a:t>
            </a:r>
            <a:r>
              <a:rPr sz="2400" spc="10" dirty="0">
                <a:latin typeface="Calibri"/>
                <a:cs typeface="Calibri"/>
              </a:rPr>
              <a:t>y</a:t>
            </a:r>
            <a:r>
              <a:rPr sz="2400" dirty="0">
                <a:latin typeface="Calibri"/>
                <a:cs typeface="Calibri"/>
              </a:rPr>
              <a:t>.	</a:t>
            </a:r>
            <a:r>
              <a:rPr sz="2400" spc="-5" dirty="0">
                <a:latin typeface="Calibri"/>
                <a:cs typeface="Calibri"/>
              </a:rPr>
              <a:t>I</a:t>
            </a:r>
            <a:r>
              <a:rPr sz="2400" spc="5" dirty="0">
                <a:latin typeface="Calibri"/>
                <a:cs typeface="Calibri"/>
              </a:rPr>
              <a:t>n</a:t>
            </a:r>
            <a:r>
              <a:rPr sz="2400" spc="-5" dirty="0">
                <a:latin typeface="Calibri"/>
                <a:cs typeface="Calibri"/>
              </a:rPr>
              <a:t>i</a:t>
            </a:r>
            <a:r>
              <a:rPr sz="2400" spc="-20" dirty="0">
                <a:latin typeface="Calibri"/>
                <a:cs typeface="Calibri"/>
              </a:rPr>
              <a:t>ti</a:t>
            </a:r>
            <a:r>
              <a:rPr sz="2400" dirty="0">
                <a:latin typeface="Calibri"/>
                <a:cs typeface="Calibri"/>
              </a:rPr>
              <a:t>all</a:t>
            </a:r>
            <a:r>
              <a:rPr sz="2400" spc="10" dirty="0">
                <a:latin typeface="Calibri"/>
                <a:cs typeface="Calibri"/>
              </a:rPr>
              <a:t>y</a:t>
            </a:r>
            <a:r>
              <a:rPr sz="2400" dirty="0">
                <a:latin typeface="Calibri"/>
                <a:cs typeface="Calibri"/>
              </a:rPr>
              <a:t>,  </a:t>
            </a:r>
            <a:r>
              <a:rPr sz="2400" spc="-10" dirty="0">
                <a:latin typeface="Calibri"/>
                <a:cs typeface="Calibri"/>
              </a:rPr>
              <a:t>TM, </a:t>
            </a:r>
            <a:r>
              <a:rPr sz="2400" spc="-5" dirty="0">
                <a:latin typeface="Calibri"/>
                <a:cs typeface="Calibri"/>
              </a:rPr>
              <a:t>which states that the </a:t>
            </a:r>
            <a:r>
              <a:rPr sz="2400" dirty="0">
                <a:latin typeface="Calibri"/>
                <a:cs typeface="Calibri"/>
              </a:rPr>
              <a:t>mark is </a:t>
            </a:r>
            <a:r>
              <a:rPr sz="2400" spc="-5" dirty="0">
                <a:latin typeface="Calibri"/>
                <a:cs typeface="Calibri"/>
              </a:rPr>
              <a:t>not </a:t>
            </a:r>
            <a:r>
              <a:rPr sz="2400" dirty="0">
                <a:latin typeface="Calibri"/>
                <a:cs typeface="Calibri"/>
              </a:rPr>
              <a:t>yet </a:t>
            </a:r>
            <a:r>
              <a:rPr sz="2400" spc="-5" dirty="0">
                <a:latin typeface="Calibri"/>
                <a:cs typeface="Calibri"/>
              </a:rPr>
              <a:t>registered. Once </a:t>
            </a:r>
            <a:r>
              <a:rPr sz="2400" dirty="0">
                <a:latin typeface="Calibri"/>
                <a:cs typeface="Calibri"/>
              </a:rPr>
              <a:t> </a:t>
            </a:r>
            <a:r>
              <a:rPr sz="2400" spc="-5" dirty="0">
                <a:latin typeface="Calibri"/>
                <a:cs typeface="Calibri"/>
              </a:rPr>
              <a:t>they</a:t>
            </a:r>
            <a:r>
              <a:rPr sz="2400" spc="-10" dirty="0">
                <a:latin typeface="Calibri"/>
                <a:cs typeface="Calibri"/>
              </a:rPr>
              <a:t> </a:t>
            </a:r>
            <a:r>
              <a:rPr sz="2400" dirty="0">
                <a:latin typeface="Calibri"/>
                <a:cs typeface="Calibri"/>
              </a:rPr>
              <a:t>are </a:t>
            </a:r>
            <a:r>
              <a:rPr sz="2400" spc="-5" dirty="0">
                <a:latin typeface="Calibri"/>
                <a:cs typeface="Calibri"/>
              </a:rPr>
              <a:t>registered, they have</a:t>
            </a:r>
            <a:r>
              <a:rPr sz="2400" dirty="0">
                <a:latin typeface="Calibri"/>
                <a:cs typeface="Calibri"/>
              </a:rPr>
              <a:t> </a:t>
            </a:r>
            <a:r>
              <a:rPr sz="2400" spc="-5" dirty="0">
                <a:latin typeface="Calibri"/>
                <a:cs typeface="Calibri"/>
              </a:rPr>
              <a:t>to</a:t>
            </a:r>
            <a:r>
              <a:rPr sz="2400" spc="-10" dirty="0">
                <a:latin typeface="Calibri"/>
                <a:cs typeface="Calibri"/>
              </a:rPr>
              <a:t> use</a:t>
            </a:r>
            <a:r>
              <a:rPr sz="2400" spc="5" dirty="0">
                <a:latin typeface="Calibri"/>
                <a:cs typeface="Calibri"/>
              </a:rPr>
              <a:t> </a:t>
            </a:r>
            <a:r>
              <a:rPr sz="2400" spc="-5" dirty="0">
                <a:latin typeface="Calibri"/>
                <a:cs typeface="Calibri"/>
              </a:rPr>
              <a:t>®.</a:t>
            </a:r>
            <a:endParaRPr sz="2400" dirty="0">
              <a:latin typeface="Calibri"/>
              <a:cs typeface="Calibri"/>
            </a:endParaRPr>
          </a:p>
          <a:p>
            <a:pPr marL="12698">
              <a:spcBef>
                <a:spcPts val="600"/>
              </a:spcBef>
            </a:pPr>
            <a:r>
              <a:rPr sz="2400" b="1" spc="-5" dirty="0">
                <a:latin typeface="Calibri"/>
                <a:cs typeface="Calibri"/>
              </a:rPr>
              <a:t>Examples: </a:t>
            </a:r>
            <a:r>
              <a:rPr sz="2400" spc="-10" dirty="0">
                <a:latin typeface="Calibri"/>
                <a:cs typeface="Calibri"/>
              </a:rPr>
              <a:t>Pepsi®, </a:t>
            </a:r>
            <a:r>
              <a:rPr sz="2400" spc="-5" dirty="0">
                <a:latin typeface="Calibri"/>
                <a:cs typeface="Calibri"/>
              </a:rPr>
              <a:t>Maggi®,</a:t>
            </a:r>
            <a:r>
              <a:rPr sz="2400" spc="-10" dirty="0">
                <a:latin typeface="Calibri"/>
                <a:cs typeface="Calibri"/>
              </a:rPr>
              <a:t> </a:t>
            </a:r>
            <a:r>
              <a:rPr sz="2400" spc="-5" dirty="0">
                <a:latin typeface="Calibri"/>
                <a:cs typeface="Calibri"/>
              </a:rPr>
              <a:t>PHILIPS®</a:t>
            </a:r>
            <a:r>
              <a:rPr sz="2400" spc="-15" dirty="0">
                <a:latin typeface="Calibri"/>
                <a:cs typeface="Calibri"/>
              </a:rPr>
              <a:t> </a:t>
            </a:r>
            <a:r>
              <a:rPr sz="2400" dirty="0">
                <a:latin typeface="Calibri"/>
                <a:cs typeface="Calibri"/>
              </a:rPr>
              <a:t>etc.</a:t>
            </a:r>
          </a:p>
        </p:txBody>
      </p:sp>
      <p:sp>
        <p:nvSpPr>
          <p:cNvPr id="5" name="object 5"/>
          <p:cNvSpPr txBox="1"/>
          <p:nvPr/>
        </p:nvSpPr>
        <p:spPr>
          <a:xfrm>
            <a:off x="535941" y="3521431"/>
            <a:ext cx="132715" cy="391795"/>
          </a:xfrm>
          <a:prstGeom prst="rect">
            <a:avLst/>
          </a:prstGeom>
        </p:spPr>
        <p:txBody>
          <a:bodyPr vert="horz" wrap="square" lIns="0" tIns="12698" rIns="0" bIns="0" rtlCol="0">
            <a:spAutoFit/>
          </a:bodyPr>
          <a:lstStyle/>
          <a:p>
            <a:pPr marL="12698">
              <a:spcBef>
                <a:spcPts val="100"/>
              </a:spcBef>
            </a:pPr>
            <a:r>
              <a:rPr sz="2400" dirty="0">
                <a:latin typeface="Arial MT"/>
                <a:cs typeface="Arial MT"/>
              </a:rPr>
              <a:t>•</a:t>
            </a:r>
          </a:p>
        </p:txBody>
      </p:sp>
      <p:sp>
        <p:nvSpPr>
          <p:cNvPr id="6" name="object 6"/>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1</a:t>
            </a:r>
            <a:endParaRPr sz="1200" dirty="0">
              <a:latin typeface="Calibri"/>
              <a:cs typeface="Calibri"/>
            </a:endParaRPr>
          </a:p>
        </p:txBody>
      </p:sp>
      <p:pic>
        <p:nvPicPr>
          <p:cNvPr id="7" name="object 7"/>
          <p:cNvPicPr/>
          <p:nvPr/>
        </p:nvPicPr>
        <p:blipFill>
          <a:blip r:embed="rId2" cstate="print"/>
          <a:stretch>
            <a:fillRect/>
          </a:stretch>
        </p:blipFill>
        <p:spPr>
          <a:xfrm>
            <a:off x="1403274" y="4220642"/>
            <a:ext cx="5791261" cy="14193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6525" y="536575"/>
            <a:ext cx="8869363" cy="57832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0338" y="668338"/>
            <a:ext cx="8823325" cy="55213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82563" y="2085975"/>
            <a:ext cx="8778875" cy="26860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661" y="497776"/>
            <a:ext cx="2970530" cy="689930"/>
          </a:xfrm>
          <a:prstGeom prst="rect">
            <a:avLst/>
          </a:prstGeom>
        </p:spPr>
        <p:txBody>
          <a:bodyPr vert="horz" wrap="square" lIns="0" tIns="12698" rIns="0" bIns="0" rtlCol="0">
            <a:spAutoFit/>
          </a:bodyPr>
          <a:lstStyle/>
          <a:p>
            <a:pPr marL="12698">
              <a:spcBef>
                <a:spcPts val="100"/>
              </a:spcBef>
            </a:pPr>
            <a:r>
              <a:rPr sz="4400" dirty="0">
                <a:solidFill>
                  <a:srgbClr val="000000"/>
                </a:solidFill>
              </a:rPr>
              <a:t>Service</a:t>
            </a:r>
            <a:r>
              <a:rPr sz="4400" spc="-105" dirty="0">
                <a:solidFill>
                  <a:srgbClr val="000000"/>
                </a:solidFill>
              </a:rPr>
              <a:t> </a:t>
            </a:r>
            <a:r>
              <a:rPr sz="4400" spc="-5" dirty="0">
                <a:solidFill>
                  <a:srgbClr val="000000"/>
                </a:solidFill>
              </a:rPr>
              <a:t>Mark</a:t>
            </a:r>
            <a:endParaRPr sz="4400" dirty="0"/>
          </a:p>
        </p:txBody>
      </p:sp>
      <p:sp>
        <p:nvSpPr>
          <p:cNvPr id="3" name="object 3"/>
          <p:cNvSpPr txBox="1"/>
          <p:nvPr/>
        </p:nvSpPr>
        <p:spPr>
          <a:xfrm>
            <a:off x="535941" y="1612710"/>
            <a:ext cx="150495" cy="443709"/>
          </a:xfrm>
          <a:prstGeom prst="rect">
            <a:avLst/>
          </a:prstGeom>
        </p:spPr>
        <p:txBody>
          <a:bodyPr vert="horz" wrap="square" lIns="0" tIns="12698" rIns="0" bIns="0" rtlCol="0">
            <a:spAutoFit/>
          </a:bodyPr>
          <a:lstStyle/>
          <a:p>
            <a:pPr marL="12698">
              <a:spcBef>
                <a:spcPts val="100"/>
              </a:spcBef>
            </a:pPr>
            <a:r>
              <a:rPr sz="2800" dirty="0">
                <a:latin typeface="Arial MT"/>
                <a:cs typeface="Arial MT"/>
              </a:rPr>
              <a:t>•</a:t>
            </a:r>
          </a:p>
        </p:txBody>
      </p:sp>
      <p:sp>
        <p:nvSpPr>
          <p:cNvPr id="4" name="object 4"/>
          <p:cNvSpPr txBox="1">
            <a:spLocks noGrp="1"/>
          </p:cNvSpPr>
          <p:nvPr>
            <p:ph type="body" idx="1"/>
          </p:nvPr>
        </p:nvSpPr>
        <p:spPr>
          <a:xfrm>
            <a:off x="567513" y="1631786"/>
            <a:ext cx="8008975" cy="3234217"/>
          </a:xfrm>
          <a:prstGeom prst="rect">
            <a:avLst/>
          </a:prstGeom>
        </p:spPr>
        <p:txBody>
          <a:bodyPr vert="horz" wrap="square" lIns="0" tIns="12698" rIns="0" bIns="0" rtlCol="0">
            <a:spAutoFit/>
          </a:bodyPr>
          <a:lstStyle/>
          <a:p>
            <a:pPr marL="323812" marR="610164">
              <a:spcBef>
                <a:spcPts val="100"/>
              </a:spcBef>
            </a:pPr>
            <a:r>
              <a:rPr sz="2800" spc="-5" dirty="0"/>
              <a:t>This </a:t>
            </a:r>
            <a:r>
              <a:rPr sz="2800" spc="-10" dirty="0"/>
              <a:t>type </a:t>
            </a:r>
            <a:r>
              <a:rPr sz="2800" dirty="0"/>
              <a:t>of </a:t>
            </a:r>
            <a:r>
              <a:rPr sz="2800" spc="-5" dirty="0"/>
              <a:t>trademark is </a:t>
            </a:r>
            <a:r>
              <a:rPr sz="2800" spc="-10" dirty="0"/>
              <a:t>used </a:t>
            </a:r>
            <a:r>
              <a:rPr sz="2800" dirty="0"/>
              <a:t>to </a:t>
            </a:r>
            <a:r>
              <a:rPr sz="2800" spc="-10" dirty="0"/>
              <a:t>identify </a:t>
            </a:r>
            <a:r>
              <a:rPr sz="2800" spc="-5" dirty="0"/>
              <a:t>and </a:t>
            </a:r>
            <a:r>
              <a:rPr sz="2800" dirty="0"/>
              <a:t> </a:t>
            </a:r>
            <a:r>
              <a:rPr sz="2800" spc="-10" dirty="0"/>
              <a:t>distinguish</a:t>
            </a:r>
            <a:r>
              <a:rPr sz="2800" spc="-15" dirty="0"/>
              <a:t> </a:t>
            </a:r>
            <a:r>
              <a:rPr sz="2800" spc="-5" dirty="0"/>
              <a:t>the services</a:t>
            </a:r>
            <a:r>
              <a:rPr sz="2800" spc="-15" dirty="0"/>
              <a:t> </a:t>
            </a:r>
            <a:r>
              <a:rPr sz="2800" spc="-5" dirty="0"/>
              <a:t>rather</a:t>
            </a:r>
            <a:r>
              <a:rPr sz="2800" spc="-10" dirty="0"/>
              <a:t> </a:t>
            </a:r>
            <a:r>
              <a:rPr sz="2800" spc="-5" dirty="0"/>
              <a:t>than</a:t>
            </a:r>
            <a:r>
              <a:rPr sz="2800" spc="-10" dirty="0"/>
              <a:t> </a:t>
            </a:r>
            <a:r>
              <a:rPr sz="2800" spc="-5" dirty="0"/>
              <a:t>the</a:t>
            </a:r>
            <a:r>
              <a:rPr sz="2800" spc="-15" dirty="0"/>
              <a:t> </a:t>
            </a:r>
            <a:r>
              <a:rPr sz="2800" spc="-10" dirty="0"/>
              <a:t>products.</a:t>
            </a:r>
            <a:endParaRPr sz="2800" dirty="0"/>
          </a:p>
          <a:p>
            <a:pPr marL="323812" marR="214604">
              <a:spcBef>
                <a:spcPts val="690"/>
              </a:spcBef>
            </a:pPr>
            <a:r>
              <a:rPr sz="2800" spc="-5" dirty="0"/>
              <a:t>Like</a:t>
            </a:r>
            <a:r>
              <a:rPr sz="2800" dirty="0"/>
              <a:t> </a:t>
            </a:r>
            <a:r>
              <a:rPr sz="2800" spc="-10" dirty="0"/>
              <a:t>intangible</a:t>
            </a:r>
            <a:r>
              <a:rPr sz="2800" spc="5" dirty="0"/>
              <a:t> </a:t>
            </a:r>
            <a:r>
              <a:rPr sz="2800" spc="-10" dirty="0"/>
              <a:t>products</a:t>
            </a:r>
            <a:r>
              <a:rPr sz="2800" spc="-5" dirty="0"/>
              <a:t> </a:t>
            </a:r>
            <a:r>
              <a:rPr sz="2800" dirty="0"/>
              <a:t>,</a:t>
            </a:r>
            <a:r>
              <a:rPr sz="2800" spc="-5" dirty="0"/>
              <a:t> transport, </a:t>
            </a:r>
            <a:r>
              <a:rPr sz="2800" spc="-10" dirty="0"/>
              <a:t>communication </a:t>
            </a:r>
            <a:r>
              <a:rPr sz="2800" spc="-615" dirty="0"/>
              <a:t> </a:t>
            </a:r>
            <a:r>
              <a:rPr sz="2800" dirty="0"/>
              <a:t>or </a:t>
            </a:r>
            <a:r>
              <a:rPr sz="2800" spc="-5" dirty="0"/>
              <a:t>other </a:t>
            </a:r>
            <a:r>
              <a:rPr sz="2800" spc="-10" dirty="0"/>
              <a:t>utilities </a:t>
            </a:r>
            <a:r>
              <a:rPr sz="2800" spc="-5" dirty="0"/>
              <a:t>such </a:t>
            </a:r>
            <a:r>
              <a:rPr sz="2800" dirty="0"/>
              <a:t>as </a:t>
            </a:r>
            <a:r>
              <a:rPr sz="2800" spc="-10" dirty="0"/>
              <a:t>electricity, </a:t>
            </a:r>
            <a:r>
              <a:rPr sz="2800" spc="-5" dirty="0"/>
              <a:t>water, </a:t>
            </a:r>
            <a:r>
              <a:rPr sz="2800" spc="-10" dirty="0"/>
              <a:t>routine </a:t>
            </a:r>
            <a:r>
              <a:rPr sz="2800" spc="-5" dirty="0"/>
              <a:t> </a:t>
            </a:r>
            <a:r>
              <a:rPr sz="2800" spc="-10" dirty="0"/>
              <a:t>maintenance</a:t>
            </a:r>
            <a:r>
              <a:rPr sz="2800" spc="-5" dirty="0"/>
              <a:t> </a:t>
            </a:r>
            <a:r>
              <a:rPr sz="2800" dirty="0"/>
              <a:t>or</a:t>
            </a:r>
            <a:r>
              <a:rPr sz="2800" spc="-15" dirty="0"/>
              <a:t> </a:t>
            </a:r>
            <a:r>
              <a:rPr sz="2800" spc="-5" dirty="0"/>
              <a:t>repair work, etc.</a:t>
            </a:r>
            <a:endParaRPr sz="2800" dirty="0"/>
          </a:p>
          <a:p>
            <a:pPr marL="323812" marR="5079">
              <a:spcBef>
                <a:spcPts val="680"/>
              </a:spcBef>
            </a:pPr>
            <a:r>
              <a:rPr sz="2800" spc="-5" dirty="0"/>
              <a:t>The </a:t>
            </a:r>
            <a:r>
              <a:rPr sz="2800" spc="-10" dirty="0"/>
              <a:t>Service</a:t>
            </a:r>
            <a:r>
              <a:rPr sz="2800" dirty="0"/>
              <a:t> </a:t>
            </a:r>
            <a:r>
              <a:rPr sz="2800" spc="-5" dirty="0"/>
              <a:t>marks have</a:t>
            </a:r>
            <a:r>
              <a:rPr sz="2800" spc="-10" dirty="0"/>
              <a:t> </a:t>
            </a:r>
            <a:r>
              <a:rPr sz="2800" spc="-5" dirty="0"/>
              <a:t>their </a:t>
            </a:r>
            <a:r>
              <a:rPr sz="2800" spc="-10" dirty="0"/>
              <a:t>particular</a:t>
            </a:r>
            <a:r>
              <a:rPr sz="2800" spc="-5" dirty="0"/>
              <a:t> </a:t>
            </a:r>
            <a:r>
              <a:rPr sz="2800" spc="-10" dirty="0"/>
              <a:t>symbol</a:t>
            </a:r>
            <a:r>
              <a:rPr sz="2800" spc="-5" dirty="0"/>
              <a:t> which </a:t>
            </a:r>
            <a:r>
              <a:rPr sz="2800" spc="-615" dirty="0"/>
              <a:t> </a:t>
            </a:r>
            <a:r>
              <a:rPr sz="2800" spc="-10" dirty="0"/>
              <a:t>is </a:t>
            </a:r>
            <a:r>
              <a:rPr sz="2800" dirty="0"/>
              <a:t>SM</a:t>
            </a:r>
            <a:r>
              <a:rPr sz="2800" spc="-10" dirty="0"/>
              <a:t> </a:t>
            </a:r>
            <a:r>
              <a:rPr sz="2800" dirty="0"/>
              <a:t>and</a:t>
            </a:r>
            <a:r>
              <a:rPr sz="2800" spc="-10" dirty="0"/>
              <a:t> </a:t>
            </a:r>
            <a:r>
              <a:rPr sz="2800" spc="-5" dirty="0"/>
              <a:t>not</a:t>
            </a:r>
            <a:r>
              <a:rPr sz="2800" spc="-10" dirty="0"/>
              <a:t> </a:t>
            </a:r>
            <a:r>
              <a:rPr sz="2800" spc="-5" dirty="0"/>
              <a:t>TM.</a:t>
            </a:r>
            <a:endParaRPr sz="2800" dirty="0"/>
          </a:p>
        </p:txBody>
      </p:sp>
      <p:sp>
        <p:nvSpPr>
          <p:cNvPr id="5" name="object 5"/>
          <p:cNvSpPr txBox="1"/>
          <p:nvPr/>
        </p:nvSpPr>
        <p:spPr>
          <a:xfrm>
            <a:off x="535941" y="2553742"/>
            <a:ext cx="150495" cy="443709"/>
          </a:xfrm>
          <a:prstGeom prst="rect">
            <a:avLst/>
          </a:prstGeom>
        </p:spPr>
        <p:txBody>
          <a:bodyPr vert="horz" wrap="square" lIns="0" tIns="12698" rIns="0" bIns="0" rtlCol="0">
            <a:spAutoFit/>
          </a:bodyPr>
          <a:lstStyle/>
          <a:p>
            <a:pPr marL="12698">
              <a:spcBef>
                <a:spcPts val="100"/>
              </a:spcBef>
            </a:pPr>
            <a:r>
              <a:rPr sz="2800" dirty="0">
                <a:latin typeface="Arial MT"/>
                <a:cs typeface="Arial MT"/>
              </a:rPr>
              <a:t>•</a:t>
            </a:r>
          </a:p>
        </p:txBody>
      </p:sp>
      <p:sp>
        <p:nvSpPr>
          <p:cNvPr id="6" name="object 6"/>
          <p:cNvSpPr txBox="1"/>
          <p:nvPr/>
        </p:nvSpPr>
        <p:spPr>
          <a:xfrm>
            <a:off x="535941" y="3919220"/>
            <a:ext cx="150495" cy="443709"/>
          </a:xfrm>
          <a:prstGeom prst="rect">
            <a:avLst/>
          </a:prstGeom>
        </p:spPr>
        <p:txBody>
          <a:bodyPr vert="horz" wrap="square" lIns="0" tIns="12698" rIns="0" bIns="0" rtlCol="0">
            <a:spAutoFit/>
          </a:bodyPr>
          <a:lstStyle/>
          <a:p>
            <a:pPr marL="12698">
              <a:spcBef>
                <a:spcPts val="100"/>
              </a:spcBef>
            </a:pPr>
            <a:r>
              <a:rPr sz="2800" dirty="0">
                <a:latin typeface="Arial MT"/>
                <a:cs typeface="Arial MT"/>
              </a:rPr>
              <a:t>•</a:t>
            </a:r>
          </a:p>
        </p:txBody>
      </p:sp>
      <p:sp>
        <p:nvSpPr>
          <p:cNvPr id="7" name="object 7"/>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2</a:t>
            </a:r>
            <a:endParaRPr sz="1200" dirty="0">
              <a:latin typeface="Calibri"/>
              <a:cs typeface="Calibri"/>
            </a:endParaRPr>
          </a:p>
        </p:txBody>
      </p:sp>
      <p:pic>
        <p:nvPicPr>
          <p:cNvPr id="8" name="object 8"/>
          <p:cNvPicPr/>
          <p:nvPr/>
        </p:nvPicPr>
        <p:blipFill>
          <a:blip r:embed="rId2" cstate="print"/>
          <a:stretch>
            <a:fillRect/>
          </a:stretch>
        </p:blipFill>
        <p:spPr>
          <a:xfrm>
            <a:off x="684365" y="4941354"/>
            <a:ext cx="7632725" cy="14846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576" y="497776"/>
            <a:ext cx="3640454" cy="689930"/>
          </a:xfrm>
          <a:prstGeom prst="rect">
            <a:avLst/>
          </a:prstGeom>
        </p:spPr>
        <p:txBody>
          <a:bodyPr vert="horz" wrap="square" lIns="0" tIns="12698" rIns="0" bIns="0" rtlCol="0">
            <a:spAutoFit/>
          </a:bodyPr>
          <a:lstStyle/>
          <a:p>
            <a:pPr marL="12698">
              <a:spcBef>
                <a:spcPts val="100"/>
              </a:spcBef>
            </a:pPr>
            <a:r>
              <a:rPr sz="4400" b="1" spc="-10" dirty="0">
                <a:solidFill>
                  <a:srgbClr val="000000"/>
                </a:solidFill>
              </a:rPr>
              <a:t>Collective</a:t>
            </a:r>
            <a:r>
              <a:rPr sz="4400" b="1" spc="-65" dirty="0">
                <a:solidFill>
                  <a:srgbClr val="000000"/>
                </a:solidFill>
              </a:rPr>
              <a:t> </a:t>
            </a:r>
            <a:r>
              <a:rPr sz="4400" b="1" spc="-5" dirty="0">
                <a:solidFill>
                  <a:srgbClr val="000000"/>
                </a:solidFill>
              </a:rPr>
              <a:t>Mark</a:t>
            </a:r>
            <a:endParaRPr sz="4400" dirty="0"/>
          </a:p>
        </p:txBody>
      </p:sp>
      <p:sp>
        <p:nvSpPr>
          <p:cNvPr id="3" name="object 3"/>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3</a:t>
            </a:r>
            <a:endParaRPr sz="1200" dirty="0">
              <a:latin typeface="Calibri"/>
              <a:cs typeface="Calibri"/>
            </a:endParaRPr>
          </a:p>
        </p:txBody>
      </p:sp>
      <p:sp>
        <p:nvSpPr>
          <p:cNvPr id="4" name="object 4"/>
          <p:cNvSpPr txBox="1"/>
          <p:nvPr/>
        </p:nvSpPr>
        <p:spPr>
          <a:xfrm>
            <a:off x="535940" y="1633220"/>
            <a:ext cx="8181340" cy="3369511"/>
          </a:xfrm>
          <a:prstGeom prst="rect">
            <a:avLst/>
          </a:prstGeom>
        </p:spPr>
        <p:txBody>
          <a:bodyPr vert="horz" wrap="square" lIns="0" tIns="12064" rIns="0" bIns="0" rtlCol="0">
            <a:spAutoFit/>
          </a:bodyPr>
          <a:lstStyle/>
          <a:p>
            <a:pPr marL="12698" marR="5079" algn="just">
              <a:lnSpc>
                <a:spcPct val="100099"/>
              </a:lnSpc>
              <a:spcBef>
                <a:spcPts val="95"/>
              </a:spcBef>
            </a:pPr>
            <a:r>
              <a:rPr sz="3200" dirty="0">
                <a:latin typeface="Calibri"/>
                <a:cs typeface="Calibri"/>
              </a:rPr>
              <a:t>A </a:t>
            </a:r>
            <a:r>
              <a:rPr sz="3200" b="1" spc="-5" dirty="0">
                <a:latin typeface="Calibri"/>
                <a:cs typeface="Calibri"/>
              </a:rPr>
              <a:t>collective mark </a:t>
            </a:r>
            <a:r>
              <a:rPr sz="3200" spc="-5" dirty="0">
                <a:latin typeface="Calibri"/>
                <a:cs typeface="Calibri"/>
              </a:rPr>
              <a:t>is owned by </a:t>
            </a:r>
            <a:r>
              <a:rPr sz="3200" dirty="0">
                <a:latin typeface="Calibri"/>
                <a:cs typeface="Calibri"/>
              </a:rPr>
              <a:t>a </a:t>
            </a:r>
            <a:r>
              <a:rPr sz="3200" spc="-5" dirty="0">
                <a:latin typeface="Calibri"/>
                <a:cs typeface="Calibri"/>
              </a:rPr>
              <a:t>collective, whose </a:t>
            </a:r>
            <a:r>
              <a:rPr sz="3200" spc="-710" dirty="0">
                <a:latin typeface="Calibri"/>
                <a:cs typeface="Calibri"/>
              </a:rPr>
              <a:t> </a:t>
            </a:r>
            <a:r>
              <a:rPr sz="3200" spc="-5" dirty="0">
                <a:latin typeface="Calibri"/>
                <a:cs typeface="Calibri"/>
              </a:rPr>
              <a:t>members use </a:t>
            </a:r>
            <a:r>
              <a:rPr sz="3200" spc="-10" dirty="0">
                <a:latin typeface="Calibri"/>
                <a:cs typeface="Calibri"/>
              </a:rPr>
              <a:t>the </a:t>
            </a:r>
            <a:r>
              <a:rPr sz="3200" spc="-5" dirty="0">
                <a:latin typeface="Calibri"/>
                <a:cs typeface="Calibri"/>
              </a:rPr>
              <a:t>collective mark to </a:t>
            </a:r>
            <a:r>
              <a:rPr sz="3200" spc="-10" dirty="0">
                <a:latin typeface="Calibri"/>
                <a:cs typeface="Calibri"/>
              </a:rPr>
              <a:t>identify </a:t>
            </a:r>
            <a:r>
              <a:rPr sz="3200" spc="-5" dirty="0">
                <a:latin typeface="Calibri"/>
                <a:cs typeface="Calibri"/>
              </a:rPr>
              <a:t>their </a:t>
            </a:r>
            <a:r>
              <a:rPr sz="3200" spc="-710" dirty="0">
                <a:latin typeface="Calibri"/>
                <a:cs typeface="Calibri"/>
              </a:rPr>
              <a:t> </a:t>
            </a:r>
            <a:r>
              <a:rPr sz="3200" spc="-5" dirty="0">
                <a:latin typeface="Calibri"/>
                <a:cs typeface="Calibri"/>
              </a:rPr>
              <a:t>goods and services and </a:t>
            </a:r>
            <a:r>
              <a:rPr sz="3200" spc="-10" dirty="0">
                <a:latin typeface="Calibri"/>
                <a:cs typeface="Calibri"/>
              </a:rPr>
              <a:t>to distinguish </a:t>
            </a:r>
            <a:r>
              <a:rPr sz="3200" spc="-5" dirty="0">
                <a:latin typeface="Calibri"/>
                <a:cs typeface="Calibri"/>
              </a:rPr>
              <a:t>their goods </a:t>
            </a:r>
            <a:r>
              <a:rPr sz="3200" spc="-710" dirty="0">
                <a:latin typeface="Calibri"/>
                <a:cs typeface="Calibri"/>
              </a:rPr>
              <a:t> </a:t>
            </a:r>
            <a:r>
              <a:rPr sz="3200" spc="-5" dirty="0">
                <a:latin typeface="Calibri"/>
                <a:cs typeface="Calibri"/>
              </a:rPr>
              <a:t>and services from those of non-members, and to </a:t>
            </a:r>
            <a:r>
              <a:rPr sz="3200" dirty="0">
                <a:latin typeface="Calibri"/>
                <a:cs typeface="Calibri"/>
              </a:rPr>
              <a:t> </a:t>
            </a:r>
            <a:r>
              <a:rPr sz="3200" spc="-5" dirty="0">
                <a:latin typeface="Calibri"/>
                <a:cs typeface="Calibri"/>
              </a:rPr>
              <a:t>indicate membership</a:t>
            </a:r>
            <a:r>
              <a:rPr sz="3200" spc="-10" dirty="0">
                <a:latin typeface="Calibri"/>
                <a:cs typeface="Calibri"/>
              </a:rPr>
              <a:t> </a:t>
            </a:r>
            <a:r>
              <a:rPr sz="3200" spc="-5" dirty="0">
                <a:latin typeface="Calibri"/>
                <a:cs typeface="Calibri"/>
              </a:rPr>
              <a:t>in</a:t>
            </a:r>
            <a:r>
              <a:rPr sz="3200" spc="-10" dirty="0">
                <a:latin typeface="Calibri"/>
                <a:cs typeface="Calibri"/>
              </a:rPr>
              <a:t> the</a:t>
            </a:r>
            <a:r>
              <a:rPr sz="3200" spc="-15" dirty="0">
                <a:latin typeface="Calibri"/>
                <a:cs typeface="Calibri"/>
              </a:rPr>
              <a:t> </a:t>
            </a:r>
            <a:r>
              <a:rPr sz="3200" spc="-5" dirty="0">
                <a:latin typeface="Calibri"/>
                <a:cs typeface="Calibri"/>
              </a:rPr>
              <a:t>group.</a:t>
            </a:r>
            <a:endParaRPr sz="3200" dirty="0">
              <a:latin typeface="Calibri"/>
              <a:cs typeface="Calibri"/>
            </a:endParaRPr>
          </a:p>
          <a:p>
            <a:pPr marL="12698" marR="577782" algn="just">
              <a:spcBef>
                <a:spcPts val="450"/>
              </a:spcBef>
              <a:buSzPct val="94444"/>
              <a:buFont typeface="Arial MT"/>
              <a:buChar char="•"/>
              <a:tabLst>
                <a:tab pos="93969" algn="l"/>
              </a:tabLst>
            </a:pPr>
            <a:r>
              <a:rPr b="1" spc="-5" dirty="0">
                <a:latin typeface="Calibri"/>
                <a:cs typeface="Calibri"/>
              </a:rPr>
              <a:t>Examples </a:t>
            </a:r>
            <a:r>
              <a:rPr spc="-5" dirty="0">
                <a:latin typeface="Calibri"/>
                <a:cs typeface="Calibri"/>
              </a:rPr>
              <a:t>are like "CA" device is used </a:t>
            </a:r>
            <a:r>
              <a:rPr dirty="0">
                <a:latin typeface="Calibri"/>
                <a:cs typeface="Calibri"/>
              </a:rPr>
              <a:t>by </a:t>
            </a:r>
            <a:r>
              <a:rPr spc="-5" dirty="0">
                <a:latin typeface="Calibri"/>
                <a:cs typeface="Calibri"/>
              </a:rPr>
              <a:t>the members who fall </a:t>
            </a:r>
            <a:r>
              <a:rPr dirty="0">
                <a:latin typeface="Calibri"/>
                <a:cs typeface="Calibri"/>
              </a:rPr>
              <a:t>under </a:t>
            </a:r>
            <a:r>
              <a:rPr spc="-5" dirty="0">
                <a:latin typeface="Calibri"/>
                <a:cs typeface="Calibri"/>
              </a:rPr>
              <a:t>Institute of </a:t>
            </a:r>
            <a:r>
              <a:rPr spc="-395" dirty="0">
                <a:latin typeface="Calibri"/>
                <a:cs typeface="Calibri"/>
              </a:rPr>
              <a:t> </a:t>
            </a:r>
            <a:r>
              <a:rPr spc="-5" dirty="0">
                <a:latin typeface="Calibri"/>
                <a:cs typeface="Calibri"/>
              </a:rPr>
              <a:t>Chartered Accountants; another example is "CPA" which denotes members of the </a:t>
            </a:r>
            <a:r>
              <a:rPr spc="-395" dirty="0">
                <a:latin typeface="Calibri"/>
                <a:cs typeface="Calibri"/>
              </a:rPr>
              <a:t> </a:t>
            </a:r>
            <a:r>
              <a:rPr spc="-5" dirty="0">
                <a:latin typeface="Calibri"/>
                <a:cs typeface="Calibri"/>
              </a:rPr>
              <a:t>Society</a:t>
            </a:r>
            <a:r>
              <a:rPr spc="-10" dirty="0">
                <a:latin typeface="Calibri"/>
                <a:cs typeface="Calibri"/>
              </a:rPr>
              <a:t> </a:t>
            </a:r>
            <a:r>
              <a:rPr spc="-5" dirty="0">
                <a:latin typeface="Calibri"/>
                <a:cs typeface="Calibri"/>
              </a:rPr>
              <a:t>of</a:t>
            </a:r>
            <a:r>
              <a:rPr dirty="0">
                <a:latin typeface="Calibri"/>
                <a:cs typeface="Calibri"/>
              </a:rPr>
              <a:t> </a:t>
            </a:r>
            <a:r>
              <a:rPr spc="-5" dirty="0">
                <a:latin typeface="Calibri"/>
                <a:cs typeface="Calibri"/>
              </a:rPr>
              <a:t>Certified Public Accountants.</a:t>
            </a:r>
            <a:endParaRPr dirty="0">
              <a:latin typeface="Calibri"/>
              <a:cs typeface="Calibri"/>
            </a:endParaRPr>
          </a:p>
        </p:txBody>
      </p:sp>
      <p:pic>
        <p:nvPicPr>
          <p:cNvPr id="5" name="object 5"/>
          <p:cNvPicPr/>
          <p:nvPr/>
        </p:nvPicPr>
        <p:blipFill>
          <a:blip r:embed="rId2" cstate="print"/>
          <a:stretch>
            <a:fillRect/>
          </a:stretch>
        </p:blipFill>
        <p:spPr>
          <a:xfrm>
            <a:off x="1796893" y="5094377"/>
            <a:ext cx="5800793" cy="15735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896" y="497776"/>
            <a:ext cx="4313555" cy="689930"/>
          </a:xfrm>
          <a:prstGeom prst="rect">
            <a:avLst/>
          </a:prstGeom>
        </p:spPr>
        <p:txBody>
          <a:bodyPr vert="horz" wrap="square" lIns="0" tIns="12698" rIns="0" bIns="0" rtlCol="0">
            <a:spAutoFit/>
          </a:bodyPr>
          <a:lstStyle/>
          <a:p>
            <a:pPr marL="12698">
              <a:spcBef>
                <a:spcPts val="100"/>
              </a:spcBef>
            </a:pPr>
            <a:r>
              <a:rPr sz="4400" spc="-10" dirty="0">
                <a:solidFill>
                  <a:srgbClr val="000000"/>
                </a:solidFill>
              </a:rPr>
              <a:t>Certification</a:t>
            </a:r>
            <a:r>
              <a:rPr sz="4400" spc="-90" dirty="0">
                <a:solidFill>
                  <a:srgbClr val="000000"/>
                </a:solidFill>
              </a:rPr>
              <a:t> </a:t>
            </a:r>
            <a:r>
              <a:rPr sz="4400" spc="-5" dirty="0">
                <a:solidFill>
                  <a:srgbClr val="000000"/>
                </a:solidFill>
              </a:rPr>
              <a:t>marks</a:t>
            </a:r>
            <a:endParaRPr sz="4400" dirty="0"/>
          </a:p>
        </p:txBody>
      </p:sp>
      <p:sp>
        <p:nvSpPr>
          <p:cNvPr id="3" name="object 3"/>
          <p:cNvSpPr txBox="1">
            <a:spLocks noGrp="1"/>
          </p:cNvSpPr>
          <p:nvPr>
            <p:ph type="body" idx="1"/>
          </p:nvPr>
        </p:nvSpPr>
        <p:spPr>
          <a:xfrm>
            <a:off x="567513" y="1631786"/>
            <a:ext cx="8008975" cy="2098008"/>
          </a:xfrm>
          <a:prstGeom prst="rect">
            <a:avLst/>
          </a:prstGeom>
        </p:spPr>
        <p:txBody>
          <a:bodyPr vert="horz" wrap="square" lIns="0" tIns="12698" rIns="0" bIns="0" rtlCol="0">
            <a:spAutoFit/>
          </a:bodyPr>
          <a:lstStyle/>
          <a:p>
            <a:pPr marR="1459695">
              <a:spcBef>
                <a:spcPts val="100"/>
              </a:spcBef>
            </a:pPr>
            <a:r>
              <a:rPr sz="3200" spc="-10" dirty="0"/>
              <a:t>Certification </a:t>
            </a:r>
            <a:r>
              <a:rPr sz="3200" spc="-5" dirty="0"/>
              <a:t>marks are used to </a:t>
            </a:r>
            <a:r>
              <a:rPr sz="3200" spc="-10" dirty="0"/>
              <a:t>define </a:t>
            </a:r>
            <a:r>
              <a:rPr sz="3200" spc="-710" dirty="0"/>
              <a:t> </a:t>
            </a:r>
            <a:r>
              <a:rPr sz="3200" spc="-5" dirty="0"/>
              <a:t>"standard"</a:t>
            </a:r>
            <a:r>
              <a:rPr sz="3200" spc="-15" dirty="0"/>
              <a:t> </a:t>
            </a:r>
            <a:r>
              <a:rPr sz="3200" spc="-5" dirty="0"/>
              <a:t>of</a:t>
            </a:r>
            <a:r>
              <a:rPr sz="3200" spc="-15" dirty="0"/>
              <a:t> </a:t>
            </a:r>
            <a:r>
              <a:rPr sz="3200" spc="-5" dirty="0"/>
              <a:t>goods</a:t>
            </a:r>
            <a:r>
              <a:rPr sz="3200" spc="-15" dirty="0"/>
              <a:t> </a:t>
            </a:r>
            <a:r>
              <a:rPr sz="3200" spc="-5" dirty="0"/>
              <a:t>and</a:t>
            </a:r>
            <a:r>
              <a:rPr sz="3200" spc="-15" dirty="0"/>
              <a:t> </a:t>
            </a:r>
            <a:r>
              <a:rPr sz="3200" spc="-5" dirty="0"/>
              <a:t>services.</a:t>
            </a:r>
            <a:endParaRPr sz="3200" dirty="0"/>
          </a:p>
          <a:p>
            <a:pPr marR="5079" indent="91429">
              <a:spcBef>
                <a:spcPts val="810"/>
              </a:spcBef>
            </a:pPr>
            <a:r>
              <a:rPr sz="3200" b="1" spc="-5" dirty="0"/>
              <a:t>Example: </a:t>
            </a:r>
            <a:r>
              <a:rPr sz="3200" spc="-5" dirty="0"/>
              <a:t>Woolmark, which </a:t>
            </a:r>
            <a:r>
              <a:rPr sz="3200" dirty="0"/>
              <a:t>is </a:t>
            </a:r>
            <a:r>
              <a:rPr sz="3200" spc="-10" dirty="0"/>
              <a:t>certified </a:t>
            </a:r>
            <a:r>
              <a:rPr sz="3200" spc="-5" dirty="0"/>
              <a:t>for </a:t>
            </a:r>
            <a:r>
              <a:rPr sz="3200" spc="-10" dirty="0"/>
              <a:t>the </a:t>
            </a:r>
            <a:r>
              <a:rPr sz="3200" spc="-710" dirty="0"/>
              <a:t> </a:t>
            </a:r>
            <a:r>
              <a:rPr sz="3200" spc="-5" dirty="0"/>
              <a:t>fabrics</a:t>
            </a:r>
            <a:r>
              <a:rPr sz="3200" spc="-10" dirty="0"/>
              <a:t> </a:t>
            </a:r>
            <a:r>
              <a:rPr sz="3200" spc="-5" dirty="0"/>
              <a:t>on</a:t>
            </a:r>
            <a:r>
              <a:rPr sz="3200" spc="-10" dirty="0"/>
              <a:t> </a:t>
            </a:r>
            <a:r>
              <a:rPr sz="3200" spc="-5" dirty="0"/>
              <a:t>clothing, Agmark,</a:t>
            </a:r>
            <a:r>
              <a:rPr sz="3200" spc="-10" dirty="0"/>
              <a:t> </a:t>
            </a:r>
            <a:r>
              <a:rPr sz="3200" spc="-5" dirty="0"/>
              <a:t>and</a:t>
            </a:r>
            <a:r>
              <a:rPr sz="3200" spc="-10" dirty="0"/>
              <a:t> </a:t>
            </a:r>
            <a:r>
              <a:rPr sz="3200" spc="-5" dirty="0"/>
              <a:t>ISI.</a:t>
            </a:r>
            <a:endParaRPr sz="3200" dirty="0"/>
          </a:p>
        </p:txBody>
      </p:sp>
      <p:sp>
        <p:nvSpPr>
          <p:cNvPr id="4" name="object 4"/>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4</a:t>
            </a:r>
            <a:endParaRPr sz="1200" dirty="0">
              <a:latin typeface="Calibri"/>
              <a:cs typeface="Calibri"/>
            </a:endParaRPr>
          </a:p>
        </p:txBody>
      </p:sp>
      <p:pic>
        <p:nvPicPr>
          <p:cNvPr id="5" name="object 5"/>
          <p:cNvPicPr/>
          <p:nvPr/>
        </p:nvPicPr>
        <p:blipFill>
          <a:blip r:embed="rId2" cstate="print"/>
          <a:stretch>
            <a:fillRect/>
          </a:stretch>
        </p:blipFill>
        <p:spPr>
          <a:xfrm>
            <a:off x="966920" y="4213247"/>
            <a:ext cx="2799946" cy="2378965"/>
          </a:xfrm>
          <a:prstGeom prst="rect">
            <a:avLst/>
          </a:prstGeom>
        </p:spPr>
      </p:pic>
      <p:pic>
        <p:nvPicPr>
          <p:cNvPr id="6" name="object 6"/>
          <p:cNvPicPr/>
          <p:nvPr/>
        </p:nvPicPr>
        <p:blipFill>
          <a:blip r:embed="rId3" cstate="print"/>
          <a:stretch>
            <a:fillRect/>
          </a:stretch>
        </p:blipFill>
        <p:spPr>
          <a:xfrm>
            <a:off x="4552955" y="4225332"/>
            <a:ext cx="2756966" cy="200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68260" y="3355641"/>
            <a:ext cx="4264339" cy="2952457"/>
          </a:xfrm>
          <a:prstGeom prst="rect">
            <a:avLst/>
          </a:prstGeom>
        </p:spPr>
      </p:pic>
      <p:pic>
        <p:nvPicPr>
          <p:cNvPr id="3" name="object 3"/>
          <p:cNvPicPr/>
          <p:nvPr/>
        </p:nvPicPr>
        <p:blipFill>
          <a:blip r:embed="rId3" cstate="print"/>
          <a:stretch>
            <a:fillRect/>
          </a:stretch>
        </p:blipFill>
        <p:spPr>
          <a:xfrm>
            <a:off x="0" y="3890540"/>
            <a:ext cx="4419727" cy="2078624"/>
          </a:xfrm>
          <a:prstGeom prst="rect">
            <a:avLst/>
          </a:prstGeom>
        </p:spPr>
      </p:pic>
      <p:sp>
        <p:nvSpPr>
          <p:cNvPr id="4" name="object 4"/>
          <p:cNvSpPr/>
          <p:nvPr/>
        </p:nvSpPr>
        <p:spPr>
          <a:xfrm>
            <a:off x="1" y="990715"/>
            <a:ext cx="9144635" cy="2210435"/>
          </a:xfrm>
          <a:custGeom>
            <a:avLst/>
            <a:gdLst/>
            <a:ahLst/>
            <a:cxnLst/>
            <a:rect l="l" t="t" r="r" b="b"/>
            <a:pathLst>
              <a:path w="9144635" h="2210435">
                <a:moveTo>
                  <a:pt x="0" y="0"/>
                </a:moveTo>
                <a:lnTo>
                  <a:pt x="9144355" y="0"/>
                </a:lnTo>
                <a:lnTo>
                  <a:pt x="9144355" y="2210041"/>
                </a:lnTo>
                <a:lnTo>
                  <a:pt x="0" y="2210041"/>
                </a:lnTo>
                <a:lnTo>
                  <a:pt x="0" y="0"/>
                </a:lnTo>
                <a:close/>
              </a:path>
            </a:pathLst>
          </a:custGeom>
          <a:solidFill>
            <a:srgbClr val="1E487C"/>
          </a:solidFill>
        </p:spPr>
        <p:txBody>
          <a:bodyPr wrap="square" lIns="0" tIns="0" rIns="0" bIns="0" rtlCol="0"/>
          <a:lstStyle/>
          <a:p>
            <a:endParaRPr/>
          </a:p>
        </p:txBody>
      </p:sp>
      <p:sp>
        <p:nvSpPr>
          <p:cNvPr id="5" name="object 5"/>
          <p:cNvSpPr txBox="1">
            <a:spLocks noGrp="1"/>
          </p:cNvSpPr>
          <p:nvPr>
            <p:ph type="title"/>
          </p:nvPr>
        </p:nvSpPr>
        <p:spPr>
          <a:xfrm>
            <a:off x="449541" y="1583894"/>
            <a:ext cx="7258050" cy="689930"/>
          </a:xfrm>
          <a:prstGeom prst="rect">
            <a:avLst/>
          </a:prstGeom>
        </p:spPr>
        <p:txBody>
          <a:bodyPr vert="horz" wrap="square" lIns="0" tIns="12698" rIns="0" bIns="0" rtlCol="0">
            <a:spAutoFit/>
          </a:bodyPr>
          <a:lstStyle/>
          <a:p>
            <a:pPr marL="12698">
              <a:spcBef>
                <a:spcPts val="100"/>
              </a:spcBef>
            </a:pPr>
            <a:r>
              <a:rPr sz="4400" b="1" i="1" spc="345" dirty="0">
                <a:solidFill>
                  <a:srgbClr val="FFFFFF"/>
                </a:solidFill>
                <a:latin typeface="Trebuchet MS"/>
                <a:cs typeface="Trebuchet MS"/>
              </a:rPr>
              <a:t>“Intellectual</a:t>
            </a:r>
            <a:r>
              <a:rPr sz="4400" b="1" i="1" spc="155" dirty="0">
                <a:solidFill>
                  <a:srgbClr val="FFFFFF"/>
                </a:solidFill>
                <a:latin typeface="Trebuchet MS"/>
                <a:cs typeface="Trebuchet MS"/>
              </a:rPr>
              <a:t> </a:t>
            </a:r>
            <a:r>
              <a:rPr sz="4400" b="1" i="1" spc="365" dirty="0">
                <a:solidFill>
                  <a:srgbClr val="FFFFFF"/>
                </a:solidFill>
                <a:latin typeface="Trebuchet MS"/>
                <a:cs typeface="Trebuchet MS"/>
              </a:rPr>
              <a:t>property”</a:t>
            </a:r>
            <a:endParaRPr sz="4400" dirty="0">
              <a:latin typeface="Trebuchet MS"/>
              <a:cs typeface="Trebuchet MS"/>
            </a:endParaRPr>
          </a:p>
        </p:txBody>
      </p:sp>
      <p:pic>
        <p:nvPicPr>
          <p:cNvPr id="6" name="object 6"/>
          <p:cNvPicPr/>
          <p:nvPr/>
        </p:nvPicPr>
        <p:blipFill>
          <a:blip r:embed="rId4" cstate="print"/>
          <a:stretch>
            <a:fillRect/>
          </a:stretch>
        </p:blipFill>
        <p:spPr>
          <a:xfrm>
            <a:off x="396722" y="4949647"/>
            <a:ext cx="1005116" cy="701636"/>
          </a:xfrm>
          <a:prstGeom prst="rect">
            <a:avLst/>
          </a:prstGeom>
        </p:spPr>
      </p:pic>
      <p:grpSp>
        <p:nvGrpSpPr>
          <p:cNvPr id="7" name="object 7"/>
          <p:cNvGrpSpPr/>
          <p:nvPr/>
        </p:nvGrpSpPr>
        <p:grpSpPr>
          <a:xfrm>
            <a:off x="2803678" y="4992484"/>
            <a:ext cx="1695450" cy="1657350"/>
            <a:chOff x="2803677" y="4992484"/>
            <a:chExt cx="1695450" cy="1657350"/>
          </a:xfrm>
        </p:grpSpPr>
        <p:pic>
          <p:nvPicPr>
            <p:cNvPr id="8" name="object 8"/>
            <p:cNvPicPr/>
            <p:nvPr/>
          </p:nvPicPr>
          <p:blipFill>
            <a:blip r:embed="rId5" cstate="print"/>
            <a:stretch>
              <a:fillRect/>
            </a:stretch>
          </p:blipFill>
          <p:spPr>
            <a:xfrm>
              <a:off x="2803677" y="5174996"/>
              <a:ext cx="1433525" cy="1474558"/>
            </a:xfrm>
            <a:prstGeom prst="rect">
              <a:avLst/>
            </a:prstGeom>
          </p:spPr>
        </p:pic>
        <p:pic>
          <p:nvPicPr>
            <p:cNvPr id="9" name="object 9"/>
            <p:cNvPicPr/>
            <p:nvPr/>
          </p:nvPicPr>
          <p:blipFill>
            <a:blip r:embed="rId6" cstate="print"/>
            <a:stretch>
              <a:fillRect/>
            </a:stretch>
          </p:blipFill>
          <p:spPr>
            <a:xfrm>
              <a:off x="3889438" y="4992484"/>
              <a:ext cx="609485" cy="536397"/>
            </a:xfrm>
            <a:prstGeom prst="rect">
              <a:avLst/>
            </a:prstGeom>
          </p:spPr>
        </p:pic>
      </p:grpSp>
      <p:pic>
        <p:nvPicPr>
          <p:cNvPr id="10" name="object 10"/>
          <p:cNvPicPr/>
          <p:nvPr/>
        </p:nvPicPr>
        <p:blipFill>
          <a:blip r:embed="rId7" cstate="print"/>
          <a:stretch>
            <a:fillRect/>
          </a:stretch>
        </p:blipFill>
        <p:spPr>
          <a:xfrm>
            <a:off x="1998726" y="5167083"/>
            <a:ext cx="557276" cy="5569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2298" y="497776"/>
            <a:ext cx="2954655" cy="689930"/>
          </a:xfrm>
          <a:prstGeom prst="rect">
            <a:avLst/>
          </a:prstGeom>
        </p:spPr>
        <p:txBody>
          <a:bodyPr vert="horz" wrap="square" lIns="0" tIns="12698" rIns="0" bIns="0" rtlCol="0">
            <a:spAutoFit/>
          </a:bodyPr>
          <a:lstStyle/>
          <a:p>
            <a:pPr marL="12698">
              <a:spcBef>
                <a:spcPts val="100"/>
              </a:spcBef>
            </a:pPr>
            <a:r>
              <a:rPr sz="4400" spc="-5" dirty="0">
                <a:solidFill>
                  <a:srgbClr val="000000"/>
                </a:solidFill>
              </a:rPr>
              <a:t>Shape</a:t>
            </a:r>
            <a:r>
              <a:rPr sz="4400" spc="-75" dirty="0">
                <a:solidFill>
                  <a:srgbClr val="000000"/>
                </a:solidFill>
              </a:rPr>
              <a:t> </a:t>
            </a:r>
            <a:r>
              <a:rPr sz="4400" spc="-5" dirty="0">
                <a:solidFill>
                  <a:srgbClr val="000000"/>
                </a:solidFill>
              </a:rPr>
              <a:t>Marks</a:t>
            </a:r>
            <a:endParaRPr sz="4400" dirty="0"/>
          </a:p>
        </p:txBody>
      </p:sp>
      <p:sp>
        <p:nvSpPr>
          <p:cNvPr id="3" name="object 3"/>
          <p:cNvSpPr txBox="1"/>
          <p:nvPr/>
        </p:nvSpPr>
        <p:spPr>
          <a:xfrm>
            <a:off x="535940" y="1633220"/>
            <a:ext cx="7659370" cy="2228813"/>
          </a:xfrm>
          <a:prstGeom prst="rect">
            <a:avLst/>
          </a:prstGeom>
        </p:spPr>
        <p:txBody>
          <a:bodyPr vert="horz" wrap="square" lIns="0" tIns="12698" rIns="0" bIns="0" rtlCol="0">
            <a:spAutoFit/>
          </a:bodyPr>
          <a:lstStyle/>
          <a:p>
            <a:pPr marL="12698" marR="5079">
              <a:spcBef>
                <a:spcPts val="100"/>
              </a:spcBef>
            </a:pPr>
            <a:r>
              <a:rPr sz="2400" spc="-5" dirty="0">
                <a:latin typeface="Calibri"/>
                <a:cs typeface="Calibri"/>
              </a:rPr>
              <a:t>To</a:t>
            </a:r>
            <a:r>
              <a:rPr sz="2400" spc="-15" dirty="0">
                <a:latin typeface="Calibri"/>
                <a:cs typeface="Calibri"/>
              </a:rPr>
              <a:t> </a:t>
            </a:r>
            <a:r>
              <a:rPr sz="2400" spc="-5" dirty="0">
                <a:latin typeface="Calibri"/>
                <a:cs typeface="Calibri"/>
              </a:rPr>
              <a:t>sum</a:t>
            </a:r>
            <a:r>
              <a:rPr sz="2400" dirty="0">
                <a:latin typeface="Calibri"/>
                <a:cs typeface="Calibri"/>
              </a:rPr>
              <a:t> </a:t>
            </a:r>
            <a:r>
              <a:rPr sz="2400" spc="-5" dirty="0">
                <a:latin typeface="Calibri"/>
                <a:cs typeface="Calibri"/>
              </a:rPr>
              <a:t>up</a:t>
            </a:r>
            <a:r>
              <a:rPr sz="2400" dirty="0">
                <a:latin typeface="Calibri"/>
                <a:cs typeface="Calibri"/>
              </a:rPr>
              <a:t> </a:t>
            </a:r>
            <a:r>
              <a:rPr sz="2400" spc="-5" dirty="0">
                <a:latin typeface="Calibri"/>
                <a:cs typeface="Calibri"/>
              </a:rPr>
              <a:t>shape</a:t>
            </a:r>
            <a:r>
              <a:rPr sz="2400" spc="5" dirty="0">
                <a:latin typeface="Calibri"/>
                <a:cs typeface="Calibri"/>
              </a:rPr>
              <a:t> </a:t>
            </a:r>
            <a:r>
              <a:rPr sz="2400" spc="-5" dirty="0">
                <a:latin typeface="Calibri"/>
                <a:cs typeface="Calibri"/>
              </a:rPr>
              <a:t>trademarks,</a:t>
            </a:r>
            <a:r>
              <a:rPr sz="2400" dirty="0">
                <a:latin typeface="Calibri"/>
                <a:cs typeface="Calibri"/>
              </a:rPr>
              <a:t> it</a:t>
            </a:r>
            <a:r>
              <a:rPr sz="2400" spc="-5" dirty="0">
                <a:latin typeface="Calibri"/>
                <a:cs typeface="Calibri"/>
              </a:rPr>
              <a:t> has facilitated</a:t>
            </a:r>
            <a:r>
              <a:rPr sz="2400" dirty="0">
                <a:latin typeface="Calibri"/>
                <a:cs typeface="Calibri"/>
              </a:rPr>
              <a:t> </a:t>
            </a:r>
            <a:r>
              <a:rPr sz="2400" spc="-10" dirty="0">
                <a:latin typeface="Calibri"/>
                <a:cs typeface="Calibri"/>
              </a:rPr>
              <a:t>promotion</a:t>
            </a:r>
            <a:r>
              <a:rPr sz="2400" dirty="0">
                <a:latin typeface="Calibri"/>
                <a:cs typeface="Calibri"/>
              </a:rPr>
              <a:t> </a:t>
            </a:r>
            <a:r>
              <a:rPr sz="2400" spc="-5" dirty="0">
                <a:latin typeface="Calibri"/>
                <a:cs typeface="Calibri"/>
              </a:rPr>
              <a:t>of </a:t>
            </a:r>
            <a:r>
              <a:rPr sz="2400" dirty="0">
                <a:latin typeface="Calibri"/>
                <a:cs typeface="Calibri"/>
              </a:rPr>
              <a:t> </a:t>
            </a:r>
            <a:r>
              <a:rPr sz="2400" spc="-5" dirty="0">
                <a:latin typeface="Calibri"/>
                <a:cs typeface="Calibri"/>
              </a:rPr>
              <a:t>products </a:t>
            </a:r>
            <a:r>
              <a:rPr sz="2400" dirty="0">
                <a:latin typeface="Calibri"/>
                <a:cs typeface="Calibri"/>
              </a:rPr>
              <a:t>and </a:t>
            </a:r>
            <a:r>
              <a:rPr sz="2400" spc="-5" dirty="0">
                <a:latin typeface="Calibri"/>
                <a:cs typeface="Calibri"/>
              </a:rPr>
              <a:t>emerged into the trademark </a:t>
            </a:r>
            <a:r>
              <a:rPr sz="2400" dirty="0">
                <a:latin typeface="Calibri"/>
                <a:cs typeface="Calibri"/>
              </a:rPr>
              <a:t>type </a:t>
            </a:r>
            <a:r>
              <a:rPr sz="2400" spc="-15" dirty="0">
                <a:latin typeface="Calibri"/>
                <a:cs typeface="Calibri"/>
              </a:rPr>
              <a:t>after </a:t>
            </a:r>
            <a:r>
              <a:rPr sz="2400" spc="-5" dirty="0">
                <a:latin typeface="Calibri"/>
                <a:cs typeface="Calibri"/>
              </a:rPr>
              <a:t>the </a:t>
            </a:r>
            <a:r>
              <a:rPr sz="2400" dirty="0">
                <a:latin typeface="Calibri"/>
                <a:cs typeface="Calibri"/>
              </a:rPr>
              <a:t> </a:t>
            </a:r>
            <a:r>
              <a:rPr sz="2400" spc="-5" dirty="0">
                <a:latin typeface="Calibri"/>
                <a:cs typeface="Calibri"/>
              </a:rPr>
              <a:t>technological advancement</a:t>
            </a:r>
            <a:r>
              <a:rPr sz="2400" spc="5"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graphics</a:t>
            </a:r>
            <a:r>
              <a:rPr sz="2400" dirty="0">
                <a:latin typeface="Calibri"/>
                <a:cs typeface="Calibri"/>
              </a:rPr>
              <a:t> and</a:t>
            </a:r>
            <a:r>
              <a:rPr sz="2400" spc="-5" dirty="0">
                <a:latin typeface="Calibri"/>
                <a:cs typeface="Calibri"/>
              </a:rPr>
              <a:t> other</a:t>
            </a:r>
            <a:r>
              <a:rPr sz="2400" dirty="0">
                <a:latin typeface="Calibri"/>
                <a:cs typeface="Calibri"/>
              </a:rPr>
              <a:t> </a:t>
            </a:r>
            <a:r>
              <a:rPr sz="2400" spc="-5" dirty="0">
                <a:latin typeface="Calibri"/>
                <a:cs typeface="Calibri"/>
              </a:rPr>
              <a:t>forms</a:t>
            </a:r>
            <a:r>
              <a:rPr sz="2400" spc="-15" dirty="0">
                <a:latin typeface="Calibri"/>
                <a:cs typeface="Calibri"/>
              </a:rPr>
              <a:t> </a:t>
            </a:r>
            <a:r>
              <a:rPr sz="2400" spc="-5" dirty="0">
                <a:latin typeface="Calibri"/>
                <a:cs typeface="Calibri"/>
              </a:rPr>
              <a:t>of </a:t>
            </a:r>
            <a:r>
              <a:rPr sz="2400" dirty="0">
                <a:latin typeface="Calibri"/>
                <a:cs typeface="Calibri"/>
              </a:rPr>
              <a:t> </a:t>
            </a:r>
            <a:r>
              <a:rPr sz="2400" spc="-5" dirty="0">
                <a:latin typeface="Calibri"/>
                <a:cs typeface="Calibri"/>
              </a:rPr>
              <a:t>animation technology. </a:t>
            </a:r>
            <a:r>
              <a:rPr sz="2400" spc="-10" dirty="0">
                <a:latin typeface="Calibri"/>
                <a:cs typeface="Calibri"/>
              </a:rPr>
              <a:t>The</a:t>
            </a:r>
            <a:r>
              <a:rPr sz="2400" spc="5" dirty="0">
                <a:latin typeface="Calibri"/>
                <a:cs typeface="Calibri"/>
              </a:rPr>
              <a:t> </a:t>
            </a:r>
            <a:r>
              <a:rPr sz="2400" spc="-5" dirty="0">
                <a:latin typeface="Calibri"/>
                <a:cs typeface="Calibri"/>
              </a:rPr>
              <a:t>graphical representation</a:t>
            </a:r>
            <a:r>
              <a:rPr sz="2400" dirty="0">
                <a:latin typeface="Calibri"/>
                <a:cs typeface="Calibri"/>
              </a:rPr>
              <a:t> </a:t>
            </a:r>
            <a:r>
              <a:rPr sz="2400" spc="-5" dirty="0">
                <a:latin typeface="Calibri"/>
                <a:cs typeface="Calibri"/>
              </a:rPr>
              <a:t>which is </a:t>
            </a:r>
            <a:r>
              <a:rPr sz="2400" dirty="0">
                <a:latin typeface="Calibri"/>
                <a:cs typeface="Calibri"/>
              </a:rPr>
              <a:t> able to make a </a:t>
            </a:r>
            <a:r>
              <a:rPr sz="2400" spc="-10" dirty="0">
                <a:latin typeface="Calibri"/>
                <a:cs typeface="Calibri"/>
              </a:rPr>
              <a:t>difference </a:t>
            </a:r>
            <a:r>
              <a:rPr sz="2400" spc="-5" dirty="0">
                <a:latin typeface="Calibri"/>
                <a:cs typeface="Calibri"/>
              </a:rPr>
              <a:t>amongst </a:t>
            </a:r>
            <a:r>
              <a:rPr sz="2400" dirty="0">
                <a:latin typeface="Calibri"/>
                <a:cs typeface="Calibri"/>
              </a:rPr>
              <a:t>the </a:t>
            </a:r>
            <a:r>
              <a:rPr sz="2400" spc="-5" dirty="0">
                <a:latin typeface="Calibri"/>
                <a:cs typeface="Calibri"/>
              </a:rPr>
              <a:t>products </a:t>
            </a:r>
            <a:r>
              <a:rPr sz="2400" dirty="0">
                <a:latin typeface="Calibri"/>
                <a:cs typeface="Calibri"/>
              </a:rPr>
              <a:t>can </a:t>
            </a:r>
            <a:r>
              <a:rPr sz="2400" spc="-5" dirty="0">
                <a:latin typeface="Calibri"/>
                <a:cs typeface="Calibri"/>
              </a:rPr>
              <a:t>be shape </a:t>
            </a:r>
            <a:r>
              <a:rPr sz="2400" spc="-530" dirty="0">
                <a:latin typeface="Calibri"/>
                <a:cs typeface="Calibri"/>
              </a:rPr>
              <a:t> </a:t>
            </a:r>
            <a:r>
              <a:rPr sz="2400" spc="-5" dirty="0">
                <a:latin typeface="Calibri"/>
                <a:cs typeface="Calibri"/>
              </a:rPr>
              <a:t>marked.</a:t>
            </a:r>
            <a:r>
              <a:rPr sz="2400" dirty="0">
                <a:latin typeface="Calibri"/>
                <a:cs typeface="Calibri"/>
              </a:rPr>
              <a:t> </a:t>
            </a:r>
            <a:r>
              <a:rPr sz="2400" spc="-5" dirty="0">
                <a:latin typeface="Calibri"/>
                <a:cs typeface="Calibri"/>
              </a:rPr>
              <a:t>An</a:t>
            </a:r>
            <a:r>
              <a:rPr sz="2400" spc="-10" dirty="0">
                <a:latin typeface="Calibri"/>
                <a:cs typeface="Calibri"/>
              </a:rPr>
              <a:t> </a:t>
            </a:r>
            <a:r>
              <a:rPr sz="2400" spc="-5" dirty="0">
                <a:latin typeface="Calibri"/>
                <a:cs typeface="Calibri"/>
              </a:rPr>
              <a:t>example</a:t>
            </a:r>
            <a:r>
              <a:rPr sz="2400" dirty="0">
                <a:latin typeface="Calibri"/>
                <a:cs typeface="Calibri"/>
              </a:rPr>
              <a:t> can</a:t>
            </a:r>
            <a:r>
              <a:rPr sz="2400" spc="-5" dirty="0">
                <a:latin typeface="Calibri"/>
                <a:cs typeface="Calibri"/>
              </a:rPr>
              <a:t> be</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Galliano</a:t>
            </a:r>
            <a:r>
              <a:rPr sz="2400" spc="-10" dirty="0">
                <a:latin typeface="Calibri"/>
                <a:cs typeface="Calibri"/>
              </a:rPr>
              <a:t> </a:t>
            </a:r>
            <a:r>
              <a:rPr sz="2400" spc="-5" dirty="0">
                <a:latin typeface="Calibri"/>
                <a:cs typeface="Calibri"/>
              </a:rPr>
              <a:t>liquor </a:t>
            </a:r>
            <a:r>
              <a:rPr sz="2400" spc="-20" dirty="0">
                <a:latin typeface="Calibri"/>
                <a:cs typeface="Calibri"/>
              </a:rPr>
              <a:t>bottle.</a:t>
            </a:r>
            <a:endParaRPr sz="2400" dirty="0">
              <a:latin typeface="Calibri"/>
              <a:cs typeface="Calibri"/>
            </a:endParaRPr>
          </a:p>
        </p:txBody>
      </p:sp>
      <p:sp>
        <p:nvSpPr>
          <p:cNvPr id="4" name="object 4"/>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5</a:t>
            </a:r>
            <a:endParaRPr sz="1200" dirty="0">
              <a:latin typeface="Calibri"/>
              <a:cs typeface="Calibri"/>
            </a:endParaRPr>
          </a:p>
        </p:txBody>
      </p:sp>
      <p:grpSp>
        <p:nvGrpSpPr>
          <p:cNvPr id="5" name="object 5"/>
          <p:cNvGrpSpPr/>
          <p:nvPr/>
        </p:nvGrpSpPr>
        <p:grpSpPr>
          <a:xfrm>
            <a:off x="0" y="3860279"/>
            <a:ext cx="9144000" cy="2697480"/>
            <a:chOff x="0" y="3860279"/>
            <a:chExt cx="9144000" cy="2697480"/>
          </a:xfrm>
        </p:grpSpPr>
        <p:pic>
          <p:nvPicPr>
            <p:cNvPr id="6" name="object 6"/>
            <p:cNvPicPr/>
            <p:nvPr/>
          </p:nvPicPr>
          <p:blipFill>
            <a:blip r:embed="rId2" cstate="print"/>
            <a:stretch>
              <a:fillRect/>
            </a:stretch>
          </p:blipFill>
          <p:spPr>
            <a:xfrm>
              <a:off x="1547634" y="3900233"/>
              <a:ext cx="3571925" cy="2619362"/>
            </a:xfrm>
            <a:prstGeom prst="rect">
              <a:avLst/>
            </a:prstGeom>
          </p:spPr>
        </p:pic>
        <p:pic>
          <p:nvPicPr>
            <p:cNvPr id="7" name="object 7"/>
            <p:cNvPicPr/>
            <p:nvPr/>
          </p:nvPicPr>
          <p:blipFill>
            <a:blip r:embed="rId3" cstate="print"/>
            <a:stretch>
              <a:fillRect/>
            </a:stretch>
          </p:blipFill>
          <p:spPr>
            <a:xfrm>
              <a:off x="5003634" y="3900233"/>
              <a:ext cx="4139996" cy="2619362"/>
            </a:xfrm>
            <a:prstGeom prst="rect">
              <a:avLst/>
            </a:prstGeom>
          </p:spPr>
        </p:pic>
        <p:pic>
          <p:nvPicPr>
            <p:cNvPr id="8" name="object 8"/>
            <p:cNvPicPr/>
            <p:nvPr/>
          </p:nvPicPr>
          <p:blipFill>
            <a:blip r:embed="rId4" cstate="print"/>
            <a:stretch>
              <a:fillRect/>
            </a:stretch>
          </p:blipFill>
          <p:spPr>
            <a:xfrm>
              <a:off x="0" y="3860279"/>
              <a:ext cx="2444762" cy="269748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9946" y="497776"/>
            <a:ext cx="3102610" cy="689930"/>
          </a:xfrm>
          <a:prstGeom prst="rect">
            <a:avLst/>
          </a:prstGeom>
        </p:spPr>
        <p:txBody>
          <a:bodyPr vert="horz" wrap="square" lIns="0" tIns="12698" rIns="0" bIns="0" rtlCol="0">
            <a:spAutoFit/>
          </a:bodyPr>
          <a:lstStyle/>
          <a:p>
            <a:pPr marL="12698">
              <a:spcBef>
                <a:spcPts val="100"/>
              </a:spcBef>
            </a:pPr>
            <a:r>
              <a:rPr sz="4400" b="1" spc="-30" dirty="0">
                <a:solidFill>
                  <a:srgbClr val="000000"/>
                </a:solidFill>
              </a:rPr>
              <a:t>Pattern</a:t>
            </a:r>
            <a:r>
              <a:rPr sz="4400" b="1" spc="-80" dirty="0">
                <a:solidFill>
                  <a:srgbClr val="000000"/>
                </a:solidFill>
              </a:rPr>
              <a:t> </a:t>
            </a:r>
            <a:r>
              <a:rPr sz="4400" b="1" spc="-5" dirty="0">
                <a:solidFill>
                  <a:srgbClr val="000000"/>
                </a:solidFill>
              </a:rPr>
              <a:t>Mark</a:t>
            </a:r>
            <a:endParaRPr sz="4400" dirty="0"/>
          </a:p>
        </p:txBody>
      </p:sp>
      <p:sp>
        <p:nvSpPr>
          <p:cNvPr id="3" name="object 3"/>
          <p:cNvSpPr txBox="1"/>
          <p:nvPr/>
        </p:nvSpPr>
        <p:spPr>
          <a:xfrm>
            <a:off x="535941" y="1619173"/>
            <a:ext cx="114935" cy="320599"/>
          </a:xfrm>
          <a:prstGeom prst="rect">
            <a:avLst/>
          </a:prstGeom>
        </p:spPr>
        <p:txBody>
          <a:bodyPr vert="horz" wrap="square" lIns="0" tIns="12698" rIns="0" bIns="0" rtlCol="0">
            <a:spAutoFit/>
          </a:bodyPr>
          <a:lstStyle/>
          <a:p>
            <a:pPr marL="12698">
              <a:spcBef>
                <a:spcPts val="100"/>
              </a:spcBef>
            </a:pPr>
            <a:r>
              <a:rPr sz="2000" dirty="0">
                <a:latin typeface="Arial MT"/>
                <a:cs typeface="Arial MT"/>
              </a:rPr>
              <a:t>•</a:t>
            </a:r>
          </a:p>
        </p:txBody>
      </p:sp>
      <p:sp>
        <p:nvSpPr>
          <p:cNvPr id="4" name="object 4"/>
          <p:cNvSpPr txBox="1">
            <a:spLocks noGrp="1"/>
          </p:cNvSpPr>
          <p:nvPr>
            <p:ph type="body" idx="1"/>
          </p:nvPr>
        </p:nvSpPr>
        <p:spPr>
          <a:xfrm>
            <a:off x="567513" y="1631786"/>
            <a:ext cx="8008975" cy="2230738"/>
          </a:xfrm>
          <a:prstGeom prst="rect">
            <a:avLst/>
          </a:prstGeom>
        </p:spPr>
        <p:txBody>
          <a:bodyPr vert="horz" wrap="square" lIns="0" tIns="12064" rIns="0" bIns="0" rtlCol="0">
            <a:spAutoFit/>
          </a:bodyPr>
          <a:lstStyle/>
          <a:p>
            <a:pPr marL="323812" marR="146667">
              <a:lnSpc>
                <a:spcPct val="100200"/>
              </a:lnSpc>
              <a:spcBef>
                <a:spcPts val="95"/>
              </a:spcBef>
            </a:pPr>
            <a:r>
              <a:rPr dirty="0"/>
              <a:t>The </a:t>
            </a:r>
            <a:r>
              <a:rPr spc="-5" dirty="0"/>
              <a:t>general meaning</a:t>
            </a:r>
            <a:r>
              <a:rPr spc="10" dirty="0"/>
              <a:t> </a:t>
            </a:r>
            <a:r>
              <a:rPr spc="-5" dirty="0"/>
              <a:t>of</a:t>
            </a:r>
            <a:r>
              <a:rPr spc="5" dirty="0"/>
              <a:t> </a:t>
            </a:r>
            <a:r>
              <a:rPr spc="-10" dirty="0"/>
              <a:t>pattern</a:t>
            </a:r>
            <a:r>
              <a:rPr spc="5" dirty="0"/>
              <a:t> </a:t>
            </a:r>
            <a:r>
              <a:rPr spc="-5" dirty="0"/>
              <a:t>is </a:t>
            </a:r>
            <a:r>
              <a:rPr dirty="0"/>
              <a:t>a</a:t>
            </a:r>
            <a:r>
              <a:rPr spc="5" dirty="0"/>
              <a:t> </a:t>
            </a:r>
            <a:r>
              <a:rPr spc="-5" dirty="0"/>
              <a:t>repetition</a:t>
            </a:r>
            <a:r>
              <a:rPr spc="10" dirty="0"/>
              <a:t> </a:t>
            </a:r>
            <a:r>
              <a:rPr spc="-5" dirty="0"/>
              <a:t>of</a:t>
            </a:r>
            <a:r>
              <a:rPr spc="10" dirty="0"/>
              <a:t> </a:t>
            </a:r>
            <a:r>
              <a:rPr spc="-5" dirty="0"/>
              <a:t>similar</a:t>
            </a:r>
            <a:r>
              <a:rPr dirty="0"/>
              <a:t> design, </a:t>
            </a:r>
            <a:r>
              <a:rPr spc="-5" dirty="0"/>
              <a:t>so</a:t>
            </a:r>
            <a:r>
              <a:rPr dirty="0"/>
              <a:t> </a:t>
            </a:r>
            <a:r>
              <a:rPr spc="-5" dirty="0"/>
              <a:t>it</a:t>
            </a:r>
            <a:r>
              <a:rPr spc="5" dirty="0"/>
              <a:t> </a:t>
            </a:r>
            <a:r>
              <a:rPr spc="-5" dirty="0"/>
              <a:t>is</a:t>
            </a:r>
            <a:r>
              <a:rPr dirty="0"/>
              <a:t> a </a:t>
            </a:r>
            <a:r>
              <a:rPr spc="-434" dirty="0"/>
              <a:t> </a:t>
            </a:r>
            <a:r>
              <a:rPr dirty="0"/>
              <a:t>type of</a:t>
            </a:r>
            <a:r>
              <a:rPr spc="-5" dirty="0"/>
              <a:t> trademark wherein</a:t>
            </a:r>
            <a:r>
              <a:rPr spc="15" dirty="0"/>
              <a:t> </a:t>
            </a:r>
            <a:r>
              <a:rPr spc="-5" dirty="0"/>
              <a:t>the</a:t>
            </a:r>
            <a:r>
              <a:rPr spc="5" dirty="0"/>
              <a:t> </a:t>
            </a:r>
            <a:r>
              <a:rPr spc="-15" dirty="0"/>
              <a:t>pattern</a:t>
            </a:r>
            <a:r>
              <a:rPr spc="15" dirty="0"/>
              <a:t> </a:t>
            </a:r>
            <a:r>
              <a:rPr spc="-5" dirty="0"/>
              <a:t>is</a:t>
            </a:r>
            <a:r>
              <a:rPr dirty="0"/>
              <a:t> able </a:t>
            </a:r>
            <a:r>
              <a:rPr spc="-5" dirty="0"/>
              <a:t>to</a:t>
            </a:r>
            <a:r>
              <a:rPr spc="5" dirty="0"/>
              <a:t> </a:t>
            </a:r>
            <a:r>
              <a:rPr spc="-5" dirty="0"/>
              <a:t>distinguish</a:t>
            </a:r>
            <a:r>
              <a:rPr spc="10" dirty="0"/>
              <a:t> </a:t>
            </a:r>
            <a:r>
              <a:rPr dirty="0"/>
              <a:t>the product </a:t>
            </a:r>
            <a:r>
              <a:rPr spc="-434" dirty="0"/>
              <a:t> </a:t>
            </a:r>
            <a:r>
              <a:rPr dirty="0"/>
              <a:t>and</a:t>
            </a:r>
            <a:r>
              <a:rPr spc="10" dirty="0"/>
              <a:t> </a:t>
            </a:r>
            <a:r>
              <a:rPr spc="-5" dirty="0"/>
              <a:t>services</a:t>
            </a:r>
            <a:r>
              <a:rPr dirty="0"/>
              <a:t> of</a:t>
            </a:r>
            <a:r>
              <a:rPr spc="-5" dirty="0"/>
              <a:t> one</a:t>
            </a:r>
            <a:r>
              <a:rPr spc="10" dirty="0"/>
              <a:t> </a:t>
            </a:r>
            <a:r>
              <a:rPr spc="-5" dirty="0"/>
              <a:t>brand</a:t>
            </a:r>
            <a:r>
              <a:rPr spc="10" dirty="0"/>
              <a:t> </a:t>
            </a:r>
            <a:r>
              <a:rPr spc="-5" dirty="0"/>
              <a:t>from another.</a:t>
            </a:r>
            <a:r>
              <a:rPr spc="5" dirty="0"/>
              <a:t> </a:t>
            </a:r>
            <a:r>
              <a:rPr spc="-5" dirty="0"/>
              <a:t>These</a:t>
            </a:r>
            <a:r>
              <a:rPr dirty="0"/>
              <a:t> are </a:t>
            </a:r>
            <a:r>
              <a:rPr spc="-10" dirty="0"/>
              <a:t>difficult</a:t>
            </a:r>
            <a:r>
              <a:rPr spc="-5" dirty="0"/>
              <a:t> </a:t>
            </a:r>
            <a:r>
              <a:rPr dirty="0"/>
              <a:t>to</a:t>
            </a:r>
            <a:r>
              <a:rPr spc="5" dirty="0"/>
              <a:t> </a:t>
            </a:r>
            <a:r>
              <a:rPr spc="-5" dirty="0"/>
              <a:t>be </a:t>
            </a:r>
            <a:r>
              <a:rPr dirty="0"/>
              <a:t> </a:t>
            </a:r>
            <a:r>
              <a:rPr spc="-5" dirty="0"/>
              <a:t>distinguished</a:t>
            </a:r>
            <a:r>
              <a:rPr dirty="0"/>
              <a:t> and</a:t>
            </a:r>
            <a:r>
              <a:rPr spc="10" dirty="0"/>
              <a:t> </a:t>
            </a:r>
            <a:r>
              <a:rPr spc="-5" dirty="0"/>
              <a:t>have</a:t>
            </a:r>
            <a:r>
              <a:rPr spc="5" dirty="0"/>
              <a:t> </a:t>
            </a:r>
            <a:r>
              <a:rPr dirty="0"/>
              <a:t>high</a:t>
            </a:r>
            <a:r>
              <a:rPr spc="5" dirty="0"/>
              <a:t> </a:t>
            </a:r>
            <a:r>
              <a:rPr dirty="0"/>
              <a:t>chances of</a:t>
            </a:r>
            <a:r>
              <a:rPr spc="5" dirty="0"/>
              <a:t> </a:t>
            </a:r>
            <a:r>
              <a:rPr spc="-5" dirty="0"/>
              <a:t>infringement</a:t>
            </a:r>
            <a:r>
              <a:rPr spc="5" dirty="0"/>
              <a:t> </a:t>
            </a:r>
            <a:r>
              <a:rPr spc="-5" dirty="0"/>
              <a:t>with</a:t>
            </a:r>
            <a:r>
              <a:rPr spc="10" dirty="0"/>
              <a:t> </a:t>
            </a:r>
            <a:r>
              <a:rPr spc="-5" dirty="0"/>
              <a:t>near</a:t>
            </a:r>
            <a:r>
              <a:rPr spc="5" dirty="0"/>
              <a:t> </a:t>
            </a:r>
            <a:r>
              <a:rPr spc="-5" dirty="0"/>
              <a:t>similar </a:t>
            </a:r>
            <a:r>
              <a:rPr dirty="0"/>
              <a:t> </a:t>
            </a:r>
            <a:r>
              <a:rPr spc="-5" dirty="0"/>
              <a:t>designs.</a:t>
            </a:r>
          </a:p>
          <a:p>
            <a:pPr marL="323812" marR="5079">
              <a:lnSpc>
                <a:spcPct val="100499"/>
              </a:lnSpc>
              <a:spcBef>
                <a:spcPts val="489"/>
              </a:spcBef>
            </a:pPr>
            <a:r>
              <a:rPr spc="-5" dirty="0"/>
              <a:t>They</a:t>
            </a:r>
            <a:r>
              <a:rPr spc="5" dirty="0"/>
              <a:t> </a:t>
            </a:r>
            <a:r>
              <a:rPr dirty="0"/>
              <a:t>at</a:t>
            </a:r>
            <a:r>
              <a:rPr spc="5" dirty="0"/>
              <a:t> </a:t>
            </a:r>
            <a:r>
              <a:rPr spc="-5" dirty="0"/>
              <a:t>times,</a:t>
            </a:r>
            <a:r>
              <a:rPr dirty="0"/>
              <a:t> </a:t>
            </a:r>
            <a:r>
              <a:rPr spc="-5" dirty="0"/>
              <a:t>fail</a:t>
            </a:r>
            <a:r>
              <a:rPr dirty="0"/>
              <a:t> </a:t>
            </a:r>
            <a:r>
              <a:rPr spc="-5" dirty="0"/>
              <a:t>to</a:t>
            </a:r>
            <a:r>
              <a:rPr dirty="0"/>
              <a:t> make a</a:t>
            </a:r>
            <a:r>
              <a:rPr spc="5" dirty="0"/>
              <a:t> </a:t>
            </a:r>
            <a:r>
              <a:rPr spc="-5" dirty="0"/>
              <a:t>distinction</a:t>
            </a:r>
            <a:r>
              <a:rPr spc="10" dirty="0"/>
              <a:t> </a:t>
            </a:r>
            <a:r>
              <a:rPr dirty="0"/>
              <a:t>and</a:t>
            </a:r>
            <a:r>
              <a:rPr spc="5" dirty="0"/>
              <a:t> </a:t>
            </a:r>
            <a:r>
              <a:rPr dirty="0"/>
              <a:t>the </a:t>
            </a:r>
            <a:r>
              <a:rPr spc="-5" dirty="0"/>
              <a:t>registration</a:t>
            </a:r>
            <a:r>
              <a:rPr spc="5" dirty="0"/>
              <a:t> </a:t>
            </a:r>
            <a:r>
              <a:rPr spc="-5" dirty="0"/>
              <a:t>would</a:t>
            </a:r>
            <a:r>
              <a:rPr spc="5" dirty="0"/>
              <a:t> </a:t>
            </a:r>
            <a:r>
              <a:rPr dirty="0"/>
              <a:t>not</a:t>
            </a:r>
            <a:r>
              <a:rPr spc="5" dirty="0"/>
              <a:t> </a:t>
            </a:r>
            <a:r>
              <a:rPr dirty="0"/>
              <a:t>be </a:t>
            </a:r>
            <a:r>
              <a:rPr spc="-440" dirty="0"/>
              <a:t> </a:t>
            </a:r>
            <a:r>
              <a:rPr spc="-5" dirty="0"/>
              <a:t>accepted</a:t>
            </a:r>
            <a:r>
              <a:rPr spc="10" dirty="0"/>
              <a:t> </a:t>
            </a:r>
            <a:r>
              <a:rPr spc="-5" dirty="0"/>
              <a:t>unless </a:t>
            </a:r>
            <a:r>
              <a:rPr dirty="0"/>
              <a:t>they</a:t>
            </a:r>
            <a:r>
              <a:rPr spc="5" dirty="0"/>
              <a:t> </a:t>
            </a:r>
            <a:r>
              <a:rPr spc="-5" dirty="0"/>
              <a:t>have</a:t>
            </a:r>
            <a:r>
              <a:rPr spc="5" dirty="0"/>
              <a:t> </a:t>
            </a:r>
            <a:r>
              <a:rPr spc="-5" dirty="0"/>
              <a:t>evidence</a:t>
            </a:r>
            <a:r>
              <a:rPr dirty="0"/>
              <a:t> </a:t>
            </a:r>
            <a:r>
              <a:rPr spc="-5" dirty="0"/>
              <a:t>of</a:t>
            </a:r>
            <a:r>
              <a:rPr spc="5" dirty="0"/>
              <a:t> </a:t>
            </a:r>
            <a:r>
              <a:rPr spc="-5" dirty="0"/>
              <a:t>distinctiveness.</a:t>
            </a:r>
          </a:p>
        </p:txBody>
      </p:sp>
      <p:sp>
        <p:nvSpPr>
          <p:cNvPr id="5" name="object 5"/>
          <p:cNvSpPr txBox="1"/>
          <p:nvPr/>
        </p:nvSpPr>
        <p:spPr>
          <a:xfrm>
            <a:off x="535941" y="3209291"/>
            <a:ext cx="114935" cy="320599"/>
          </a:xfrm>
          <a:prstGeom prst="rect">
            <a:avLst/>
          </a:prstGeom>
        </p:spPr>
        <p:txBody>
          <a:bodyPr vert="horz" wrap="square" lIns="0" tIns="12698" rIns="0" bIns="0" rtlCol="0">
            <a:spAutoFit/>
          </a:bodyPr>
          <a:lstStyle/>
          <a:p>
            <a:pPr marL="12698">
              <a:spcBef>
                <a:spcPts val="100"/>
              </a:spcBef>
            </a:pPr>
            <a:r>
              <a:rPr sz="2000" dirty="0">
                <a:latin typeface="Arial MT"/>
                <a:cs typeface="Arial MT"/>
              </a:rPr>
              <a:t>•</a:t>
            </a:r>
          </a:p>
        </p:txBody>
      </p:sp>
      <p:sp>
        <p:nvSpPr>
          <p:cNvPr id="6" name="object 6"/>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6</a:t>
            </a:r>
            <a:endParaRPr sz="1200" dirty="0">
              <a:latin typeface="Calibri"/>
              <a:cs typeface="Calibri"/>
            </a:endParaRPr>
          </a:p>
        </p:txBody>
      </p:sp>
      <p:pic>
        <p:nvPicPr>
          <p:cNvPr id="7" name="object 7"/>
          <p:cNvPicPr/>
          <p:nvPr/>
        </p:nvPicPr>
        <p:blipFill>
          <a:blip r:embed="rId2" cstate="print"/>
          <a:stretch>
            <a:fillRect/>
          </a:stretch>
        </p:blipFill>
        <p:spPr>
          <a:xfrm>
            <a:off x="726290" y="4186604"/>
            <a:ext cx="7613330" cy="20961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0"/>
            <a:ext cx="2845435" cy="689930"/>
          </a:xfrm>
          <a:prstGeom prst="rect">
            <a:avLst/>
          </a:prstGeom>
        </p:spPr>
        <p:txBody>
          <a:bodyPr vert="horz" wrap="square" lIns="0" tIns="12698" rIns="0" bIns="0" rtlCol="0">
            <a:spAutoFit/>
          </a:bodyPr>
          <a:lstStyle/>
          <a:p>
            <a:pPr marL="12698">
              <a:spcBef>
                <a:spcPts val="100"/>
              </a:spcBef>
            </a:pPr>
            <a:r>
              <a:rPr sz="4400" b="1" spc="-5" dirty="0">
                <a:solidFill>
                  <a:srgbClr val="000000"/>
                </a:solidFill>
              </a:rPr>
              <a:t>Sound</a:t>
            </a:r>
            <a:r>
              <a:rPr sz="4400" b="1" spc="-100" dirty="0">
                <a:solidFill>
                  <a:srgbClr val="000000"/>
                </a:solidFill>
              </a:rPr>
              <a:t> </a:t>
            </a:r>
            <a:r>
              <a:rPr sz="4400" b="1" spc="-5" dirty="0">
                <a:solidFill>
                  <a:srgbClr val="000000"/>
                </a:solidFill>
              </a:rPr>
              <a:t>Mark</a:t>
            </a:r>
            <a:endParaRPr sz="4400" dirty="0"/>
          </a:p>
        </p:txBody>
      </p:sp>
      <p:sp>
        <p:nvSpPr>
          <p:cNvPr id="3" name="object 3"/>
          <p:cNvSpPr txBox="1"/>
          <p:nvPr/>
        </p:nvSpPr>
        <p:spPr>
          <a:xfrm>
            <a:off x="685800" y="762000"/>
            <a:ext cx="7737475" cy="3808733"/>
          </a:xfrm>
          <a:prstGeom prst="rect">
            <a:avLst/>
          </a:prstGeom>
        </p:spPr>
        <p:txBody>
          <a:bodyPr vert="horz" wrap="square" lIns="0" tIns="12698" rIns="0" bIns="0" rtlCol="0">
            <a:spAutoFit/>
          </a:bodyPr>
          <a:lstStyle/>
          <a:p>
            <a:pPr fontAlgn="base">
              <a:buFont typeface="Wingdings" pitchFamily="2" charset="2"/>
              <a:buChar char="v"/>
            </a:pPr>
            <a:r>
              <a:rPr lang="en-GB" sz="2400" dirty="0" smtClean="0"/>
              <a:t>    A musical composition, jingle or sound can play a vital role in brand recollection and enrich the brand value of a business. The concept of sound marks explored, exploited and protected in India definitely opens up its own world of branding.</a:t>
            </a:r>
          </a:p>
          <a:p>
            <a:pPr fontAlgn="base">
              <a:buFont typeface="Wingdings" pitchFamily="2" charset="2"/>
              <a:buChar char="v"/>
            </a:pPr>
            <a:r>
              <a:rPr lang="en-GB" sz="2400" dirty="0" smtClean="0"/>
              <a:t>    Now, especially with the explicit recognition given to sound as a trademark under the new Trade Marks Rules </a:t>
            </a:r>
            <a:r>
              <a:rPr lang="en-GB" sz="2400" dirty="0" smtClean="0">
                <a:solidFill>
                  <a:srgbClr val="FF0000"/>
                </a:solidFill>
              </a:rPr>
              <a:t>2017</a:t>
            </a:r>
            <a:r>
              <a:rPr lang="en-GB" sz="2400" dirty="0" smtClean="0"/>
              <a:t> as issued on 6 March 2017</a:t>
            </a:r>
          </a:p>
          <a:p>
            <a:pPr marL="355559" marR="113650" indent="-343495">
              <a:spcBef>
                <a:spcPts val="810"/>
              </a:spcBef>
              <a:buFont typeface="Wingdings" pitchFamily="2" charset="2"/>
              <a:buChar char="v"/>
              <a:tabLst>
                <a:tab pos="355559" algn="l"/>
                <a:tab pos="356193" algn="l"/>
              </a:tabLst>
            </a:pPr>
            <a:r>
              <a:rPr sz="2400" spc="-5" dirty="0" smtClean="0">
                <a:latin typeface="Calibri"/>
                <a:cs typeface="Calibri"/>
              </a:rPr>
              <a:t>The </a:t>
            </a:r>
            <a:r>
              <a:rPr sz="2400" spc="-10" dirty="0">
                <a:latin typeface="Calibri"/>
                <a:cs typeface="Calibri"/>
              </a:rPr>
              <a:t>first </a:t>
            </a:r>
            <a:r>
              <a:rPr sz="2400" spc="-5" dirty="0">
                <a:latin typeface="Calibri"/>
                <a:cs typeface="Calibri"/>
              </a:rPr>
              <a:t>Sound </a:t>
            </a:r>
            <a:r>
              <a:rPr sz="2400" dirty="0">
                <a:latin typeface="Calibri"/>
                <a:cs typeface="Calibri"/>
              </a:rPr>
              <a:t> </a:t>
            </a:r>
            <a:r>
              <a:rPr sz="2400" spc="-5" dirty="0">
                <a:latin typeface="Calibri"/>
                <a:cs typeface="Calibri"/>
              </a:rPr>
              <a:t>Mark to be registered </a:t>
            </a:r>
            <a:r>
              <a:rPr sz="2400" dirty="0">
                <a:latin typeface="Calibri"/>
                <a:cs typeface="Calibri"/>
              </a:rPr>
              <a:t>in </a:t>
            </a:r>
            <a:r>
              <a:rPr sz="2400" spc="-5" dirty="0">
                <a:latin typeface="Calibri"/>
                <a:cs typeface="Calibri"/>
              </a:rPr>
              <a:t>India </a:t>
            </a:r>
            <a:r>
              <a:rPr sz="2400" dirty="0">
                <a:latin typeface="Calibri"/>
                <a:cs typeface="Calibri"/>
              </a:rPr>
              <a:t>was </a:t>
            </a:r>
            <a:r>
              <a:rPr sz="2400" spc="-5" dirty="0">
                <a:latin typeface="Calibri"/>
                <a:cs typeface="Calibri"/>
              </a:rPr>
              <a:t>Yahoo </a:t>
            </a:r>
            <a:r>
              <a:rPr sz="2400" dirty="0">
                <a:latin typeface="Calibri"/>
                <a:cs typeface="Calibri"/>
              </a:rPr>
              <a:t> </a:t>
            </a:r>
            <a:r>
              <a:rPr sz="2400" spc="-5" dirty="0">
                <a:latin typeface="Calibri"/>
                <a:cs typeface="Calibri"/>
              </a:rPr>
              <a:t>yodel</a:t>
            </a:r>
            <a:r>
              <a:rPr sz="2400" spc="-15" dirty="0">
                <a:latin typeface="Calibri"/>
                <a:cs typeface="Calibri"/>
              </a:rPr>
              <a:t> </a:t>
            </a:r>
            <a:r>
              <a:rPr sz="2400" spc="-5" dirty="0">
                <a:latin typeface="Calibri"/>
                <a:cs typeface="Calibri"/>
              </a:rPr>
              <a:t>followed</a:t>
            </a:r>
            <a:r>
              <a:rPr sz="2400" spc="-10" dirty="0">
                <a:latin typeface="Calibri"/>
                <a:cs typeface="Calibri"/>
              </a:rPr>
              <a:t> </a:t>
            </a:r>
            <a:r>
              <a:rPr sz="2400" spc="-5" dirty="0">
                <a:latin typeface="Calibri"/>
                <a:cs typeface="Calibri"/>
              </a:rPr>
              <a:t>by</a:t>
            </a:r>
            <a:r>
              <a:rPr sz="2400" spc="-15" dirty="0">
                <a:latin typeface="Calibri"/>
                <a:cs typeface="Calibri"/>
              </a:rPr>
              <a:t> </a:t>
            </a:r>
            <a:r>
              <a:rPr sz="2400" spc="-5" dirty="0">
                <a:latin typeface="Calibri"/>
                <a:cs typeface="Calibri"/>
              </a:rPr>
              <a:t>Nokia tune.</a:t>
            </a:r>
            <a:endParaRPr sz="2400" dirty="0">
              <a:latin typeface="Calibri"/>
              <a:cs typeface="Calibri"/>
            </a:endParaRPr>
          </a:p>
        </p:txBody>
      </p:sp>
      <p:sp>
        <p:nvSpPr>
          <p:cNvPr id="4" name="object 4"/>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1</a:t>
            </a:r>
            <a:r>
              <a:rPr sz="1200" dirty="0">
                <a:solidFill>
                  <a:srgbClr val="888888"/>
                </a:solidFill>
                <a:latin typeface="Calibri"/>
                <a:cs typeface="Calibri"/>
              </a:rPr>
              <a:t>7</a:t>
            </a:r>
            <a:endParaRPr sz="1200"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GM"/>
          <p:cNvPicPr>
            <a:picLocks noChangeAspect="1" noChangeArrowheads="1"/>
          </p:cNvPicPr>
          <p:nvPr/>
        </p:nvPicPr>
        <p:blipFill>
          <a:blip r:embed="rId2" cstate="print"/>
          <a:srcRect/>
          <a:stretch>
            <a:fillRect/>
          </a:stretch>
        </p:blipFill>
        <p:spPr bwMode="auto">
          <a:xfrm>
            <a:off x="2057400" y="228600"/>
            <a:ext cx="4705350" cy="2724151"/>
          </a:xfrm>
          <a:prstGeom prst="rect">
            <a:avLst/>
          </a:prstGeom>
          <a:noFill/>
        </p:spPr>
      </p:pic>
      <p:pic>
        <p:nvPicPr>
          <p:cNvPr id="1028" name="Picture 4" descr="2"/>
          <p:cNvPicPr>
            <a:picLocks noChangeAspect="1" noChangeArrowheads="1"/>
          </p:cNvPicPr>
          <p:nvPr/>
        </p:nvPicPr>
        <p:blipFill>
          <a:blip r:embed="rId3" cstate="print"/>
          <a:srcRect/>
          <a:stretch>
            <a:fillRect/>
          </a:stretch>
        </p:blipFill>
        <p:spPr bwMode="auto">
          <a:xfrm>
            <a:off x="2057400" y="3048000"/>
            <a:ext cx="4724400" cy="352044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77200" cy="646331"/>
          </a:xfrm>
          <a:prstGeom prst="rect">
            <a:avLst/>
          </a:prstGeom>
        </p:spPr>
        <p:txBody>
          <a:bodyPr wrap="square">
            <a:spAutoFit/>
          </a:bodyPr>
          <a:lstStyle/>
          <a:p>
            <a:r>
              <a:rPr lang="en-GB" dirty="0" smtClean="0"/>
              <a:t>The European Union has registered the signature tone of Nokia Corporation as below:</a:t>
            </a:r>
            <a:endParaRPr lang="en-US" dirty="0"/>
          </a:p>
        </p:txBody>
      </p:sp>
      <p:pic>
        <p:nvPicPr>
          <p:cNvPr id="68610" name="Picture 2" descr="1"/>
          <p:cNvPicPr>
            <a:picLocks noChangeAspect="1" noChangeArrowheads="1"/>
          </p:cNvPicPr>
          <p:nvPr/>
        </p:nvPicPr>
        <p:blipFill>
          <a:blip r:embed="rId2" cstate="print"/>
          <a:srcRect/>
          <a:stretch>
            <a:fillRect/>
          </a:stretch>
        </p:blipFill>
        <p:spPr bwMode="auto">
          <a:xfrm>
            <a:off x="609599" y="1371600"/>
            <a:ext cx="7559995" cy="3200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7419" y="497776"/>
            <a:ext cx="3102610" cy="689930"/>
          </a:xfrm>
          <a:prstGeom prst="rect">
            <a:avLst/>
          </a:prstGeom>
        </p:spPr>
        <p:txBody>
          <a:bodyPr vert="horz" wrap="square" lIns="0" tIns="12698" rIns="0" bIns="0" rtlCol="0">
            <a:spAutoFit/>
          </a:bodyPr>
          <a:lstStyle/>
          <a:p>
            <a:pPr marL="12698">
              <a:spcBef>
                <a:spcPts val="100"/>
              </a:spcBef>
            </a:pPr>
            <a:r>
              <a:rPr sz="4400" spc="-5" dirty="0">
                <a:solidFill>
                  <a:srgbClr val="000000"/>
                </a:solidFill>
              </a:rPr>
              <a:t>Loss</a:t>
            </a:r>
            <a:r>
              <a:rPr sz="4400" spc="-40" dirty="0">
                <a:solidFill>
                  <a:srgbClr val="000000"/>
                </a:solidFill>
              </a:rPr>
              <a:t> </a:t>
            </a:r>
            <a:r>
              <a:rPr sz="4400" spc="-5" dirty="0">
                <a:solidFill>
                  <a:srgbClr val="000000"/>
                </a:solidFill>
              </a:rPr>
              <a:t>of</a:t>
            </a:r>
            <a:r>
              <a:rPr sz="4400" spc="-35" dirty="0">
                <a:solidFill>
                  <a:srgbClr val="000000"/>
                </a:solidFill>
              </a:rPr>
              <a:t> </a:t>
            </a:r>
            <a:r>
              <a:rPr sz="4400" spc="-5" dirty="0">
                <a:solidFill>
                  <a:srgbClr val="000000"/>
                </a:solidFill>
              </a:rPr>
              <a:t>Rights</a:t>
            </a:r>
            <a:endParaRPr sz="4400" dirty="0"/>
          </a:p>
        </p:txBody>
      </p:sp>
      <p:sp>
        <p:nvSpPr>
          <p:cNvPr id="12" name="Rectangle 11"/>
          <p:cNvSpPr/>
          <p:nvPr/>
        </p:nvSpPr>
        <p:spPr>
          <a:xfrm>
            <a:off x="762000" y="1447800"/>
            <a:ext cx="7315200" cy="4969847"/>
          </a:xfrm>
          <a:prstGeom prst="rect">
            <a:avLst/>
          </a:prstGeom>
        </p:spPr>
        <p:txBody>
          <a:bodyPr wrap="square">
            <a:spAutoFit/>
          </a:bodyPr>
          <a:lstStyle/>
          <a:p>
            <a:pPr fontAlgn="base">
              <a:lnSpc>
                <a:spcPct val="150000"/>
              </a:lnSpc>
              <a:buFont typeface="Wingdings" pitchFamily="2" charset="2"/>
              <a:buChar char="v"/>
            </a:pPr>
            <a:r>
              <a:rPr lang="en-GB" sz="2400" b="1" dirty="0" smtClean="0"/>
              <a:t>Abandonment; non use of mark for longer period</a:t>
            </a:r>
          </a:p>
          <a:p>
            <a:pPr fontAlgn="base">
              <a:lnSpc>
                <a:spcPct val="150000"/>
              </a:lnSpc>
              <a:buFont typeface="Wingdings" pitchFamily="2" charset="2"/>
              <a:buChar char="v"/>
            </a:pPr>
            <a:r>
              <a:rPr lang="en-GB" sz="2400" b="1" dirty="0" smtClean="0"/>
              <a:t>Failing to stop others who cause confusion;</a:t>
            </a:r>
          </a:p>
          <a:p>
            <a:pPr fontAlgn="base">
              <a:buFont typeface="Wingdings" pitchFamily="2" charset="2"/>
              <a:buChar char="v"/>
            </a:pPr>
            <a:r>
              <a:rPr lang="en-GB" sz="2400" b="1" dirty="0" smtClean="0"/>
              <a:t>“</a:t>
            </a:r>
            <a:r>
              <a:rPr lang="en-GB" sz="2400" b="1" dirty="0" err="1" smtClean="0"/>
              <a:t>Genericide</a:t>
            </a:r>
            <a:r>
              <a:rPr lang="en-GB" sz="2400" b="1" dirty="0" smtClean="0"/>
              <a:t>” of a Trademark</a:t>
            </a:r>
          </a:p>
          <a:p>
            <a:pPr fontAlgn="base"/>
            <a:r>
              <a:rPr lang="en-GB" sz="2400" dirty="0" smtClean="0"/>
              <a:t>A trademark may become lost through the acts or omissions of the owner which cause the trademark to become descriptive of the good or service. Generic use of a word results when a substantial majority of the public associates that word with the category of goods or services rather than as an indication of a specific product, source or manufacturer. </a:t>
            </a:r>
          </a:p>
          <a:p>
            <a:pPr fontAlgn="base"/>
            <a:r>
              <a:rPr lang="en-GB" sz="2400" dirty="0" smtClean="0"/>
              <a:t>For example, the word “aspirin,” once trademarked, is now a generic word to consumers.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7419" y="497776"/>
            <a:ext cx="3102610" cy="689930"/>
          </a:xfrm>
          <a:prstGeom prst="rect">
            <a:avLst/>
          </a:prstGeom>
        </p:spPr>
        <p:txBody>
          <a:bodyPr vert="horz" wrap="square" lIns="0" tIns="12698" rIns="0" bIns="0" rtlCol="0">
            <a:spAutoFit/>
          </a:bodyPr>
          <a:lstStyle/>
          <a:p>
            <a:pPr marL="12698">
              <a:spcBef>
                <a:spcPts val="100"/>
              </a:spcBef>
            </a:pPr>
            <a:r>
              <a:rPr sz="4400" spc="-5" dirty="0">
                <a:solidFill>
                  <a:srgbClr val="000000"/>
                </a:solidFill>
              </a:rPr>
              <a:t>Loss</a:t>
            </a:r>
            <a:r>
              <a:rPr sz="4400" spc="-40" dirty="0">
                <a:solidFill>
                  <a:srgbClr val="000000"/>
                </a:solidFill>
              </a:rPr>
              <a:t> </a:t>
            </a:r>
            <a:r>
              <a:rPr sz="4400" spc="-5" dirty="0">
                <a:solidFill>
                  <a:srgbClr val="000000"/>
                </a:solidFill>
              </a:rPr>
              <a:t>of</a:t>
            </a:r>
            <a:r>
              <a:rPr sz="4400" spc="-35" dirty="0">
                <a:solidFill>
                  <a:srgbClr val="000000"/>
                </a:solidFill>
              </a:rPr>
              <a:t> </a:t>
            </a:r>
            <a:r>
              <a:rPr sz="4400" spc="-5" dirty="0">
                <a:solidFill>
                  <a:srgbClr val="000000"/>
                </a:solidFill>
              </a:rPr>
              <a:t>Rights</a:t>
            </a:r>
            <a:endParaRPr sz="4400" dirty="0"/>
          </a:p>
        </p:txBody>
      </p:sp>
      <p:sp>
        <p:nvSpPr>
          <p:cNvPr id="12" name="Rectangle 11"/>
          <p:cNvSpPr/>
          <p:nvPr/>
        </p:nvSpPr>
        <p:spPr>
          <a:xfrm>
            <a:off x="762000" y="1524000"/>
            <a:ext cx="7315200" cy="1754326"/>
          </a:xfrm>
          <a:prstGeom prst="rect">
            <a:avLst/>
          </a:prstGeom>
        </p:spPr>
        <p:txBody>
          <a:bodyPr wrap="square">
            <a:spAutoFit/>
          </a:bodyPr>
          <a:lstStyle/>
          <a:p>
            <a:pPr fontAlgn="base">
              <a:lnSpc>
                <a:spcPct val="150000"/>
              </a:lnSpc>
              <a:buFont typeface="Wingdings" pitchFamily="2" charset="2"/>
              <a:buChar char="v"/>
            </a:pPr>
            <a:r>
              <a:rPr lang="en-GB" sz="2400" b="1" dirty="0" smtClean="0"/>
              <a:t>Improper licensing of the rights;</a:t>
            </a:r>
          </a:p>
          <a:p>
            <a:pPr fontAlgn="base">
              <a:lnSpc>
                <a:spcPct val="150000"/>
              </a:lnSpc>
              <a:buFont typeface="Wingdings" pitchFamily="2" charset="2"/>
              <a:buChar char="v"/>
            </a:pPr>
            <a:r>
              <a:rPr lang="en-GB" sz="2400" b="1" dirty="0" smtClean="0"/>
              <a:t>A significant change in quality or character of the goods or services.</a:t>
            </a:r>
            <a:endParaRPr lang="en-GB"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84" y="318858"/>
            <a:ext cx="8214995" cy="628375"/>
          </a:xfrm>
          <a:prstGeom prst="rect">
            <a:avLst/>
          </a:prstGeom>
        </p:spPr>
        <p:txBody>
          <a:bodyPr vert="horz" wrap="square" lIns="0" tIns="12698" rIns="0" bIns="0" rtlCol="0">
            <a:spAutoFit/>
          </a:bodyPr>
          <a:lstStyle/>
          <a:p>
            <a:pPr marL="12698">
              <a:spcBef>
                <a:spcPts val="100"/>
              </a:spcBef>
            </a:pPr>
            <a:r>
              <a:rPr sz="4000" b="1" spc="-10" dirty="0">
                <a:solidFill>
                  <a:srgbClr val="BF0000"/>
                </a:solidFill>
              </a:rPr>
              <a:t>Benefits</a:t>
            </a:r>
            <a:r>
              <a:rPr sz="4000" b="1" spc="-20" dirty="0">
                <a:solidFill>
                  <a:srgbClr val="BF0000"/>
                </a:solidFill>
              </a:rPr>
              <a:t> </a:t>
            </a:r>
            <a:r>
              <a:rPr sz="4000" b="1" spc="-5" dirty="0">
                <a:solidFill>
                  <a:srgbClr val="BF0000"/>
                </a:solidFill>
              </a:rPr>
              <a:t>of</a:t>
            </a:r>
            <a:r>
              <a:rPr sz="4000" b="1" spc="-20" dirty="0">
                <a:solidFill>
                  <a:srgbClr val="BF0000"/>
                </a:solidFill>
              </a:rPr>
              <a:t> </a:t>
            </a:r>
            <a:r>
              <a:rPr sz="4000" b="1" spc="-10" dirty="0">
                <a:solidFill>
                  <a:srgbClr val="BF0000"/>
                </a:solidFill>
              </a:rPr>
              <a:t>Registration of </a:t>
            </a:r>
            <a:r>
              <a:rPr sz="4000" b="1" dirty="0">
                <a:solidFill>
                  <a:srgbClr val="BF0000"/>
                </a:solidFill>
              </a:rPr>
              <a:t>a</a:t>
            </a:r>
            <a:r>
              <a:rPr sz="4000" b="1" spc="-20" dirty="0">
                <a:solidFill>
                  <a:srgbClr val="BF0000"/>
                </a:solidFill>
              </a:rPr>
              <a:t> </a:t>
            </a:r>
            <a:r>
              <a:rPr sz="4000" b="1" spc="-10" dirty="0">
                <a:solidFill>
                  <a:srgbClr val="BF0000"/>
                </a:solidFill>
              </a:rPr>
              <a:t>trademark</a:t>
            </a:r>
            <a:endParaRPr sz="4000" dirty="0"/>
          </a:p>
        </p:txBody>
      </p:sp>
      <p:sp>
        <p:nvSpPr>
          <p:cNvPr id="3" name="object 3"/>
          <p:cNvSpPr txBox="1"/>
          <p:nvPr/>
        </p:nvSpPr>
        <p:spPr>
          <a:xfrm>
            <a:off x="364578" y="1201230"/>
            <a:ext cx="177800" cy="391795"/>
          </a:xfrm>
          <a:prstGeom prst="rect">
            <a:avLst/>
          </a:prstGeom>
        </p:spPr>
        <p:txBody>
          <a:bodyPr vert="horz" wrap="square" lIns="0" tIns="12698" rIns="0" bIns="0" rtlCol="0">
            <a:spAutoFit/>
          </a:bodyPr>
          <a:lstStyle/>
          <a:p>
            <a:pPr marL="12698">
              <a:spcBef>
                <a:spcPts val="100"/>
              </a:spcBef>
            </a:pPr>
            <a:r>
              <a:rPr sz="2400" dirty="0">
                <a:solidFill>
                  <a:srgbClr val="001F5F"/>
                </a:solidFill>
                <a:latin typeface="Calibri"/>
                <a:cs typeface="Calibri"/>
              </a:rPr>
              <a:t>•</a:t>
            </a:r>
            <a:endParaRPr sz="2400" dirty="0">
              <a:latin typeface="Calibri"/>
              <a:cs typeface="Calibri"/>
            </a:endParaRPr>
          </a:p>
        </p:txBody>
      </p:sp>
      <p:sp>
        <p:nvSpPr>
          <p:cNvPr id="4" name="object 4"/>
          <p:cNvSpPr txBox="1"/>
          <p:nvPr/>
        </p:nvSpPr>
        <p:spPr>
          <a:xfrm>
            <a:off x="721335" y="1246950"/>
            <a:ext cx="7566025" cy="751486"/>
          </a:xfrm>
          <a:prstGeom prst="rect">
            <a:avLst/>
          </a:prstGeom>
        </p:spPr>
        <p:txBody>
          <a:bodyPr vert="horz" wrap="square" lIns="0" tIns="12698" rIns="0" bIns="0" rtlCol="0">
            <a:spAutoFit/>
          </a:bodyPr>
          <a:lstStyle/>
          <a:p>
            <a:pPr marL="12698" marR="5079">
              <a:spcBef>
                <a:spcPts val="100"/>
              </a:spcBef>
            </a:pPr>
            <a:r>
              <a:rPr sz="2400" b="1" spc="-5" dirty="0">
                <a:solidFill>
                  <a:srgbClr val="001F5F"/>
                </a:solidFill>
                <a:latin typeface="Calibri"/>
                <a:cs typeface="Calibri"/>
              </a:rPr>
              <a:t>Registration is </a:t>
            </a:r>
            <a:r>
              <a:rPr sz="2400" b="1" u="heavy" spc="-5" dirty="0">
                <a:solidFill>
                  <a:srgbClr val="001F5F"/>
                </a:solidFill>
                <a:uFill>
                  <a:solidFill>
                    <a:srgbClr val="001F5F"/>
                  </a:solidFill>
                </a:uFill>
                <a:latin typeface="Calibri"/>
                <a:cs typeface="Calibri"/>
              </a:rPr>
              <a:t>prima facie evidence of proprietorship of the </a:t>
            </a:r>
            <a:r>
              <a:rPr sz="2400" b="1" spc="-530" dirty="0">
                <a:solidFill>
                  <a:srgbClr val="001F5F"/>
                </a:solidFill>
                <a:latin typeface="Calibri"/>
                <a:cs typeface="Calibri"/>
              </a:rPr>
              <a:t> </a:t>
            </a:r>
            <a:r>
              <a:rPr sz="2400" b="1" u="heavy" spc="-5" dirty="0">
                <a:solidFill>
                  <a:srgbClr val="001F5F"/>
                </a:solidFill>
                <a:uFill>
                  <a:solidFill>
                    <a:srgbClr val="001F5F"/>
                  </a:solidFill>
                </a:uFill>
                <a:latin typeface="Calibri"/>
                <a:cs typeface="Calibri"/>
              </a:rPr>
              <a:t>trademark</a:t>
            </a:r>
            <a:endParaRPr sz="2400" dirty="0">
              <a:latin typeface="Calibri"/>
              <a:cs typeface="Calibri"/>
            </a:endParaRPr>
          </a:p>
        </p:txBody>
      </p:sp>
      <p:sp>
        <p:nvSpPr>
          <p:cNvPr id="5" name="object 5"/>
          <p:cNvSpPr txBox="1"/>
          <p:nvPr/>
        </p:nvSpPr>
        <p:spPr>
          <a:xfrm>
            <a:off x="364578" y="2298510"/>
            <a:ext cx="177800" cy="391795"/>
          </a:xfrm>
          <a:prstGeom prst="rect">
            <a:avLst/>
          </a:prstGeom>
        </p:spPr>
        <p:txBody>
          <a:bodyPr vert="horz" wrap="square" lIns="0" tIns="12698" rIns="0" bIns="0" rtlCol="0">
            <a:spAutoFit/>
          </a:bodyPr>
          <a:lstStyle/>
          <a:p>
            <a:pPr marL="12698">
              <a:spcBef>
                <a:spcPts val="100"/>
              </a:spcBef>
            </a:pPr>
            <a:r>
              <a:rPr sz="2400" dirty="0">
                <a:solidFill>
                  <a:srgbClr val="1E487C"/>
                </a:solidFill>
                <a:latin typeface="Calibri"/>
                <a:cs typeface="Calibri"/>
              </a:rPr>
              <a:t>•</a:t>
            </a:r>
            <a:endParaRPr sz="2400" dirty="0">
              <a:latin typeface="Calibri"/>
              <a:cs typeface="Calibri"/>
            </a:endParaRPr>
          </a:p>
        </p:txBody>
      </p:sp>
      <p:sp>
        <p:nvSpPr>
          <p:cNvPr id="6" name="object 6"/>
          <p:cNvSpPr txBox="1"/>
          <p:nvPr/>
        </p:nvSpPr>
        <p:spPr>
          <a:xfrm>
            <a:off x="721335" y="2344230"/>
            <a:ext cx="7746365" cy="1120818"/>
          </a:xfrm>
          <a:prstGeom prst="rect">
            <a:avLst/>
          </a:prstGeom>
        </p:spPr>
        <p:txBody>
          <a:bodyPr vert="horz" wrap="square" lIns="0" tIns="12698" rIns="0" bIns="0" rtlCol="0">
            <a:spAutoFit/>
          </a:bodyPr>
          <a:lstStyle/>
          <a:p>
            <a:pPr marL="12698" marR="5079" indent="68572">
              <a:spcBef>
                <a:spcPts val="100"/>
              </a:spcBef>
            </a:pPr>
            <a:r>
              <a:rPr sz="2400" b="1" spc="-5" dirty="0">
                <a:solidFill>
                  <a:srgbClr val="001F5F"/>
                </a:solidFill>
                <a:latin typeface="Calibri"/>
                <a:cs typeface="Calibri"/>
              </a:rPr>
              <a:t>It</a:t>
            </a:r>
            <a:r>
              <a:rPr sz="2400" b="1" spc="-15" dirty="0">
                <a:solidFill>
                  <a:srgbClr val="001F5F"/>
                </a:solidFill>
                <a:latin typeface="Calibri"/>
                <a:cs typeface="Calibri"/>
              </a:rPr>
              <a:t> </a:t>
            </a:r>
            <a:r>
              <a:rPr sz="2400" b="1" spc="-5" dirty="0">
                <a:solidFill>
                  <a:srgbClr val="001F5F"/>
                </a:solidFill>
                <a:latin typeface="Calibri"/>
                <a:cs typeface="Calibri"/>
              </a:rPr>
              <a:t>gives the</a:t>
            </a:r>
            <a:r>
              <a:rPr sz="2400" b="1" spc="5" dirty="0">
                <a:solidFill>
                  <a:srgbClr val="001F5F"/>
                </a:solidFill>
                <a:latin typeface="Calibri"/>
                <a:cs typeface="Calibri"/>
              </a:rPr>
              <a:t> </a:t>
            </a:r>
            <a:r>
              <a:rPr sz="2400" b="1" u="heavy" spc="-5" dirty="0">
                <a:solidFill>
                  <a:srgbClr val="001F5F"/>
                </a:solidFill>
                <a:uFill>
                  <a:solidFill>
                    <a:srgbClr val="001F5F"/>
                  </a:solidFill>
                </a:uFill>
                <a:latin typeface="Calibri"/>
                <a:cs typeface="Calibri"/>
              </a:rPr>
              <a:t>exclusive</a:t>
            </a:r>
            <a:r>
              <a:rPr sz="2400" b="1" u="heavy" spc="5" dirty="0">
                <a:solidFill>
                  <a:srgbClr val="001F5F"/>
                </a:solidFill>
                <a:uFill>
                  <a:solidFill>
                    <a:srgbClr val="001F5F"/>
                  </a:solidFill>
                </a:uFill>
                <a:latin typeface="Calibri"/>
                <a:cs typeface="Calibri"/>
              </a:rPr>
              <a:t> </a:t>
            </a:r>
            <a:r>
              <a:rPr sz="2400" b="1" u="heavy" spc="-5" dirty="0">
                <a:solidFill>
                  <a:srgbClr val="001F5F"/>
                </a:solidFill>
                <a:uFill>
                  <a:solidFill>
                    <a:srgbClr val="001F5F"/>
                  </a:solidFill>
                </a:uFill>
                <a:latin typeface="Calibri"/>
                <a:cs typeface="Calibri"/>
              </a:rPr>
              <a:t>right</a:t>
            </a:r>
            <a:r>
              <a:rPr sz="2400" b="1" u="heavy" spc="-10" dirty="0">
                <a:solidFill>
                  <a:srgbClr val="001F5F"/>
                </a:solidFill>
                <a:uFill>
                  <a:solidFill>
                    <a:srgbClr val="001F5F"/>
                  </a:solidFill>
                </a:uFill>
                <a:latin typeface="Calibri"/>
                <a:cs typeface="Calibri"/>
              </a:rPr>
              <a:t> </a:t>
            </a:r>
            <a:r>
              <a:rPr sz="2400" b="1" u="heavy" spc="-5" dirty="0">
                <a:solidFill>
                  <a:srgbClr val="001F5F"/>
                </a:solidFill>
                <a:uFill>
                  <a:solidFill>
                    <a:srgbClr val="001F5F"/>
                  </a:solidFill>
                </a:uFill>
                <a:latin typeface="Calibri"/>
                <a:cs typeface="Calibri"/>
              </a:rPr>
              <a:t>to</a:t>
            </a:r>
            <a:r>
              <a:rPr sz="2400" b="1" u="heavy" spc="-10" dirty="0">
                <a:solidFill>
                  <a:srgbClr val="001F5F"/>
                </a:solidFill>
                <a:uFill>
                  <a:solidFill>
                    <a:srgbClr val="001F5F"/>
                  </a:solidFill>
                </a:uFill>
                <a:latin typeface="Calibri"/>
                <a:cs typeface="Calibri"/>
              </a:rPr>
              <a:t> </a:t>
            </a:r>
            <a:r>
              <a:rPr sz="2400" b="1" u="heavy" dirty="0">
                <a:solidFill>
                  <a:srgbClr val="001F5F"/>
                </a:solidFill>
                <a:uFill>
                  <a:solidFill>
                    <a:srgbClr val="001F5F"/>
                  </a:solidFill>
                </a:uFill>
                <a:latin typeface="Calibri"/>
                <a:cs typeface="Calibri"/>
              </a:rPr>
              <a:t>use</a:t>
            </a:r>
            <a:r>
              <a:rPr sz="2400" b="1" u="heavy" spc="-5" dirty="0">
                <a:solidFill>
                  <a:srgbClr val="001F5F"/>
                </a:solidFill>
                <a:uFill>
                  <a:solidFill>
                    <a:srgbClr val="001F5F"/>
                  </a:solidFill>
                </a:uFill>
                <a:latin typeface="Calibri"/>
                <a:cs typeface="Calibri"/>
              </a:rPr>
              <a:t> the trademark</a:t>
            </a:r>
            <a:r>
              <a:rPr sz="2400" b="1" spc="35" dirty="0">
                <a:solidFill>
                  <a:srgbClr val="001F5F"/>
                </a:solidFill>
                <a:latin typeface="Calibri"/>
                <a:cs typeface="Calibri"/>
              </a:rPr>
              <a:t> </a:t>
            </a:r>
            <a:r>
              <a:rPr sz="2400" b="1" spc="-5" dirty="0">
                <a:solidFill>
                  <a:srgbClr val="001F5F"/>
                </a:solidFill>
                <a:latin typeface="Calibri"/>
                <a:cs typeface="Calibri"/>
              </a:rPr>
              <a:t>in respect</a:t>
            </a:r>
            <a:r>
              <a:rPr sz="2400" b="1" spc="-15" dirty="0">
                <a:solidFill>
                  <a:srgbClr val="001F5F"/>
                </a:solidFill>
                <a:latin typeface="Calibri"/>
                <a:cs typeface="Calibri"/>
              </a:rPr>
              <a:t> </a:t>
            </a:r>
            <a:r>
              <a:rPr sz="2400" b="1" dirty="0">
                <a:solidFill>
                  <a:srgbClr val="001F5F"/>
                </a:solidFill>
                <a:latin typeface="Calibri"/>
                <a:cs typeface="Calibri"/>
              </a:rPr>
              <a:t>of </a:t>
            </a:r>
            <a:r>
              <a:rPr sz="2400" b="1" spc="-530" dirty="0">
                <a:solidFill>
                  <a:srgbClr val="001F5F"/>
                </a:solidFill>
                <a:latin typeface="Calibri"/>
                <a:cs typeface="Calibri"/>
              </a:rPr>
              <a:t> </a:t>
            </a:r>
            <a:r>
              <a:rPr sz="2400" b="1" spc="-5" dirty="0">
                <a:solidFill>
                  <a:srgbClr val="001F5F"/>
                </a:solidFill>
                <a:latin typeface="Calibri"/>
                <a:cs typeface="Calibri"/>
              </a:rPr>
              <a:t>goods/services; and to take legal action in case of </a:t>
            </a:r>
            <a:r>
              <a:rPr sz="2400" b="1" dirty="0">
                <a:solidFill>
                  <a:srgbClr val="001F5F"/>
                </a:solidFill>
                <a:latin typeface="Calibri"/>
                <a:cs typeface="Calibri"/>
              </a:rPr>
              <a:t> </a:t>
            </a:r>
            <a:r>
              <a:rPr sz="2400" b="1" spc="-5" dirty="0">
                <a:solidFill>
                  <a:srgbClr val="001F5F"/>
                </a:solidFill>
                <a:latin typeface="Calibri"/>
                <a:cs typeface="Calibri"/>
              </a:rPr>
              <a:t>infringement</a:t>
            </a:r>
            <a:endParaRPr sz="2400" dirty="0">
              <a:latin typeface="Calibri"/>
              <a:cs typeface="Calibri"/>
            </a:endParaRPr>
          </a:p>
        </p:txBody>
      </p:sp>
      <p:sp>
        <p:nvSpPr>
          <p:cNvPr id="7" name="object 7"/>
          <p:cNvSpPr txBox="1"/>
          <p:nvPr/>
        </p:nvSpPr>
        <p:spPr>
          <a:xfrm>
            <a:off x="364578" y="3761550"/>
            <a:ext cx="177800" cy="391795"/>
          </a:xfrm>
          <a:prstGeom prst="rect">
            <a:avLst/>
          </a:prstGeom>
        </p:spPr>
        <p:txBody>
          <a:bodyPr vert="horz" wrap="square" lIns="0" tIns="12698" rIns="0" bIns="0" rtlCol="0">
            <a:spAutoFit/>
          </a:bodyPr>
          <a:lstStyle/>
          <a:p>
            <a:pPr marL="12698">
              <a:spcBef>
                <a:spcPts val="100"/>
              </a:spcBef>
            </a:pPr>
            <a:r>
              <a:rPr sz="2400" dirty="0">
                <a:solidFill>
                  <a:srgbClr val="1E487C"/>
                </a:solidFill>
                <a:latin typeface="Calibri"/>
                <a:cs typeface="Calibri"/>
              </a:rPr>
              <a:t>•</a:t>
            </a:r>
            <a:endParaRPr sz="2400" dirty="0">
              <a:latin typeface="Calibri"/>
              <a:cs typeface="Calibri"/>
            </a:endParaRPr>
          </a:p>
        </p:txBody>
      </p:sp>
      <p:sp>
        <p:nvSpPr>
          <p:cNvPr id="8" name="object 8"/>
          <p:cNvSpPr txBox="1"/>
          <p:nvPr/>
        </p:nvSpPr>
        <p:spPr>
          <a:xfrm>
            <a:off x="721335" y="3807270"/>
            <a:ext cx="6529705" cy="751486"/>
          </a:xfrm>
          <a:prstGeom prst="rect">
            <a:avLst/>
          </a:prstGeom>
        </p:spPr>
        <p:txBody>
          <a:bodyPr vert="horz" wrap="square" lIns="0" tIns="12698" rIns="0" bIns="0" rtlCol="0">
            <a:spAutoFit/>
          </a:bodyPr>
          <a:lstStyle/>
          <a:p>
            <a:pPr marL="12698" marR="5079">
              <a:spcBef>
                <a:spcPts val="100"/>
              </a:spcBef>
              <a:tabLst>
                <a:tab pos="5153692" algn="l"/>
              </a:tabLst>
            </a:pPr>
            <a:r>
              <a:rPr sz="2400" b="1" spc="-5" dirty="0">
                <a:solidFill>
                  <a:srgbClr val="001F5F"/>
                </a:solidFill>
                <a:latin typeface="Calibri"/>
                <a:cs typeface="Calibri"/>
              </a:rPr>
              <a:t>The</a:t>
            </a:r>
            <a:r>
              <a:rPr sz="2400" b="1" dirty="0">
                <a:solidFill>
                  <a:srgbClr val="001F5F"/>
                </a:solidFill>
                <a:latin typeface="Calibri"/>
                <a:cs typeface="Calibri"/>
              </a:rPr>
              <a:t> </a:t>
            </a:r>
            <a:r>
              <a:rPr sz="2400" b="1" spc="-5" dirty="0">
                <a:solidFill>
                  <a:srgbClr val="001F5F"/>
                </a:solidFill>
                <a:latin typeface="Calibri"/>
                <a:cs typeface="Calibri"/>
              </a:rPr>
              <a:t>registered proprietor</a:t>
            </a:r>
            <a:r>
              <a:rPr sz="2400" b="1" spc="35" dirty="0">
                <a:solidFill>
                  <a:srgbClr val="001F5F"/>
                </a:solidFill>
                <a:latin typeface="Calibri"/>
                <a:cs typeface="Calibri"/>
              </a:rPr>
              <a:t> </a:t>
            </a:r>
            <a:r>
              <a:rPr sz="2400" b="1" u="heavy" spc="-5" dirty="0">
                <a:solidFill>
                  <a:srgbClr val="001F5F"/>
                </a:solidFill>
                <a:uFill>
                  <a:solidFill>
                    <a:srgbClr val="001F5F"/>
                  </a:solidFill>
                </a:uFill>
                <a:latin typeface="Calibri"/>
                <a:cs typeface="Calibri"/>
              </a:rPr>
              <a:t>may</a:t>
            </a:r>
            <a:r>
              <a:rPr sz="2400" b="1" u="heavy" spc="5" dirty="0">
                <a:solidFill>
                  <a:srgbClr val="001F5F"/>
                </a:solidFill>
                <a:uFill>
                  <a:solidFill>
                    <a:srgbClr val="001F5F"/>
                  </a:solidFill>
                </a:uFill>
                <a:latin typeface="Calibri"/>
                <a:cs typeface="Calibri"/>
              </a:rPr>
              <a:t> </a:t>
            </a:r>
            <a:r>
              <a:rPr sz="2400" b="1" u="heavy" spc="-5" dirty="0">
                <a:solidFill>
                  <a:srgbClr val="001F5F"/>
                </a:solidFill>
                <a:uFill>
                  <a:solidFill>
                    <a:srgbClr val="001F5F"/>
                  </a:solidFill>
                </a:uFill>
                <a:latin typeface="Calibri"/>
                <a:cs typeface="Calibri"/>
              </a:rPr>
              <a:t>assign </a:t>
            </a:r>
            <a:r>
              <a:rPr sz="2400" b="1" u="heavy" dirty="0">
                <a:solidFill>
                  <a:srgbClr val="001F5F"/>
                </a:solidFill>
                <a:uFill>
                  <a:solidFill>
                    <a:srgbClr val="001F5F"/>
                  </a:solidFill>
                </a:uFill>
                <a:latin typeface="Calibri"/>
                <a:cs typeface="Calibri"/>
              </a:rPr>
              <a:t>or	</a:t>
            </a:r>
            <a:r>
              <a:rPr sz="2400" b="1" u="heavy" spc="-5" dirty="0">
                <a:solidFill>
                  <a:srgbClr val="001F5F"/>
                </a:solidFill>
                <a:uFill>
                  <a:solidFill>
                    <a:srgbClr val="001F5F"/>
                  </a:solidFill>
                </a:uFill>
                <a:latin typeface="Calibri"/>
                <a:cs typeface="Calibri"/>
              </a:rPr>
              <a:t>license</a:t>
            </a:r>
            <a:r>
              <a:rPr sz="2400" b="1" spc="-60" dirty="0">
                <a:solidFill>
                  <a:srgbClr val="001F5F"/>
                </a:solidFill>
                <a:latin typeface="Calibri"/>
                <a:cs typeface="Calibri"/>
              </a:rPr>
              <a:t> </a:t>
            </a:r>
            <a:r>
              <a:rPr sz="2400" b="1" spc="-5" dirty="0">
                <a:solidFill>
                  <a:srgbClr val="001F5F"/>
                </a:solidFill>
                <a:latin typeface="Calibri"/>
                <a:cs typeface="Calibri"/>
              </a:rPr>
              <a:t>the </a:t>
            </a:r>
            <a:r>
              <a:rPr sz="2400" b="1" spc="-530" dirty="0">
                <a:solidFill>
                  <a:srgbClr val="001F5F"/>
                </a:solidFill>
                <a:latin typeface="Calibri"/>
                <a:cs typeface="Calibri"/>
              </a:rPr>
              <a:t> </a:t>
            </a:r>
            <a:r>
              <a:rPr sz="2400" b="1" spc="-5" dirty="0">
                <a:solidFill>
                  <a:srgbClr val="001F5F"/>
                </a:solidFill>
                <a:latin typeface="Calibri"/>
                <a:cs typeface="Calibri"/>
              </a:rPr>
              <a:t>trademark</a:t>
            </a:r>
            <a:r>
              <a:rPr sz="2400" b="1" spc="-15" dirty="0">
                <a:solidFill>
                  <a:srgbClr val="001F5F"/>
                </a:solidFill>
                <a:latin typeface="Calibri"/>
                <a:cs typeface="Calibri"/>
              </a:rPr>
              <a:t> </a:t>
            </a:r>
            <a:r>
              <a:rPr sz="2400" b="1" dirty="0">
                <a:solidFill>
                  <a:srgbClr val="001F5F"/>
                </a:solidFill>
                <a:latin typeface="Calibri"/>
                <a:cs typeface="Calibri"/>
              </a:rPr>
              <a:t>as</a:t>
            </a:r>
            <a:r>
              <a:rPr sz="2400" b="1" spc="-5" dirty="0">
                <a:solidFill>
                  <a:srgbClr val="001F5F"/>
                </a:solidFill>
                <a:latin typeface="Calibri"/>
                <a:cs typeface="Calibri"/>
              </a:rPr>
              <a:t> any other</a:t>
            </a:r>
            <a:r>
              <a:rPr sz="2400" b="1" spc="-15" dirty="0">
                <a:solidFill>
                  <a:srgbClr val="001F5F"/>
                </a:solidFill>
                <a:latin typeface="Calibri"/>
                <a:cs typeface="Calibri"/>
              </a:rPr>
              <a:t> </a:t>
            </a:r>
            <a:r>
              <a:rPr sz="2400" b="1" spc="-5" dirty="0">
                <a:solidFill>
                  <a:srgbClr val="001F5F"/>
                </a:solidFill>
                <a:latin typeface="Calibri"/>
                <a:cs typeface="Calibri"/>
              </a:rPr>
              <a:t>property</a:t>
            </a:r>
            <a:endParaRPr sz="2400" dirty="0">
              <a:latin typeface="Calibri"/>
              <a:cs typeface="Calibri"/>
            </a:endParaRPr>
          </a:p>
        </p:txBody>
      </p:sp>
      <p:sp>
        <p:nvSpPr>
          <p:cNvPr id="9" name="object 9"/>
          <p:cNvSpPr txBox="1"/>
          <p:nvPr/>
        </p:nvSpPr>
        <p:spPr>
          <a:xfrm>
            <a:off x="364578" y="4858830"/>
            <a:ext cx="177800" cy="391795"/>
          </a:xfrm>
          <a:prstGeom prst="rect">
            <a:avLst/>
          </a:prstGeom>
        </p:spPr>
        <p:txBody>
          <a:bodyPr vert="horz" wrap="square" lIns="0" tIns="12698" rIns="0" bIns="0" rtlCol="0">
            <a:spAutoFit/>
          </a:bodyPr>
          <a:lstStyle/>
          <a:p>
            <a:pPr marL="12698">
              <a:spcBef>
                <a:spcPts val="100"/>
              </a:spcBef>
            </a:pPr>
            <a:r>
              <a:rPr sz="2400" dirty="0">
                <a:solidFill>
                  <a:srgbClr val="1E487C"/>
                </a:solidFill>
                <a:latin typeface="Calibri"/>
                <a:cs typeface="Calibri"/>
              </a:rPr>
              <a:t>•</a:t>
            </a:r>
            <a:endParaRPr sz="2400" dirty="0">
              <a:latin typeface="Calibri"/>
              <a:cs typeface="Calibri"/>
            </a:endParaRPr>
          </a:p>
        </p:txBody>
      </p:sp>
      <p:sp>
        <p:nvSpPr>
          <p:cNvPr id="10" name="object 10"/>
          <p:cNvSpPr txBox="1"/>
          <p:nvPr/>
        </p:nvSpPr>
        <p:spPr>
          <a:xfrm>
            <a:off x="721334" y="4904550"/>
            <a:ext cx="7614284" cy="1120818"/>
          </a:xfrm>
          <a:prstGeom prst="rect">
            <a:avLst/>
          </a:prstGeom>
        </p:spPr>
        <p:txBody>
          <a:bodyPr vert="horz" wrap="square" lIns="0" tIns="12698" rIns="0" bIns="0" rtlCol="0">
            <a:spAutoFit/>
          </a:bodyPr>
          <a:lstStyle/>
          <a:p>
            <a:pPr marL="12698" marR="5079">
              <a:spcBef>
                <a:spcPts val="100"/>
              </a:spcBef>
            </a:pPr>
            <a:r>
              <a:rPr sz="2400" b="1" spc="-5" dirty="0">
                <a:solidFill>
                  <a:srgbClr val="001F5F"/>
                </a:solidFill>
                <a:latin typeface="Calibri"/>
                <a:cs typeface="Calibri"/>
              </a:rPr>
              <a:t>The</a:t>
            </a:r>
            <a:r>
              <a:rPr sz="2400" b="1" spc="-10" dirty="0">
                <a:solidFill>
                  <a:srgbClr val="001F5F"/>
                </a:solidFill>
                <a:latin typeface="Calibri"/>
                <a:cs typeface="Calibri"/>
              </a:rPr>
              <a:t> </a:t>
            </a:r>
            <a:r>
              <a:rPr sz="2400" b="1" spc="-5" dirty="0">
                <a:solidFill>
                  <a:srgbClr val="001F5F"/>
                </a:solidFill>
                <a:latin typeface="Calibri"/>
                <a:cs typeface="Calibri"/>
              </a:rPr>
              <a:t>registered</a:t>
            </a:r>
            <a:r>
              <a:rPr sz="2400" b="1" spc="-20" dirty="0">
                <a:solidFill>
                  <a:srgbClr val="001F5F"/>
                </a:solidFill>
                <a:latin typeface="Calibri"/>
                <a:cs typeface="Calibri"/>
              </a:rPr>
              <a:t> </a:t>
            </a:r>
            <a:r>
              <a:rPr sz="2400" b="1" spc="-5" dirty="0">
                <a:solidFill>
                  <a:srgbClr val="001F5F"/>
                </a:solidFill>
                <a:latin typeface="Calibri"/>
                <a:cs typeface="Calibri"/>
              </a:rPr>
              <a:t>proprietor</a:t>
            </a:r>
            <a:r>
              <a:rPr sz="2400" b="1" dirty="0">
                <a:solidFill>
                  <a:srgbClr val="001F5F"/>
                </a:solidFill>
                <a:latin typeface="Calibri"/>
                <a:cs typeface="Calibri"/>
              </a:rPr>
              <a:t> </a:t>
            </a:r>
            <a:r>
              <a:rPr sz="2400" b="1" spc="-5" dirty="0">
                <a:solidFill>
                  <a:srgbClr val="001F5F"/>
                </a:solidFill>
                <a:latin typeface="Calibri"/>
                <a:cs typeface="Calibri"/>
              </a:rPr>
              <a:t>can</a:t>
            </a:r>
            <a:r>
              <a:rPr sz="2400" b="1" spc="20" dirty="0">
                <a:solidFill>
                  <a:srgbClr val="001F5F"/>
                </a:solidFill>
                <a:latin typeface="Calibri"/>
                <a:cs typeface="Calibri"/>
              </a:rPr>
              <a:t> </a:t>
            </a:r>
            <a:r>
              <a:rPr sz="2400" b="1" u="heavy" spc="-5" dirty="0">
                <a:solidFill>
                  <a:srgbClr val="001F5F"/>
                </a:solidFill>
                <a:uFill>
                  <a:solidFill>
                    <a:srgbClr val="001F5F"/>
                  </a:solidFill>
                </a:uFill>
                <a:latin typeface="Calibri"/>
                <a:cs typeface="Calibri"/>
              </a:rPr>
              <a:t>enjoy the</a:t>
            </a:r>
            <a:r>
              <a:rPr sz="2400" b="1" u="heavy" dirty="0">
                <a:solidFill>
                  <a:srgbClr val="001F5F"/>
                </a:solidFill>
                <a:uFill>
                  <a:solidFill>
                    <a:srgbClr val="001F5F"/>
                  </a:solidFill>
                </a:uFill>
                <a:latin typeface="Calibri"/>
                <a:cs typeface="Calibri"/>
              </a:rPr>
              <a:t> </a:t>
            </a:r>
            <a:r>
              <a:rPr sz="2400" b="1" u="heavy" spc="-5" dirty="0">
                <a:solidFill>
                  <a:srgbClr val="001F5F"/>
                </a:solidFill>
                <a:uFill>
                  <a:solidFill>
                    <a:srgbClr val="001F5F"/>
                  </a:solidFill>
                </a:uFill>
                <a:latin typeface="Calibri"/>
                <a:cs typeface="Calibri"/>
              </a:rPr>
              <a:t>Goodwill</a:t>
            </a:r>
            <a:r>
              <a:rPr sz="2400" b="1" spc="15" dirty="0">
                <a:solidFill>
                  <a:srgbClr val="001F5F"/>
                </a:solidFill>
                <a:latin typeface="Calibri"/>
                <a:cs typeface="Calibri"/>
              </a:rPr>
              <a:t> </a:t>
            </a:r>
            <a:r>
              <a:rPr sz="2400" b="1" spc="-5" dirty="0">
                <a:solidFill>
                  <a:srgbClr val="001F5F"/>
                </a:solidFill>
                <a:latin typeface="Calibri"/>
                <a:cs typeface="Calibri"/>
              </a:rPr>
              <a:t>associated </a:t>
            </a:r>
            <a:r>
              <a:rPr sz="2400" b="1" spc="-530" dirty="0">
                <a:solidFill>
                  <a:srgbClr val="001F5F"/>
                </a:solidFill>
                <a:latin typeface="Calibri"/>
                <a:cs typeface="Calibri"/>
              </a:rPr>
              <a:t> </a:t>
            </a:r>
            <a:r>
              <a:rPr sz="2400" b="1" spc="-5" dirty="0">
                <a:solidFill>
                  <a:srgbClr val="001F5F"/>
                </a:solidFill>
                <a:latin typeface="Calibri"/>
                <a:cs typeface="Calibri"/>
              </a:rPr>
              <a:t>with registered trademark </a:t>
            </a:r>
            <a:r>
              <a:rPr sz="2400" b="1" u="heavy" spc="-5" dirty="0">
                <a:solidFill>
                  <a:srgbClr val="001F5F"/>
                </a:solidFill>
                <a:uFill>
                  <a:solidFill>
                    <a:srgbClr val="001F5F"/>
                  </a:solidFill>
                </a:uFill>
                <a:latin typeface="Calibri"/>
                <a:cs typeface="Calibri"/>
              </a:rPr>
              <a:t>forever</a:t>
            </a:r>
            <a:r>
              <a:rPr sz="2400" b="1" spc="-5" dirty="0">
                <a:solidFill>
                  <a:srgbClr val="001F5F"/>
                </a:solidFill>
                <a:latin typeface="Calibri"/>
                <a:cs typeface="Calibri"/>
              </a:rPr>
              <a:t>, if the </a:t>
            </a:r>
            <a:r>
              <a:rPr sz="2400" b="1" dirty="0">
                <a:solidFill>
                  <a:srgbClr val="001F5F"/>
                </a:solidFill>
                <a:latin typeface="Calibri"/>
                <a:cs typeface="Calibri"/>
              </a:rPr>
              <a:t>mark </a:t>
            </a:r>
            <a:r>
              <a:rPr sz="2400" b="1" spc="-5" dirty="0">
                <a:solidFill>
                  <a:srgbClr val="001F5F"/>
                </a:solidFill>
                <a:latin typeface="Calibri"/>
                <a:cs typeface="Calibri"/>
              </a:rPr>
              <a:t>is renewed </a:t>
            </a:r>
            <a:r>
              <a:rPr sz="2400" b="1" dirty="0">
                <a:solidFill>
                  <a:srgbClr val="001F5F"/>
                </a:solidFill>
                <a:latin typeface="Calibri"/>
                <a:cs typeface="Calibri"/>
              </a:rPr>
              <a:t> </a:t>
            </a:r>
            <a:r>
              <a:rPr sz="2400" b="1" spc="-5" dirty="0">
                <a:solidFill>
                  <a:srgbClr val="001F5F"/>
                </a:solidFill>
                <a:latin typeface="Calibri"/>
                <a:cs typeface="Calibri"/>
              </a:rPr>
              <a:t>from </a:t>
            </a:r>
            <a:r>
              <a:rPr sz="2400" b="1" spc="-10" dirty="0">
                <a:solidFill>
                  <a:srgbClr val="001F5F"/>
                </a:solidFill>
                <a:latin typeface="Calibri"/>
                <a:cs typeface="Calibri"/>
              </a:rPr>
              <a:t>time</a:t>
            </a:r>
            <a:r>
              <a:rPr sz="2400" b="1" spc="-5" dirty="0">
                <a:solidFill>
                  <a:srgbClr val="001F5F"/>
                </a:solidFill>
                <a:latin typeface="Calibri"/>
                <a:cs typeface="Calibri"/>
              </a:rPr>
              <a:t> to</a:t>
            </a:r>
            <a:r>
              <a:rPr sz="2400" b="1" spc="5" dirty="0">
                <a:solidFill>
                  <a:srgbClr val="001F5F"/>
                </a:solidFill>
                <a:latin typeface="Calibri"/>
                <a:cs typeface="Calibri"/>
              </a:rPr>
              <a:t> </a:t>
            </a:r>
            <a:r>
              <a:rPr sz="2400" b="1" spc="-10" dirty="0">
                <a:solidFill>
                  <a:srgbClr val="001F5F"/>
                </a:solidFill>
                <a:latin typeface="Calibri"/>
                <a:cs typeface="Calibri"/>
              </a:rPr>
              <a:t>time</a:t>
            </a:r>
            <a:endParaRPr sz="24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0975" y="246506"/>
            <a:ext cx="4709160" cy="505265"/>
          </a:xfrm>
          <a:prstGeom prst="rect">
            <a:avLst/>
          </a:prstGeom>
        </p:spPr>
        <p:txBody>
          <a:bodyPr vert="horz" wrap="square" lIns="0" tIns="12698" rIns="0" bIns="0" rtlCol="0">
            <a:spAutoFit/>
          </a:bodyPr>
          <a:lstStyle/>
          <a:p>
            <a:pPr marL="12698">
              <a:spcBef>
                <a:spcPts val="100"/>
              </a:spcBef>
            </a:pPr>
            <a:r>
              <a:rPr b="1" spc="-10" dirty="0">
                <a:solidFill>
                  <a:srgbClr val="BF0000"/>
                </a:solidFill>
              </a:rPr>
              <a:t>Selecting </a:t>
            </a:r>
            <a:r>
              <a:rPr b="1" dirty="0">
                <a:solidFill>
                  <a:srgbClr val="BF0000"/>
                </a:solidFill>
                <a:latin typeface="Calibri"/>
                <a:cs typeface="Calibri"/>
              </a:rPr>
              <a:t>a</a:t>
            </a:r>
            <a:r>
              <a:rPr b="1" spc="-25" dirty="0">
                <a:solidFill>
                  <a:srgbClr val="BF0000"/>
                </a:solidFill>
              </a:rPr>
              <a:t> </a:t>
            </a:r>
            <a:r>
              <a:rPr b="1" dirty="0">
                <a:solidFill>
                  <a:srgbClr val="BF0000"/>
                </a:solidFill>
                <a:latin typeface="Calibri"/>
                <a:cs typeface="Calibri"/>
              </a:rPr>
              <a:t>good</a:t>
            </a:r>
            <a:r>
              <a:rPr b="1" spc="-20" dirty="0">
                <a:solidFill>
                  <a:srgbClr val="BF0000"/>
                </a:solidFill>
              </a:rPr>
              <a:t> </a:t>
            </a:r>
            <a:r>
              <a:rPr b="1" spc="-5" dirty="0">
                <a:solidFill>
                  <a:srgbClr val="BF0000"/>
                </a:solidFill>
              </a:rPr>
              <a:t>Trademark</a:t>
            </a:r>
          </a:p>
        </p:txBody>
      </p:sp>
      <p:sp>
        <p:nvSpPr>
          <p:cNvPr id="3" name="object 3"/>
          <p:cNvSpPr txBox="1"/>
          <p:nvPr/>
        </p:nvSpPr>
        <p:spPr>
          <a:xfrm>
            <a:off x="539903" y="899186"/>
            <a:ext cx="3624579" cy="382154"/>
          </a:xfrm>
          <a:prstGeom prst="rect">
            <a:avLst/>
          </a:prstGeom>
        </p:spPr>
        <p:txBody>
          <a:bodyPr vert="horz" wrap="square" lIns="0" tIns="12698" rIns="0" bIns="0" rtlCol="0">
            <a:spAutoFit/>
          </a:bodyPr>
          <a:lstStyle/>
          <a:p>
            <a:pPr marL="12698">
              <a:spcBef>
                <a:spcPts val="100"/>
              </a:spcBef>
            </a:pPr>
            <a:r>
              <a:rPr sz="2400" b="1" spc="-10" dirty="0">
                <a:solidFill>
                  <a:srgbClr val="001F5F"/>
                </a:solidFill>
                <a:latin typeface="Calibri"/>
                <a:cs typeface="Calibri"/>
              </a:rPr>
              <a:t>Go</a:t>
            </a:r>
            <a:r>
              <a:rPr sz="2400" b="1" spc="-20" dirty="0">
                <a:solidFill>
                  <a:srgbClr val="001F5F"/>
                </a:solidFill>
                <a:latin typeface="Calibri"/>
                <a:cs typeface="Calibri"/>
              </a:rPr>
              <a:t> </a:t>
            </a:r>
            <a:r>
              <a:rPr sz="2400" b="1" dirty="0">
                <a:solidFill>
                  <a:srgbClr val="001F5F"/>
                </a:solidFill>
                <a:latin typeface="Calibri"/>
                <a:cs typeface="Calibri"/>
              </a:rPr>
              <a:t>for</a:t>
            </a:r>
            <a:r>
              <a:rPr sz="2400" b="1" spc="-20" dirty="0">
                <a:solidFill>
                  <a:srgbClr val="001F5F"/>
                </a:solidFill>
                <a:latin typeface="Calibri"/>
                <a:cs typeface="Calibri"/>
              </a:rPr>
              <a:t> </a:t>
            </a:r>
            <a:r>
              <a:rPr sz="2400" b="1" dirty="0">
                <a:solidFill>
                  <a:srgbClr val="001F5F"/>
                </a:solidFill>
                <a:latin typeface="Calibri"/>
                <a:cs typeface="Calibri"/>
              </a:rPr>
              <a:t>a</a:t>
            </a:r>
            <a:r>
              <a:rPr sz="2400" b="1" spc="-10" dirty="0">
                <a:solidFill>
                  <a:srgbClr val="001F5F"/>
                </a:solidFill>
                <a:latin typeface="Calibri"/>
                <a:cs typeface="Calibri"/>
              </a:rPr>
              <a:t> </a:t>
            </a:r>
            <a:r>
              <a:rPr sz="2400" b="1" spc="-5" dirty="0">
                <a:solidFill>
                  <a:srgbClr val="001F5F"/>
                </a:solidFill>
                <a:latin typeface="Calibri"/>
                <a:cs typeface="Calibri"/>
              </a:rPr>
              <a:t>trademark</a:t>
            </a:r>
            <a:r>
              <a:rPr sz="2400" b="1" spc="-25" dirty="0">
                <a:solidFill>
                  <a:srgbClr val="001F5F"/>
                </a:solidFill>
                <a:latin typeface="Calibri"/>
                <a:cs typeface="Calibri"/>
              </a:rPr>
              <a:t> </a:t>
            </a:r>
            <a:r>
              <a:rPr sz="2400" b="1" spc="-5" dirty="0">
                <a:solidFill>
                  <a:srgbClr val="001F5F"/>
                </a:solidFill>
                <a:latin typeface="Calibri"/>
                <a:cs typeface="Calibri"/>
              </a:rPr>
              <a:t>which</a:t>
            </a:r>
            <a:r>
              <a:rPr sz="2400" b="1" spc="-25" dirty="0">
                <a:solidFill>
                  <a:srgbClr val="001F5F"/>
                </a:solidFill>
                <a:latin typeface="Calibri"/>
                <a:cs typeface="Calibri"/>
              </a:rPr>
              <a:t> </a:t>
            </a:r>
            <a:r>
              <a:rPr sz="2400" b="1" spc="-5" dirty="0">
                <a:solidFill>
                  <a:srgbClr val="001F5F"/>
                </a:solidFill>
                <a:latin typeface="Calibri"/>
                <a:cs typeface="Calibri"/>
              </a:rPr>
              <a:t>is-</a:t>
            </a:r>
            <a:endParaRPr sz="2400" dirty="0">
              <a:latin typeface="Calibri"/>
              <a:cs typeface="Calibri"/>
            </a:endParaRPr>
          </a:p>
        </p:txBody>
      </p:sp>
      <p:sp>
        <p:nvSpPr>
          <p:cNvPr id="4" name="object 4"/>
          <p:cNvSpPr txBox="1"/>
          <p:nvPr/>
        </p:nvSpPr>
        <p:spPr>
          <a:xfrm>
            <a:off x="539903" y="1229000"/>
            <a:ext cx="130175" cy="1046434"/>
          </a:xfrm>
          <a:prstGeom prst="rect">
            <a:avLst/>
          </a:prstGeom>
        </p:spPr>
        <p:txBody>
          <a:bodyPr vert="horz" wrap="square" lIns="0" tIns="45714" rIns="0" bIns="0" rtlCol="0">
            <a:spAutoFit/>
          </a:bodyPr>
          <a:lstStyle/>
          <a:p>
            <a:pPr marL="12698">
              <a:spcBef>
                <a:spcPts val="360"/>
              </a:spcBef>
            </a:pPr>
            <a:r>
              <a:rPr sz="2000" spc="415" dirty="0">
                <a:latin typeface="MS UI Gothic"/>
                <a:cs typeface="MS UI Gothic"/>
              </a:rPr>
              <a:t>•</a:t>
            </a:r>
            <a:endParaRPr sz="2000" dirty="0">
              <a:latin typeface="MS UI Gothic"/>
              <a:cs typeface="MS UI Gothic"/>
            </a:endParaRPr>
          </a:p>
          <a:p>
            <a:pPr marL="12698">
              <a:spcBef>
                <a:spcPts val="260"/>
              </a:spcBef>
            </a:pPr>
            <a:r>
              <a:rPr sz="2000" spc="415" dirty="0">
                <a:latin typeface="MS UI Gothic"/>
                <a:cs typeface="MS UI Gothic"/>
              </a:rPr>
              <a:t>•</a:t>
            </a:r>
            <a:endParaRPr sz="2000" dirty="0">
              <a:latin typeface="MS UI Gothic"/>
              <a:cs typeface="MS UI Gothic"/>
            </a:endParaRPr>
          </a:p>
          <a:p>
            <a:pPr marL="12698">
              <a:spcBef>
                <a:spcPts val="260"/>
              </a:spcBef>
            </a:pPr>
            <a:r>
              <a:rPr sz="2000" spc="415" dirty="0">
                <a:latin typeface="MS UI Gothic"/>
                <a:cs typeface="MS UI Gothic"/>
              </a:rPr>
              <a:t>•</a:t>
            </a:r>
            <a:endParaRPr sz="2000" dirty="0">
              <a:latin typeface="MS UI Gothic"/>
              <a:cs typeface="MS UI Gothic"/>
            </a:endParaRPr>
          </a:p>
        </p:txBody>
      </p:sp>
      <p:sp>
        <p:nvSpPr>
          <p:cNvPr id="5" name="object 5"/>
          <p:cNvSpPr txBox="1"/>
          <p:nvPr/>
        </p:nvSpPr>
        <p:spPr>
          <a:xfrm>
            <a:off x="949934" y="1266452"/>
            <a:ext cx="7654290" cy="1076572"/>
          </a:xfrm>
          <a:prstGeom prst="rect">
            <a:avLst/>
          </a:prstGeom>
        </p:spPr>
        <p:txBody>
          <a:bodyPr vert="horz" wrap="square" lIns="0" tIns="45080" rIns="0" bIns="0" rtlCol="0">
            <a:spAutoFit/>
          </a:bodyPr>
          <a:lstStyle/>
          <a:p>
            <a:pPr marL="12698">
              <a:spcBef>
                <a:spcPts val="355"/>
              </a:spcBef>
            </a:pPr>
            <a:r>
              <a:rPr sz="2000" b="1" i="1" spc="-5" dirty="0">
                <a:solidFill>
                  <a:srgbClr val="001F5F"/>
                </a:solidFill>
                <a:latin typeface="Calibri"/>
                <a:cs typeface="Calibri"/>
              </a:rPr>
              <a:t>Easy</a:t>
            </a:r>
            <a:r>
              <a:rPr sz="2000" b="1" i="1" spc="5" dirty="0">
                <a:solidFill>
                  <a:srgbClr val="001F5F"/>
                </a:solidFill>
                <a:latin typeface="Calibri"/>
                <a:cs typeface="Calibri"/>
              </a:rPr>
              <a:t> </a:t>
            </a:r>
            <a:r>
              <a:rPr sz="2000" b="1" i="1" spc="-5" dirty="0">
                <a:solidFill>
                  <a:srgbClr val="001F5F"/>
                </a:solidFill>
                <a:latin typeface="Calibri"/>
                <a:cs typeface="Calibri"/>
              </a:rPr>
              <a:t>to</a:t>
            </a:r>
            <a:r>
              <a:rPr sz="2000" b="1" i="1" dirty="0">
                <a:solidFill>
                  <a:srgbClr val="001F5F"/>
                </a:solidFill>
                <a:latin typeface="Calibri"/>
                <a:cs typeface="Calibri"/>
              </a:rPr>
              <a:t> </a:t>
            </a:r>
            <a:r>
              <a:rPr sz="2000" b="1" i="1" spc="-5" dirty="0">
                <a:solidFill>
                  <a:srgbClr val="001F5F"/>
                </a:solidFill>
                <a:latin typeface="Calibri"/>
                <a:cs typeface="Calibri"/>
              </a:rPr>
              <a:t>speak</a:t>
            </a:r>
            <a:r>
              <a:rPr sz="2000" b="1" i="1" dirty="0">
                <a:solidFill>
                  <a:srgbClr val="001F5F"/>
                </a:solidFill>
                <a:latin typeface="Calibri"/>
                <a:cs typeface="Calibri"/>
              </a:rPr>
              <a:t> &amp;</a:t>
            </a:r>
            <a:r>
              <a:rPr sz="2000" b="1" i="1" spc="5" dirty="0">
                <a:solidFill>
                  <a:srgbClr val="001F5F"/>
                </a:solidFill>
                <a:latin typeface="Calibri"/>
                <a:cs typeface="Calibri"/>
              </a:rPr>
              <a:t> </a:t>
            </a:r>
            <a:r>
              <a:rPr sz="2000" b="1" i="1" spc="-5" dirty="0">
                <a:solidFill>
                  <a:srgbClr val="001F5F"/>
                </a:solidFill>
                <a:latin typeface="Calibri"/>
                <a:cs typeface="Calibri"/>
              </a:rPr>
              <a:t>spell</a:t>
            </a:r>
            <a:r>
              <a:rPr sz="2000" b="1" i="1" spc="20" dirty="0">
                <a:solidFill>
                  <a:srgbClr val="001F5F"/>
                </a:solidFill>
                <a:latin typeface="Calibri"/>
                <a:cs typeface="Calibri"/>
              </a:rPr>
              <a:t> </a:t>
            </a:r>
            <a:r>
              <a:rPr sz="2000" dirty="0">
                <a:solidFill>
                  <a:srgbClr val="001F5F"/>
                </a:solidFill>
                <a:latin typeface="Calibri"/>
                <a:cs typeface="Calibri"/>
              </a:rPr>
              <a:t>(in</a:t>
            </a:r>
            <a:r>
              <a:rPr sz="2000" spc="5" dirty="0">
                <a:solidFill>
                  <a:srgbClr val="001F5F"/>
                </a:solidFill>
                <a:latin typeface="Calibri"/>
                <a:cs typeface="Calibri"/>
              </a:rPr>
              <a:t> </a:t>
            </a:r>
            <a:r>
              <a:rPr sz="2000" dirty="0">
                <a:solidFill>
                  <a:srgbClr val="001F5F"/>
                </a:solidFill>
                <a:latin typeface="Calibri"/>
                <a:cs typeface="Calibri"/>
              </a:rPr>
              <a:t>case </a:t>
            </a:r>
            <a:r>
              <a:rPr sz="2000" spc="-5" dirty="0">
                <a:solidFill>
                  <a:srgbClr val="001F5F"/>
                </a:solidFill>
                <a:latin typeface="Calibri"/>
                <a:cs typeface="Calibri"/>
              </a:rPr>
              <a:t>of</a:t>
            </a:r>
            <a:r>
              <a:rPr sz="2000" spc="5" dirty="0">
                <a:solidFill>
                  <a:srgbClr val="001F5F"/>
                </a:solidFill>
                <a:latin typeface="Calibri"/>
                <a:cs typeface="Calibri"/>
              </a:rPr>
              <a:t> </a:t>
            </a:r>
            <a:r>
              <a:rPr sz="2000" spc="-5" dirty="0">
                <a:solidFill>
                  <a:srgbClr val="001F5F"/>
                </a:solidFill>
                <a:latin typeface="Calibri"/>
                <a:cs typeface="Calibri"/>
              </a:rPr>
              <a:t>word</a:t>
            </a:r>
            <a:r>
              <a:rPr sz="2000" spc="5" dirty="0">
                <a:solidFill>
                  <a:srgbClr val="001F5F"/>
                </a:solidFill>
                <a:latin typeface="Calibri"/>
                <a:cs typeface="Calibri"/>
              </a:rPr>
              <a:t> </a:t>
            </a:r>
            <a:r>
              <a:rPr sz="2000" spc="-5" dirty="0">
                <a:solidFill>
                  <a:srgbClr val="001F5F"/>
                </a:solidFill>
                <a:latin typeface="Calibri"/>
                <a:cs typeface="Calibri"/>
              </a:rPr>
              <a:t>mark),</a:t>
            </a:r>
            <a:endParaRPr sz="2000" dirty="0">
              <a:latin typeface="Calibri"/>
              <a:cs typeface="Calibri"/>
            </a:endParaRPr>
          </a:p>
          <a:p>
            <a:pPr marL="12698">
              <a:spcBef>
                <a:spcPts val="260"/>
              </a:spcBef>
            </a:pPr>
            <a:r>
              <a:rPr sz="2000" b="1" i="1" spc="-5" dirty="0">
                <a:solidFill>
                  <a:srgbClr val="001F5F"/>
                </a:solidFill>
                <a:latin typeface="Calibri"/>
                <a:cs typeface="Calibri"/>
              </a:rPr>
              <a:t>Appealing</a:t>
            </a:r>
            <a:r>
              <a:rPr sz="2000" b="1" i="1" dirty="0">
                <a:solidFill>
                  <a:srgbClr val="001F5F"/>
                </a:solidFill>
                <a:latin typeface="Calibri"/>
                <a:cs typeface="Calibri"/>
              </a:rPr>
              <a:t> </a:t>
            </a:r>
            <a:r>
              <a:rPr sz="2000" b="1" i="1" spc="-5" dirty="0">
                <a:solidFill>
                  <a:srgbClr val="001F5F"/>
                </a:solidFill>
                <a:latin typeface="Calibri"/>
                <a:cs typeface="Calibri"/>
              </a:rPr>
              <a:t>and</a:t>
            </a:r>
            <a:r>
              <a:rPr sz="2000" b="1" i="1" dirty="0">
                <a:solidFill>
                  <a:srgbClr val="001F5F"/>
                </a:solidFill>
                <a:latin typeface="Calibri"/>
                <a:cs typeface="Calibri"/>
              </a:rPr>
              <a:t> </a:t>
            </a:r>
            <a:r>
              <a:rPr sz="2000" b="1" i="1" spc="-5" dirty="0">
                <a:solidFill>
                  <a:srgbClr val="001F5F"/>
                </a:solidFill>
                <a:latin typeface="Calibri"/>
                <a:cs typeface="Calibri"/>
              </a:rPr>
              <a:t>easy</a:t>
            </a:r>
            <a:r>
              <a:rPr sz="2000" b="1" i="1" spc="10" dirty="0">
                <a:solidFill>
                  <a:srgbClr val="001F5F"/>
                </a:solidFill>
                <a:latin typeface="Calibri"/>
                <a:cs typeface="Calibri"/>
              </a:rPr>
              <a:t> </a:t>
            </a:r>
            <a:r>
              <a:rPr sz="2000" b="1" i="1" dirty="0">
                <a:solidFill>
                  <a:srgbClr val="001F5F"/>
                </a:solidFill>
                <a:latin typeface="Calibri"/>
                <a:cs typeface="Calibri"/>
              </a:rPr>
              <a:t>to </a:t>
            </a:r>
            <a:r>
              <a:rPr sz="2000" b="1" i="1" spc="-5" dirty="0">
                <a:solidFill>
                  <a:srgbClr val="001F5F"/>
                </a:solidFill>
                <a:latin typeface="Calibri"/>
                <a:cs typeface="Calibri"/>
              </a:rPr>
              <a:t>remember</a:t>
            </a:r>
            <a:r>
              <a:rPr sz="2000" b="1" i="1" dirty="0">
                <a:solidFill>
                  <a:srgbClr val="001F5F"/>
                </a:solidFill>
                <a:latin typeface="Calibri"/>
                <a:cs typeface="Calibri"/>
              </a:rPr>
              <a:t> or recollect</a:t>
            </a:r>
            <a:r>
              <a:rPr sz="2000" dirty="0">
                <a:solidFill>
                  <a:srgbClr val="001F5F"/>
                </a:solidFill>
                <a:latin typeface="Calibri"/>
                <a:cs typeface="Calibri"/>
              </a:rPr>
              <a:t>.</a:t>
            </a:r>
            <a:endParaRPr sz="2000" dirty="0">
              <a:latin typeface="Calibri"/>
              <a:cs typeface="Calibri"/>
            </a:endParaRPr>
          </a:p>
          <a:p>
            <a:pPr marL="12698">
              <a:spcBef>
                <a:spcPts val="265"/>
              </a:spcBef>
            </a:pPr>
            <a:r>
              <a:rPr sz="2000" b="1" i="1" spc="-5" dirty="0">
                <a:solidFill>
                  <a:srgbClr val="001F5F"/>
                </a:solidFill>
                <a:latin typeface="Calibri"/>
                <a:cs typeface="Calibri"/>
              </a:rPr>
              <a:t>invented</a:t>
            </a:r>
            <a:r>
              <a:rPr sz="2000" b="1" i="1" spc="10" dirty="0">
                <a:solidFill>
                  <a:srgbClr val="001F5F"/>
                </a:solidFill>
                <a:latin typeface="Calibri"/>
                <a:cs typeface="Calibri"/>
              </a:rPr>
              <a:t> </a:t>
            </a:r>
            <a:r>
              <a:rPr sz="2000" b="1" i="1" dirty="0">
                <a:solidFill>
                  <a:srgbClr val="001F5F"/>
                </a:solidFill>
                <a:latin typeface="Calibri"/>
                <a:cs typeface="Calibri"/>
              </a:rPr>
              <a:t>or</a:t>
            </a:r>
            <a:r>
              <a:rPr sz="2000" b="1" i="1" spc="10" dirty="0">
                <a:solidFill>
                  <a:srgbClr val="001F5F"/>
                </a:solidFill>
                <a:latin typeface="Calibri"/>
                <a:cs typeface="Calibri"/>
              </a:rPr>
              <a:t> </a:t>
            </a:r>
            <a:r>
              <a:rPr sz="2000" b="1" i="1" spc="-5" dirty="0">
                <a:solidFill>
                  <a:srgbClr val="001F5F"/>
                </a:solidFill>
                <a:latin typeface="Calibri"/>
                <a:cs typeface="Calibri"/>
              </a:rPr>
              <a:t>coined</a:t>
            </a:r>
            <a:r>
              <a:rPr sz="2000" b="1" i="1" spc="30" dirty="0">
                <a:solidFill>
                  <a:srgbClr val="001F5F"/>
                </a:solidFill>
                <a:latin typeface="Calibri"/>
                <a:cs typeface="Calibri"/>
              </a:rPr>
              <a:t> </a:t>
            </a:r>
            <a:r>
              <a:rPr sz="2000" spc="-5" dirty="0">
                <a:solidFill>
                  <a:srgbClr val="001F5F"/>
                </a:solidFill>
                <a:latin typeface="Calibri"/>
                <a:cs typeface="Calibri"/>
              </a:rPr>
              <a:t>word,</a:t>
            </a:r>
            <a:r>
              <a:rPr sz="2000" spc="15" dirty="0">
                <a:solidFill>
                  <a:srgbClr val="001F5F"/>
                </a:solidFill>
                <a:latin typeface="Calibri"/>
                <a:cs typeface="Calibri"/>
              </a:rPr>
              <a:t> </a:t>
            </a:r>
            <a:r>
              <a:rPr sz="2000" spc="-5" dirty="0">
                <a:solidFill>
                  <a:srgbClr val="001F5F"/>
                </a:solidFill>
                <a:latin typeface="Calibri"/>
                <a:cs typeface="Calibri"/>
              </a:rPr>
              <a:t>unique</a:t>
            </a:r>
            <a:r>
              <a:rPr sz="2000" spc="10" dirty="0">
                <a:solidFill>
                  <a:srgbClr val="001F5F"/>
                </a:solidFill>
                <a:latin typeface="Calibri"/>
                <a:cs typeface="Calibri"/>
              </a:rPr>
              <a:t> </a:t>
            </a:r>
            <a:r>
              <a:rPr sz="2000" spc="-5" dirty="0">
                <a:solidFill>
                  <a:srgbClr val="001F5F"/>
                </a:solidFill>
                <a:latin typeface="Calibri"/>
                <a:cs typeface="Calibri"/>
              </a:rPr>
              <a:t>monogram,</a:t>
            </a:r>
            <a:r>
              <a:rPr sz="2000" spc="10" dirty="0">
                <a:solidFill>
                  <a:srgbClr val="001F5F"/>
                </a:solidFill>
                <a:latin typeface="Calibri"/>
                <a:cs typeface="Calibri"/>
              </a:rPr>
              <a:t> </a:t>
            </a:r>
            <a:r>
              <a:rPr sz="2000" spc="-5" dirty="0">
                <a:solidFill>
                  <a:srgbClr val="001F5F"/>
                </a:solidFill>
                <a:latin typeface="Calibri"/>
                <a:cs typeface="Calibri"/>
              </a:rPr>
              <a:t>logo</a:t>
            </a:r>
            <a:r>
              <a:rPr sz="2000" spc="15" dirty="0">
                <a:solidFill>
                  <a:srgbClr val="001F5F"/>
                </a:solidFill>
                <a:latin typeface="Calibri"/>
                <a:cs typeface="Calibri"/>
              </a:rPr>
              <a:t> </a:t>
            </a:r>
            <a:r>
              <a:rPr sz="2000" dirty="0">
                <a:solidFill>
                  <a:srgbClr val="001F5F"/>
                </a:solidFill>
                <a:latin typeface="Calibri"/>
                <a:cs typeface="Calibri"/>
              </a:rPr>
              <a:t>or</a:t>
            </a:r>
            <a:r>
              <a:rPr sz="2000" spc="5" dirty="0">
                <a:solidFill>
                  <a:srgbClr val="001F5F"/>
                </a:solidFill>
                <a:latin typeface="Calibri"/>
                <a:cs typeface="Calibri"/>
              </a:rPr>
              <a:t> </a:t>
            </a:r>
            <a:r>
              <a:rPr sz="2000" dirty="0">
                <a:solidFill>
                  <a:srgbClr val="001F5F"/>
                </a:solidFill>
                <a:latin typeface="Calibri"/>
                <a:cs typeface="Calibri"/>
              </a:rPr>
              <a:t>a</a:t>
            </a:r>
            <a:r>
              <a:rPr sz="2000" spc="5" dirty="0">
                <a:solidFill>
                  <a:srgbClr val="001F5F"/>
                </a:solidFill>
                <a:latin typeface="Calibri"/>
                <a:cs typeface="Calibri"/>
              </a:rPr>
              <a:t> </a:t>
            </a:r>
            <a:r>
              <a:rPr sz="2000" spc="-5" dirty="0">
                <a:solidFill>
                  <a:srgbClr val="001F5F"/>
                </a:solidFill>
                <a:latin typeface="Calibri"/>
                <a:cs typeface="Calibri"/>
              </a:rPr>
              <a:t>geometrical</a:t>
            </a:r>
            <a:r>
              <a:rPr sz="2000" spc="5" dirty="0">
                <a:solidFill>
                  <a:srgbClr val="001F5F"/>
                </a:solidFill>
                <a:latin typeface="Calibri"/>
                <a:cs typeface="Calibri"/>
              </a:rPr>
              <a:t> </a:t>
            </a:r>
            <a:r>
              <a:rPr sz="2000" spc="-5" dirty="0">
                <a:solidFill>
                  <a:srgbClr val="001F5F"/>
                </a:solidFill>
                <a:latin typeface="Calibri"/>
                <a:cs typeface="Calibri"/>
              </a:rPr>
              <a:t>device</a:t>
            </a:r>
            <a:endParaRPr sz="2000" dirty="0">
              <a:latin typeface="Calibri"/>
              <a:cs typeface="Calibri"/>
            </a:endParaRPr>
          </a:p>
        </p:txBody>
      </p:sp>
      <p:sp>
        <p:nvSpPr>
          <p:cNvPr id="6" name="object 6"/>
          <p:cNvSpPr txBox="1"/>
          <p:nvPr/>
        </p:nvSpPr>
        <p:spPr>
          <a:xfrm>
            <a:off x="539903" y="2722944"/>
            <a:ext cx="3326765" cy="382154"/>
          </a:xfrm>
          <a:prstGeom prst="rect">
            <a:avLst/>
          </a:prstGeom>
        </p:spPr>
        <p:txBody>
          <a:bodyPr vert="horz" wrap="square" lIns="0" tIns="12698" rIns="0" bIns="0" rtlCol="0">
            <a:spAutoFit/>
          </a:bodyPr>
          <a:lstStyle/>
          <a:p>
            <a:pPr marL="12698">
              <a:spcBef>
                <a:spcPts val="100"/>
              </a:spcBef>
            </a:pPr>
            <a:r>
              <a:rPr sz="2400" b="1" spc="-5" dirty="0">
                <a:solidFill>
                  <a:srgbClr val="001F5F"/>
                </a:solidFill>
                <a:latin typeface="Calibri"/>
                <a:cs typeface="Calibri"/>
              </a:rPr>
              <a:t>Don’t</a:t>
            </a:r>
            <a:r>
              <a:rPr sz="2400" b="1" spc="-25" dirty="0">
                <a:solidFill>
                  <a:srgbClr val="001F5F"/>
                </a:solidFill>
                <a:latin typeface="Calibri"/>
                <a:cs typeface="Calibri"/>
              </a:rPr>
              <a:t> </a:t>
            </a:r>
            <a:r>
              <a:rPr sz="2400" b="1" spc="-5" dirty="0">
                <a:solidFill>
                  <a:srgbClr val="001F5F"/>
                </a:solidFill>
                <a:latin typeface="Calibri"/>
                <a:cs typeface="Calibri"/>
              </a:rPr>
              <a:t>go for</a:t>
            </a:r>
            <a:r>
              <a:rPr sz="2400" b="1" spc="-20" dirty="0">
                <a:solidFill>
                  <a:srgbClr val="001F5F"/>
                </a:solidFill>
                <a:latin typeface="Calibri"/>
                <a:cs typeface="Calibri"/>
              </a:rPr>
              <a:t> </a:t>
            </a:r>
            <a:r>
              <a:rPr sz="2400" b="1" dirty="0">
                <a:solidFill>
                  <a:srgbClr val="001F5F"/>
                </a:solidFill>
                <a:latin typeface="Calibri"/>
                <a:cs typeface="Calibri"/>
              </a:rPr>
              <a:t>a</a:t>
            </a:r>
            <a:r>
              <a:rPr sz="2400" b="1" spc="-15" dirty="0">
                <a:solidFill>
                  <a:srgbClr val="001F5F"/>
                </a:solidFill>
                <a:latin typeface="Calibri"/>
                <a:cs typeface="Calibri"/>
              </a:rPr>
              <a:t> </a:t>
            </a:r>
            <a:r>
              <a:rPr sz="2400" b="1" spc="-5" dirty="0">
                <a:solidFill>
                  <a:srgbClr val="001F5F"/>
                </a:solidFill>
                <a:latin typeface="Calibri"/>
                <a:cs typeface="Calibri"/>
              </a:rPr>
              <a:t>trademark</a:t>
            </a:r>
            <a:r>
              <a:rPr sz="2400" b="1" spc="-20" dirty="0">
                <a:solidFill>
                  <a:srgbClr val="001F5F"/>
                </a:solidFill>
                <a:latin typeface="Calibri"/>
                <a:cs typeface="Calibri"/>
              </a:rPr>
              <a:t> </a:t>
            </a:r>
            <a:r>
              <a:rPr sz="2400" b="1" dirty="0">
                <a:solidFill>
                  <a:srgbClr val="001F5F"/>
                </a:solidFill>
                <a:latin typeface="Calibri"/>
                <a:cs typeface="Calibri"/>
              </a:rPr>
              <a:t>-</a:t>
            </a:r>
            <a:endParaRPr sz="2400" dirty="0">
              <a:latin typeface="Calibri"/>
              <a:cs typeface="Calibri"/>
            </a:endParaRPr>
          </a:p>
        </p:txBody>
      </p:sp>
      <p:sp>
        <p:nvSpPr>
          <p:cNvPr id="7" name="object 7"/>
          <p:cNvSpPr txBox="1"/>
          <p:nvPr/>
        </p:nvSpPr>
        <p:spPr>
          <a:xfrm>
            <a:off x="539903" y="3085820"/>
            <a:ext cx="130175" cy="320599"/>
          </a:xfrm>
          <a:prstGeom prst="rect">
            <a:avLst/>
          </a:prstGeom>
        </p:spPr>
        <p:txBody>
          <a:bodyPr vert="horz" wrap="square" lIns="0" tIns="12698" rIns="0" bIns="0" rtlCol="0">
            <a:spAutoFit/>
          </a:bodyPr>
          <a:lstStyle/>
          <a:p>
            <a:pPr marL="12698">
              <a:spcBef>
                <a:spcPts val="100"/>
              </a:spcBef>
            </a:pPr>
            <a:r>
              <a:rPr sz="2000" spc="415" dirty="0">
                <a:latin typeface="MS UI Gothic"/>
                <a:cs typeface="MS UI Gothic"/>
              </a:rPr>
              <a:t>•</a:t>
            </a:r>
            <a:endParaRPr sz="2000" dirty="0">
              <a:latin typeface="MS UI Gothic"/>
              <a:cs typeface="MS UI Gothic"/>
            </a:endParaRPr>
          </a:p>
        </p:txBody>
      </p:sp>
      <p:sp>
        <p:nvSpPr>
          <p:cNvPr id="8" name="object 8"/>
          <p:cNvSpPr txBox="1"/>
          <p:nvPr/>
        </p:nvSpPr>
        <p:spPr>
          <a:xfrm>
            <a:off x="949934" y="3122891"/>
            <a:ext cx="7923530" cy="2660466"/>
          </a:xfrm>
          <a:prstGeom prst="rect">
            <a:avLst/>
          </a:prstGeom>
        </p:spPr>
        <p:txBody>
          <a:bodyPr vert="horz" wrap="square" lIns="0" tIns="46984" rIns="0" bIns="0" rtlCol="0">
            <a:spAutoFit/>
          </a:bodyPr>
          <a:lstStyle/>
          <a:p>
            <a:pPr marL="12698" marR="5715">
              <a:lnSpc>
                <a:spcPts val="2160"/>
              </a:lnSpc>
              <a:spcBef>
                <a:spcPts val="370"/>
              </a:spcBef>
            </a:pPr>
            <a:r>
              <a:rPr sz="2000" b="1" i="1" spc="-5" dirty="0">
                <a:solidFill>
                  <a:srgbClr val="001F5F"/>
                </a:solidFill>
                <a:latin typeface="Calibri"/>
                <a:cs typeface="Calibri"/>
              </a:rPr>
              <a:t>Which</a:t>
            </a:r>
            <a:r>
              <a:rPr sz="2000" b="1" i="1" dirty="0">
                <a:solidFill>
                  <a:srgbClr val="001F5F"/>
                </a:solidFill>
                <a:latin typeface="Calibri"/>
                <a:cs typeface="Calibri"/>
              </a:rPr>
              <a:t> </a:t>
            </a:r>
            <a:r>
              <a:rPr sz="2000" b="1" i="1" spc="-5" dirty="0">
                <a:solidFill>
                  <a:srgbClr val="001F5F"/>
                </a:solidFill>
                <a:latin typeface="Calibri"/>
                <a:cs typeface="Calibri"/>
              </a:rPr>
              <a:t>is</a:t>
            </a:r>
            <a:r>
              <a:rPr sz="2000" b="1" i="1" spc="10" dirty="0">
                <a:solidFill>
                  <a:srgbClr val="001F5F"/>
                </a:solidFill>
                <a:latin typeface="Calibri"/>
                <a:cs typeface="Calibri"/>
              </a:rPr>
              <a:t> </a:t>
            </a:r>
            <a:r>
              <a:rPr sz="2000" b="1" i="1" dirty="0">
                <a:solidFill>
                  <a:srgbClr val="001F5F"/>
                </a:solidFill>
                <a:latin typeface="Calibri"/>
                <a:cs typeface="Calibri"/>
              </a:rPr>
              <a:t>not</a:t>
            </a:r>
            <a:r>
              <a:rPr sz="2000" b="1" i="1" spc="5" dirty="0">
                <a:solidFill>
                  <a:srgbClr val="001F5F"/>
                </a:solidFill>
                <a:latin typeface="Calibri"/>
                <a:cs typeface="Calibri"/>
              </a:rPr>
              <a:t> </a:t>
            </a:r>
            <a:r>
              <a:rPr sz="2000" b="1" i="1" spc="-5" dirty="0">
                <a:solidFill>
                  <a:srgbClr val="001F5F"/>
                </a:solidFill>
                <a:latin typeface="Calibri"/>
                <a:cs typeface="Calibri"/>
              </a:rPr>
              <a:t>capable</a:t>
            </a:r>
            <a:r>
              <a:rPr sz="2000" b="1" i="1" dirty="0">
                <a:solidFill>
                  <a:srgbClr val="001F5F"/>
                </a:solidFill>
                <a:latin typeface="Calibri"/>
                <a:cs typeface="Calibri"/>
              </a:rPr>
              <a:t> of</a:t>
            </a:r>
            <a:r>
              <a:rPr sz="2000" b="1" i="1" spc="5" dirty="0">
                <a:solidFill>
                  <a:srgbClr val="001F5F"/>
                </a:solidFill>
                <a:latin typeface="Calibri"/>
                <a:cs typeface="Calibri"/>
              </a:rPr>
              <a:t> </a:t>
            </a:r>
            <a:r>
              <a:rPr sz="2000" b="1" i="1" spc="-5" dirty="0">
                <a:solidFill>
                  <a:srgbClr val="001F5F"/>
                </a:solidFill>
                <a:latin typeface="Calibri"/>
                <a:cs typeface="Calibri"/>
              </a:rPr>
              <a:t>distinguishing</a:t>
            </a:r>
            <a:r>
              <a:rPr sz="2000" b="1" i="1" spc="5" dirty="0">
                <a:solidFill>
                  <a:srgbClr val="001F5F"/>
                </a:solidFill>
                <a:latin typeface="Calibri"/>
                <a:cs typeface="Calibri"/>
              </a:rPr>
              <a:t> </a:t>
            </a:r>
            <a:r>
              <a:rPr sz="2000" b="1" i="1" dirty="0">
                <a:solidFill>
                  <a:srgbClr val="001F5F"/>
                </a:solidFill>
                <a:latin typeface="Calibri"/>
                <a:cs typeface="Calibri"/>
              </a:rPr>
              <a:t>your</a:t>
            </a:r>
            <a:r>
              <a:rPr sz="2000" b="1" i="1" spc="15" dirty="0">
                <a:solidFill>
                  <a:srgbClr val="001F5F"/>
                </a:solidFill>
                <a:latin typeface="Calibri"/>
                <a:cs typeface="Calibri"/>
              </a:rPr>
              <a:t> </a:t>
            </a:r>
            <a:r>
              <a:rPr sz="2000" b="1" i="1" spc="-5" dirty="0">
                <a:solidFill>
                  <a:srgbClr val="001F5F"/>
                </a:solidFill>
                <a:latin typeface="Calibri"/>
                <a:cs typeface="Calibri"/>
              </a:rPr>
              <a:t>goods</a:t>
            </a:r>
            <a:r>
              <a:rPr sz="2000" b="1" i="1" spc="5" dirty="0">
                <a:solidFill>
                  <a:srgbClr val="001F5F"/>
                </a:solidFill>
                <a:latin typeface="Calibri"/>
                <a:cs typeface="Calibri"/>
              </a:rPr>
              <a:t> </a:t>
            </a:r>
            <a:r>
              <a:rPr sz="2000" b="1" i="1" dirty="0">
                <a:solidFill>
                  <a:srgbClr val="001F5F"/>
                </a:solidFill>
                <a:latin typeface="Calibri"/>
                <a:cs typeface="Calibri"/>
              </a:rPr>
              <a:t>or</a:t>
            </a:r>
            <a:r>
              <a:rPr sz="2000" b="1" i="1" spc="5" dirty="0">
                <a:solidFill>
                  <a:srgbClr val="001F5F"/>
                </a:solidFill>
                <a:latin typeface="Calibri"/>
                <a:cs typeface="Calibri"/>
              </a:rPr>
              <a:t> </a:t>
            </a:r>
            <a:r>
              <a:rPr sz="2000" b="1" i="1" spc="-5" dirty="0">
                <a:solidFill>
                  <a:srgbClr val="001F5F"/>
                </a:solidFill>
                <a:latin typeface="Calibri"/>
                <a:cs typeface="Calibri"/>
              </a:rPr>
              <a:t>services</a:t>
            </a:r>
            <a:r>
              <a:rPr sz="2000" b="1" i="1" spc="45" dirty="0">
                <a:solidFill>
                  <a:srgbClr val="001F5F"/>
                </a:solidFill>
                <a:latin typeface="Calibri"/>
                <a:cs typeface="Calibri"/>
              </a:rPr>
              <a:t> </a:t>
            </a:r>
            <a:r>
              <a:rPr sz="2000" spc="-5" dirty="0">
                <a:solidFill>
                  <a:srgbClr val="001F5F"/>
                </a:solidFill>
                <a:latin typeface="Calibri"/>
                <a:cs typeface="Calibri"/>
              </a:rPr>
              <a:t>from</a:t>
            </a:r>
            <a:r>
              <a:rPr sz="2000" spc="10" dirty="0">
                <a:solidFill>
                  <a:srgbClr val="001F5F"/>
                </a:solidFill>
                <a:latin typeface="Calibri"/>
                <a:cs typeface="Calibri"/>
              </a:rPr>
              <a:t> </a:t>
            </a:r>
            <a:r>
              <a:rPr sz="2000" spc="-5" dirty="0">
                <a:solidFill>
                  <a:srgbClr val="001F5F"/>
                </a:solidFill>
                <a:latin typeface="Calibri"/>
                <a:cs typeface="Calibri"/>
              </a:rPr>
              <a:t>those</a:t>
            </a:r>
            <a:r>
              <a:rPr sz="2000" dirty="0">
                <a:solidFill>
                  <a:srgbClr val="001F5F"/>
                </a:solidFill>
                <a:latin typeface="Calibri"/>
                <a:cs typeface="Calibri"/>
              </a:rPr>
              <a:t> of </a:t>
            </a:r>
            <a:r>
              <a:rPr sz="2000" spc="5" dirty="0">
                <a:solidFill>
                  <a:srgbClr val="001F5F"/>
                </a:solidFill>
                <a:latin typeface="Calibri"/>
                <a:cs typeface="Calibri"/>
              </a:rPr>
              <a:t> </a:t>
            </a:r>
            <a:r>
              <a:rPr sz="2000" spc="-5" dirty="0">
                <a:solidFill>
                  <a:srgbClr val="001F5F"/>
                </a:solidFill>
                <a:latin typeface="Calibri"/>
                <a:cs typeface="Calibri"/>
              </a:rPr>
              <a:t>others-</a:t>
            </a:r>
            <a:r>
              <a:rPr sz="2000" spc="5" dirty="0">
                <a:solidFill>
                  <a:srgbClr val="001F5F"/>
                </a:solidFill>
                <a:latin typeface="Calibri"/>
                <a:cs typeface="Calibri"/>
              </a:rPr>
              <a:t> </a:t>
            </a:r>
            <a:r>
              <a:rPr sz="2000" spc="-5" dirty="0">
                <a:solidFill>
                  <a:srgbClr val="001F5F"/>
                </a:solidFill>
                <a:latin typeface="Calibri"/>
                <a:cs typeface="Calibri"/>
              </a:rPr>
              <a:t>like</a:t>
            </a:r>
            <a:r>
              <a:rPr sz="2000" spc="5" dirty="0">
                <a:solidFill>
                  <a:srgbClr val="001F5F"/>
                </a:solidFill>
                <a:latin typeface="Calibri"/>
                <a:cs typeface="Calibri"/>
              </a:rPr>
              <a:t> </a:t>
            </a:r>
            <a:r>
              <a:rPr sz="2000" spc="-5" dirty="0">
                <a:solidFill>
                  <a:srgbClr val="001F5F"/>
                </a:solidFill>
                <a:latin typeface="Calibri"/>
                <a:cs typeface="Calibri"/>
              </a:rPr>
              <a:t>one/two</a:t>
            </a:r>
            <a:r>
              <a:rPr sz="2000" spc="5" dirty="0">
                <a:solidFill>
                  <a:srgbClr val="001F5F"/>
                </a:solidFill>
                <a:latin typeface="Calibri"/>
                <a:cs typeface="Calibri"/>
              </a:rPr>
              <a:t> </a:t>
            </a:r>
            <a:r>
              <a:rPr sz="2000" spc="-5" dirty="0">
                <a:solidFill>
                  <a:srgbClr val="001F5F"/>
                </a:solidFill>
                <a:latin typeface="Calibri"/>
                <a:cs typeface="Calibri"/>
              </a:rPr>
              <a:t>digit</a:t>
            </a:r>
            <a:r>
              <a:rPr sz="2000" spc="5" dirty="0">
                <a:solidFill>
                  <a:srgbClr val="001F5F"/>
                </a:solidFill>
                <a:latin typeface="Calibri"/>
                <a:cs typeface="Calibri"/>
              </a:rPr>
              <a:t> </a:t>
            </a:r>
            <a:r>
              <a:rPr sz="2000" spc="-15" dirty="0">
                <a:solidFill>
                  <a:srgbClr val="001F5F"/>
                </a:solidFill>
                <a:latin typeface="Calibri"/>
                <a:cs typeface="Calibri"/>
              </a:rPr>
              <a:t>letters</a:t>
            </a:r>
            <a:r>
              <a:rPr sz="2000" spc="5" dirty="0">
                <a:solidFill>
                  <a:srgbClr val="001F5F"/>
                </a:solidFill>
                <a:latin typeface="Calibri"/>
                <a:cs typeface="Calibri"/>
              </a:rPr>
              <a:t> </a:t>
            </a:r>
            <a:r>
              <a:rPr sz="2000" dirty="0">
                <a:solidFill>
                  <a:srgbClr val="001F5F"/>
                </a:solidFill>
                <a:latin typeface="Calibri"/>
                <a:cs typeface="Calibri"/>
              </a:rPr>
              <a:t>or </a:t>
            </a:r>
            <a:r>
              <a:rPr sz="2000" spc="-5" dirty="0">
                <a:solidFill>
                  <a:srgbClr val="001F5F"/>
                </a:solidFill>
                <a:latin typeface="Calibri"/>
                <a:cs typeface="Calibri"/>
              </a:rPr>
              <a:t>numerals,</a:t>
            </a:r>
            <a:r>
              <a:rPr sz="2000" spc="10" dirty="0">
                <a:solidFill>
                  <a:srgbClr val="001F5F"/>
                </a:solidFill>
                <a:latin typeface="Calibri"/>
                <a:cs typeface="Calibri"/>
              </a:rPr>
              <a:t> </a:t>
            </a:r>
            <a:r>
              <a:rPr sz="2000" spc="-5" dirty="0">
                <a:solidFill>
                  <a:srgbClr val="001F5F"/>
                </a:solidFill>
                <a:latin typeface="Calibri"/>
                <a:cs typeface="Calibri"/>
              </a:rPr>
              <a:t>common</a:t>
            </a:r>
            <a:r>
              <a:rPr sz="2000" spc="10" dirty="0">
                <a:solidFill>
                  <a:srgbClr val="001F5F"/>
                </a:solidFill>
                <a:latin typeface="Calibri"/>
                <a:cs typeface="Calibri"/>
              </a:rPr>
              <a:t> </a:t>
            </a:r>
            <a:r>
              <a:rPr sz="2000" spc="-5" dirty="0">
                <a:solidFill>
                  <a:srgbClr val="001F5F"/>
                </a:solidFill>
                <a:latin typeface="Calibri"/>
                <a:cs typeface="Calibri"/>
              </a:rPr>
              <a:t>surnames/</a:t>
            </a:r>
            <a:r>
              <a:rPr sz="2000" spc="15" dirty="0">
                <a:solidFill>
                  <a:srgbClr val="001F5F"/>
                </a:solidFill>
                <a:latin typeface="Calibri"/>
                <a:cs typeface="Calibri"/>
              </a:rPr>
              <a:t> </a:t>
            </a:r>
            <a:r>
              <a:rPr sz="2000" spc="-5" dirty="0">
                <a:solidFill>
                  <a:srgbClr val="001F5F"/>
                </a:solidFill>
                <a:latin typeface="Calibri"/>
                <a:cs typeface="Calibri"/>
              </a:rPr>
              <a:t>names, </a:t>
            </a:r>
            <a:r>
              <a:rPr sz="2000" dirty="0">
                <a:solidFill>
                  <a:srgbClr val="001F5F"/>
                </a:solidFill>
                <a:latin typeface="Calibri"/>
                <a:cs typeface="Calibri"/>
              </a:rPr>
              <a:t> </a:t>
            </a:r>
            <a:r>
              <a:rPr sz="2000" spc="-5" dirty="0">
                <a:solidFill>
                  <a:srgbClr val="001F5F"/>
                </a:solidFill>
                <a:latin typeface="Calibri"/>
                <a:cs typeface="Calibri"/>
              </a:rPr>
              <a:t>words</a:t>
            </a:r>
            <a:r>
              <a:rPr sz="2000" spc="5" dirty="0">
                <a:solidFill>
                  <a:srgbClr val="001F5F"/>
                </a:solidFill>
                <a:latin typeface="Calibri"/>
                <a:cs typeface="Calibri"/>
              </a:rPr>
              <a:t> </a:t>
            </a:r>
            <a:r>
              <a:rPr sz="2000" dirty="0">
                <a:solidFill>
                  <a:srgbClr val="001F5F"/>
                </a:solidFill>
                <a:latin typeface="Calibri"/>
                <a:cs typeface="Calibri"/>
              </a:rPr>
              <a:t>or</a:t>
            </a:r>
            <a:r>
              <a:rPr sz="2000" spc="10" dirty="0">
                <a:solidFill>
                  <a:srgbClr val="001F5F"/>
                </a:solidFill>
                <a:latin typeface="Calibri"/>
                <a:cs typeface="Calibri"/>
              </a:rPr>
              <a:t> </a:t>
            </a:r>
            <a:r>
              <a:rPr sz="2000" spc="-5" dirty="0">
                <a:solidFill>
                  <a:srgbClr val="001F5F"/>
                </a:solidFill>
                <a:latin typeface="Calibri"/>
                <a:cs typeface="Calibri"/>
              </a:rPr>
              <a:t>pictures</a:t>
            </a:r>
            <a:r>
              <a:rPr sz="2000" spc="10" dirty="0">
                <a:solidFill>
                  <a:srgbClr val="001F5F"/>
                </a:solidFill>
                <a:latin typeface="Calibri"/>
                <a:cs typeface="Calibri"/>
              </a:rPr>
              <a:t> </a:t>
            </a:r>
            <a:r>
              <a:rPr sz="2000" dirty="0">
                <a:solidFill>
                  <a:srgbClr val="001F5F"/>
                </a:solidFill>
                <a:latin typeface="Calibri"/>
                <a:cs typeface="Calibri"/>
              </a:rPr>
              <a:t>of</a:t>
            </a:r>
            <a:r>
              <a:rPr sz="2000" spc="15" dirty="0">
                <a:solidFill>
                  <a:srgbClr val="001F5F"/>
                </a:solidFill>
                <a:latin typeface="Calibri"/>
                <a:cs typeface="Calibri"/>
              </a:rPr>
              <a:t> </a:t>
            </a:r>
            <a:r>
              <a:rPr sz="2000" dirty="0">
                <a:solidFill>
                  <a:srgbClr val="001F5F"/>
                </a:solidFill>
                <a:latin typeface="Calibri"/>
                <a:cs typeface="Calibri"/>
              </a:rPr>
              <a:t>the</a:t>
            </a:r>
            <a:r>
              <a:rPr sz="2000" spc="15" dirty="0">
                <a:solidFill>
                  <a:srgbClr val="001F5F"/>
                </a:solidFill>
                <a:latin typeface="Calibri"/>
                <a:cs typeface="Calibri"/>
              </a:rPr>
              <a:t> </a:t>
            </a:r>
            <a:r>
              <a:rPr sz="2000" spc="-5" dirty="0">
                <a:solidFill>
                  <a:srgbClr val="001F5F"/>
                </a:solidFill>
                <a:latin typeface="Calibri"/>
                <a:cs typeface="Calibri"/>
              </a:rPr>
              <a:t>product</a:t>
            </a:r>
            <a:r>
              <a:rPr sz="2000" spc="15" dirty="0">
                <a:solidFill>
                  <a:srgbClr val="001F5F"/>
                </a:solidFill>
                <a:latin typeface="Calibri"/>
                <a:cs typeface="Calibri"/>
              </a:rPr>
              <a:t> </a:t>
            </a:r>
            <a:r>
              <a:rPr sz="2000" spc="-5" dirty="0">
                <a:solidFill>
                  <a:srgbClr val="001F5F"/>
                </a:solidFill>
                <a:latin typeface="Calibri"/>
                <a:cs typeface="Calibri"/>
              </a:rPr>
              <a:t>concerned,</a:t>
            </a:r>
            <a:r>
              <a:rPr sz="2000" spc="20" dirty="0">
                <a:solidFill>
                  <a:srgbClr val="001F5F"/>
                </a:solidFill>
                <a:latin typeface="Calibri"/>
                <a:cs typeface="Calibri"/>
              </a:rPr>
              <a:t> </a:t>
            </a:r>
            <a:r>
              <a:rPr sz="2000" spc="-5" dirty="0">
                <a:solidFill>
                  <a:srgbClr val="001F5F"/>
                </a:solidFill>
                <a:latin typeface="Calibri"/>
                <a:cs typeface="Calibri"/>
              </a:rPr>
              <a:t>etc.</a:t>
            </a:r>
            <a:r>
              <a:rPr sz="2000" spc="60" dirty="0">
                <a:solidFill>
                  <a:srgbClr val="001F5F"/>
                </a:solidFill>
                <a:latin typeface="Calibri"/>
                <a:cs typeface="Calibri"/>
              </a:rPr>
              <a:t> </a:t>
            </a:r>
            <a:r>
              <a:rPr sz="1600" spc="-10" dirty="0">
                <a:solidFill>
                  <a:srgbClr val="001F5F"/>
                </a:solidFill>
                <a:latin typeface="Calibri"/>
                <a:cs typeface="Calibri"/>
              </a:rPr>
              <a:t>…………………………..[Section</a:t>
            </a:r>
            <a:r>
              <a:rPr sz="1600" spc="15" dirty="0">
                <a:solidFill>
                  <a:srgbClr val="001F5F"/>
                </a:solidFill>
                <a:latin typeface="Calibri"/>
                <a:cs typeface="Calibri"/>
              </a:rPr>
              <a:t> </a:t>
            </a:r>
            <a:r>
              <a:rPr sz="1600" spc="-10" dirty="0">
                <a:solidFill>
                  <a:srgbClr val="001F5F"/>
                </a:solidFill>
                <a:latin typeface="Calibri"/>
                <a:cs typeface="Calibri"/>
              </a:rPr>
              <a:t>9(1)(a)]</a:t>
            </a:r>
            <a:endParaRPr sz="1600" dirty="0">
              <a:latin typeface="Calibri"/>
              <a:cs typeface="Calibri"/>
            </a:endParaRPr>
          </a:p>
          <a:p>
            <a:pPr marL="12698" marR="298415" algn="just">
              <a:lnSpc>
                <a:spcPct val="90300"/>
              </a:lnSpc>
              <a:spcBef>
                <a:spcPts val="370"/>
              </a:spcBef>
            </a:pPr>
            <a:r>
              <a:rPr sz="2000" b="1" i="1" spc="-5" dirty="0">
                <a:solidFill>
                  <a:srgbClr val="001F5F"/>
                </a:solidFill>
                <a:latin typeface="Calibri"/>
                <a:cs typeface="Calibri"/>
              </a:rPr>
              <a:t>Which refers </a:t>
            </a:r>
            <a:r>
              <a:rPr sz="2000" b="1" i="1" dirty="0">
                <a:solidFill>
                  <a:srgbClr val="001F5F"/>
                </a:solidFill>
                <a:latin typeface="Calibri"/>
                <a:cs typeface="Calibri"/>
              </a:rPr>
              <a:t>to </a:t>
            </a:r>
            <a:r>
              <a:rPr sz="2000" b="1" i="1" spc="-5" dirty="0">
                <a:solidFill>
                  <a:srgbClr val="001F5F"/>
                </a:solidFill>
                <a:latin typeface="Calibri"/>
                <a:cs typeface="Calibri"/>
              </a:rPr>
              <a:t>character </a:t>
            </a:r>
            <a:r>
              <a:rPr sz="2000" b="1" i="1" dirty="0">
                <a:solidFill>
                  <a:srgbClr val="001F5F"/>
                </a:solidFill>
                <a:latin typeface="Calibri"/>
                <a:cs typeface="Calibri"/>
              </a:rPr>
              <a:t>or </a:t>
            </a:r>
            <a:r>
              <a:rPr sz="2000" b="1" i="1" spc="-5" dirty="0">
                <a:solidFill>
                  <a:srgbClr val="001F5F"/>
                </a:solidFill>
                <a:latin typeface="Calibri"/>
                <a:cs typeface="Calibri"/>
              </a:rPr>
              <a:t>quality of goods/services </a:t>
            </a:r>
            <a:r>
              <a:rPr sz="2000" spc="-5" dirty="0">
                <a:solidFill>
                  <a:srgbClr val="001F5F"/>
                </a:solidFill>
                <a:latin typeface="Calibri"/>
                <a:cs typeface="Calibri"/>
              </a:rPr>
              <a:t>concerned, which </a:t>
            </a:r>
            <a:r>
              <a:rPr sz="2000" dirty="0">
                <a:solidFill>
                  <a:srgbClr val="001F5F"/>
                </a:solidFill>
                <a:latin typeface="Calibri"/>
                <a:cs typeface="Calibri"/>
              </a:rPr>
              <a:t> </a:t>
            </a:r>
            <a:r>
              <a:rPr sz="2000" spc="-5" dirty="0">
                <a:solidFill>
                  <a:srgbClr val="001F5F"/>
                </a:solidFill>
                <a:latin typeface="Calibri"/>
                <a:cs typeface="Calibri"/>
              </a:rPr>
              <a:t>indicate </a:t>
            </a:r>
            <a:r>
              <a:rPr sz="2000" dirty="0">
                <a:solidFill>
                  <a:srgbClr val="001F5F"/>
                </a:solidFill>
                <a:latin typeface="Calibri"/>
                <a:cs typeface="Calibri"/>
              </a:rPr>
              <a:t>geographical</a:t>
            </a:r>
            <a:r>
              <a:rPr sz="2000" spc="5" dirty="0">
                <a:solidFill>
                  <a:srgbClr val="001F5F"/>
                </a:solidFill>
                <a:latin typeface="Calibri"/>
                <a:cs typeface="Calibri"/>
              </a:rPr>
              <a:t> </a:t>
            </a:r>
            <a:r>
              <a:rPr sz="2000" spc="-5" dirty="0">
                <a:solidFill>
                  <a:srgbClr val="001F5F"/>
                </a:solidFill>
                <a:latin typeface="Calibri"/>
                <a:cs typeface="Calibri"/>
              </a:rPr>
              <a:t>origin, which are common to trade,..</a:t>
            </a:r>
            <a:r>
              <a:rPr sz="1600" spc="-5" dirty="0">
                <a:solidFill>
                  <a:srgbClr val="001F5F"/>
                </a:solidFill>
                <a:latin typeface="Calibri"/>
                <a:cs typeface="Calibri"/>
              </a:rPr>
              <a:t>[Section </a:t>
            </a:r>
            <a:r>
              <a:rPr sz="1600" spc="-10" dirty="0">
                <a:solidFill>
                  <a:srgbClr val="001F5F"/>
                </a:solidFill>
                <a:latin typeface="Calibri"/>
                <a:cs typeface="Calibri"/>
              </a:rPr>
              <a:t>9(1) (b) </a:t>
            </a:r>
            <a:r>
              <a:rPr sz="1600" spc="-5" dirty="0">
                <a:solidFill>
                  <a:srgbClr val="001F5F"/>
                </a:solidFill>
                <a:latin typeface="Calibri"/>
                <a:cs typeface="Calibri"/>
              </a:rPr>
              <a:t>&amp; </a:t>
            </a:r>
            <a:r>
              <a:rPr sz="1600" spc="-350" dirty="0">
                <a:solidFill>
                  <a:srgbClr val="001F5F"/>
                </a:solidFill>
                <a:latin typeface="Calibri"/>
                <a:cs typeface="Calibri"/>
              </a:rPr>
              <a:t> </a:t>
            </a:r>
            <a:r>
              <a:rPr sz="1600" spc="-10" dirty="0">
                <a:solidFill>
                  <a:srgbClr val="001F5F"/>
                </a:solidFill>
                <a:latin typeface="Calibri"/>
                <a:cs typeface="Calibri"/>
              </a:rPr>
              <a:t>(c)]</a:t>
            </a:r>
            <a:endParaRPr sz="1600" dirty="0">
              <a:latin typeface="Calibri"/>
              <a:cs typeface="Calibri"/>
            </a:endParaRPr>
          </a:p>
          <a:p>
            <a:pPr marL="12698" marR="5079" algn="just">
              <a:lnSpc>
                <a:spcPct val="98600"/>
              </a:lnSpc>
              <a:spcBef>
                <a:spcPts val="185"/>
              </a:spcBef>
            </a:pPr>
            <a:r>
              <a:rPr sz="2000" dirty="0">
                <a:solidFill>
                  <a:srgbClr val="001F5F"/>
                </a:solidFill>
                <a:latin typeface="Calibri"/>
                <a:cs typeface="Calibri"/>
              </a:rPr>
              <a:t>a </a:t>
            </a:r>
            <a:r>
              <a:rPr sz="2000" spc="-5" dirty="0">
                <a:solidFill>
                  <a:srgbClr val="001F5F"/>
                </a:solidFill>
                <a:latin typeface="Calibri"/>
                <a:cs typeface="Calibri"/>
              </a:rPr>
              <a:t>deceptive, </a:t>
            </a:r>
            <a:r>
              <a:rPr sz="2000" dirty="0">
                <a:solidFill>
                  <a:srgbClr val="001F5F"/>
                </a:solidFill>
                <a:latin typeface="Calibri"/>
                <a:cs typeface="Calibri"/>
              </a:rPr>
              <a:t>scandalous or </a:t>
            </a:r>
            <a:r>
              <a:rPr sz="2000" spc="-10" dirty="0">
                <a:solidFill>
                  <a:srgbClr val="001F5F"/>
                </a:solidFill>
                <a:latin typeface="Calibri"/>
                <a:cs typeface="Calibri"/>
              </a:rPr>
              <a:t>offensive </a:t>
            </a:r>
            <a:r>
              <a:rPr sz="2000" spc="-15" dirty="0">
                <a:solidFill>
                  <a:srgbClr val="001F5F"/>
                </a:solidFill>
                <a:latin typeface="Calibri"/>
                <a:cs typeface="Calibri"/>
              </a:rPr>
              <a:t>matter </a:t>
            </a:r>
            <a:r>
              <a:rPr sz="2000" dirty="0">
                <a:solidFill>
                  <a:srgbClr val="001F5F"/>
                </a:solidFill>
                <a:latin typeface="Calibri"/>
                <a:cs typeface="Calibri"/>
              </a:rPr>
              <a:t>or a </a:t>
            </a:r>
            <a:r>
              <a:rPr sz="2000" spc="-15" dirty="0">
                <a:solidFill>
                  <a:srgbClr val="001F5F"/>
                </a:solidFill>
                <a:latin typeface="Calibri"/>
                <a:cs typeface="Calibri"/>
              </a:rPr>
              <a:t>matter </a:t>
            </a:r>
            <a:r>
              <a:rPr sz="2000" spc="-5" dirty="0">
                <a:solidFill>
                  <a:srgbClr val="001F5F"/>
                </a:solidFill>
                <a:latin typeface="Calibri"/>
                <a:cs typeface="Calibri"/>
              </a:rPr>
              <a:t>prohibited </a:t>
            </a:r>
            <a:r>
              <a:rPr sz="2000" dirty="0">
                <a:solidFill>
                  <a:srgbClr val="001F5F"/>
                </a:solidFill>
                <a:latin typeface="Calibri"/>
                <a:cs typeface="Calibri"/>
              </a:rPr>
              <a:t>by </a:t>
            </a:r>
            <a:r>
              <a:rPr sz="2000" spc="-5" dirty="0">
                <a:solidFill>
                  <a:srgbClr val="001F5F"/>
                </a:solidFill>
                <a:latin typeface="Calibri"/>
                <a:cs typeface="Calibri"/>
              </a:rPr>
              <a:t>law </a:t>
            </a:r>
            <a:r>
              <a:rPr sz="2000" dirty="0">
                <a:solidFill>
                  <a:srgbClr val="001F5F"/>
                </a:solidFill>
                <a:latin typeface="Calibri"/>
                <a:cs typeface="Calibri"/>
              </a:rPr>
              <a:t>to </a:t>
            </a:r>
            <a:r>
              <a:rPr sz="2000" spc="5" dirty="0">
                <a:solidFill>
                  <a:srgbClr val="001F5F"/>
                </a:solidFill>
                <a:latin typeface="Calibri"/>
                <a:cs typeface="Calibri"/>
              </a:rPr>
              <a:t> </a:t>
            </a:r>
            <a:r>
              <a:rPr sz="2000" dirty="0">
                <a:solidFill>
                  <a:srgbClr val="001F5F"/>
                </a:solidFill>
                <a:latin typeface="Calibri"/>
                <a:cs typeface="Calibri"/>
              </a:rPr>
              <a:t>be </a:t>
            </a:r>
            <a:r>
              <a:rPr sz="2000" spc="-5" dirty="0">
                <a:solidFill>
                  <a:srgbClr val="001F5F"/>
                </a:solidFill>
                <a:latin typeface="Calibri"/>
                <a:cs typeface="Calibri"/>
              </a:rPr>
              <a:t>used </a:t>
            </a:r>
            <a:r>
              <a:rPr sz="2000" dirty="0">
                <a:solidFill>
                  <a:srgbClr val="001F5F"/>
                </a:solidFill>
                <a:latin typeface="Calibri"/>
                <a:cs typeface="Calibri"/>
              </a:rPr>
              <a:t>as a </a:t>
            </a:r>
            <a:r>
              <a:rPr sz="2000" spc="-10" dirty="0">
                <a:solidFill>
                  <a:srgbClr val="001F5F"/>
                </a:solidFill>
                <a:latin typeface="Calibri"/>
                <a:cs typeface="Calibri"/>
              </a:rPr>
              <a:t>trademark</a:t>
            </a:r>
            <a:r>
              <a:rPr sz="1600" spc="-10" dirty="0">
                <a:solidFill>
                  <a:srgbClr val="001F5F"/>
                </a:solidFill>
                <a:latin typeface="Calibri"/>
                <a:cs typeface="Calibri"/>
              </a:rPr>
              <a:t>,………………………………………………………………….[Sections 9(2)(3) </a:t>
            </a:r>
            <a:r>
              <a:rPr sz="1600" spc="-5" dirty="0">
                <a:solidFill>
                  <a:srgbClr val="001F5F"/>
                </a:solidFill>
                <a:latin typeface="Calibri"/>
                <a:cs typeface="Calibri"/>
              </a:rPr>
              <a:t>&amp; </a:t>
            </a:r>
            <a:r>
              <a:rPr sz="1600" spc="-10" dirty="0">
                <a:solidFill>
                  <a:srgbClr val="001F5F"/>
                </a:solidFill>
                <a:latin typeface="Calibri"/>
                <a:cs typeface="Calibri"/>
              </a:rPr>
              <a:t>13 </a:t>
            </a:r>
            <a:r>
              <a:rPr sz="1600" spc="-5" dirty="0">
                <a:solidFill>
                  <a:srgbClr val="001F5F"/>
                </a:solidFill>
                <a:latin typeface="Calibri"/>
                <a:cs typeface="Calibri"/>
              </a:rPr>
              <a:t>] </a:t>
            </a:r>
            <a:r>
              <a:rPr sz="1600" dirty="0">
                <a:solidFill>
                  <a:srgbClr val="001F5F"/>
                </a:solidFill>
                <a:latin typeface="Calibri"/>
                <a:cs typeface="Calibri"/>
              </a:rPr>
              <a:t> </a:t>
            </a:r>
            <a:r>
              <a:rPr sz="2000" dirty="0">
                <a:solidFill>
                  <a:srgbClr val="001F5F"/>
                </a:solidFill>
                <a:latin typeface="Calibri"/>
                <a:cs typeface="Calibri"/>
              </a:rPr>
              <a:t>a</a:t>
            </a:r>
            <a:r>
              <a:rPr sz="2000" spc="10" dirty="0">
                <a:solidFill>
                  <a:srgbClr val="001F5F"/>
                </a:solidFill>
                <a:latin typeface="Calibri"/>
                <a:cs typeface="Calibri"/>
              </a:rPr>
              <a:t> </a:t>
            </a:r>
            <a:r>
              <a:rPr sz="2000" spc="-5" dirty="0">
                <a:solidFill>
                  <a:srgbClr val="001F5F"/>
                </a:solidFill>
                <a:latin typeface="Calibri"/>
                <a:cs typeface="Calibri"/>
              </a:rPr>
              <a:t>mark</a:t>
            </a:r>
            <a:r>
              <a:rPr sz="2000" spc="5" dirty="0">
                <a:solidFill>
                  <a:srgbClr val="001F5F"/>
                </a:solidFill>
                <a:latin typeface="Calibri"/>
                <a:cs typeface="Calibri"/>
              </a:rPr>
              <a:t> </a:t>
            </a:r>
            <a:r>
              <a:rPr sz="2000" spc="-5" dirty="0">
                <a:solidFill>
                  <a:srgbClr val="001F5F"/>
                </a:solidFill>
                <a:latin typeface="Calibri"/>
                <a:cs typeface="Calibri"/>
              </a:rPr>
              <a:t>which</a:t>
            </a:r>
            <a:r>
              <a:rPr sz="2000" spc="10" dirty="0">
                <a:solidFill>
                  <a:srgbClr val="001F5F"/>
                </a:solidFill>
                <a:latin typeface="Calibri"/>
                <a:cs typeface="Calibri"/>
              </a:rPr>
              <a:t> </a:t>
            </a:r>
            <a:r>
              <a:rPr sz="2000" spc="-5" dirty="0">
                <a:solidFill>
                  <a:srgbClr val="001F5F"/>
                </a:solidFill>
                <a:latin typeface="Calibri"/>
                <a:cs typeface="Calibri"/>
              </a:rPr>
              <a:t>is</a:t>
            </a:r>
            <a:r>
              <a:rPr sz="2000" dirty="0">
                <a:solidFill>
                  <a:srgbClr val="001F5F"/>
                </a:solidFill>
                <a:latin typeface="Calibri"/>
                <a:cs typeface="Calibri"/>
              </a:rPr>
              <a:t> </a:t>
            </a:r>
            <a:r>
              <a:rPr sz="2000" spc="-5" dirty="0">
                <a:solidFill>
                  <a:srgbClr val="001F5F"/>
                </a:solidFill>
                <a:latin typeface="Calibri"/>
                <a:cs typeface="Calibri"/>
              </a:rPr>
              <a:t>same/similar</a:t>
            </a:r>
            <a:r>
              <a:rPr sz="2000" spc="5" dirty="0">
                <a:solidFill>
                  <a:srgbClr val="001F5F"/>
                </a:solidFill>
                <a:latin typeface="Calibri"/>
                <a:cs typeface="Calibri"/>
              </a:rPr>
              <a:t> </a:t>
            </a:r>
            <a:r>
              <a:rPr sz="2000" dirty="0">
                <a:solidFill>
                  <a:srgbClr val="001F5F"/>
                </a:solidFill>
                <a:latin typeface="Calibri"/>
                <a:cs typeface="Calibri"/>
              </a:rPr>
              <a:t>to</a:t>
            </a:r>
            <a:r>
              <a:rPr sz="2000" spc="5" dirty="0">
                <a:solidFill>
                  <a:srgbClr val="001F5F"/>
                </a:solidFill>
                <a:latin typeface="Calibri"/>
                <a:cs typeface="Calibri"/>
              </a:rPr>
              <a:t> </a:t>
            </a:r>
            <a:r>
              <a:rPr sz="2000" dirty="0">
                <a:solidFill>
                  <a:srgbClr val="001F5F"/>
                </a:solidFill>
                <a:latin typeface="Calibri"/>
                <a:cs typeface="Calibri"/>
              </a:rPr>
              <a:t>an</a:t>
            </a:r>
            <a:r>
              <a:rPr sz="2000" spc="10" dirty="0">
                <a:solidFill>
                  <a:srgbClr val="001F5F"/>
                </a:solidFill>
                <a:latin typeface="Calibri"/>
                <a:cs typeface="Calibri"/>
              </a:rPr>
              <a:t> </a:t>
            </a:r>
            <a:r>
              <a:rPr sz="2000" spc="-5" dirty="0">
                <a:solidFill>
                  <a:srgbClr val="001F5F"/>
                </a:solidFill>
                <a:latin typeface="Calibri"/>
                <a:cs typeface="Calibri"/>
              </a:rPr>
              <a:t>already</a:t>
            </a:r>
            <a:r>
              <a:rPr sz="2000" spc="15" dirty="0">
                <a:solidFill>
                  <a:srgbClr val="001F5F"/>
                </a:solidFill>
                <a:latin typeface="Calibri"/>
                <a:cs typeface="Calibri"/>
              </a:rPr>
              <a:t> </a:t>
            </a:r>
            <a:r>
              <a:rPr sz="2000" spc="-5" dirty="0">
                <a:solidFill>
                  <a:srgbClr val="001F5F"/>
                </a:solidFill>
                <a:latin typeface="Calibri"/>
                <a:cs typeface="Calibri"/>
              </a:rPr>
              <a:t>existing</a:t>
            </a:r>
            <a:r>
              <a:rPr sz="2000" spc="5" dirty="0">
                <a:solidFill>
                  <a:srgbClr val="001F5F"/>
                </a:solidFill>
                <a:latin typeface="Calibri"/>
                <a:cs typeface="Calibri"/>
              </a:rPr>
              <a:t> </a:t>
            </a:r>
            <a:r>
              <a:rPr sz="2000" spc="-5" dirty="0">
                <a:solidFill>
                  <a:srgbClr val="001F5F"/>
                </a:solidFill>
                <a:latin typeface="Calibri"/>
                <a:cs typeface="Calibri"/>
              </a:rPr>
              <a:t>trademark</a:t>
            </a:r>
            <a:r>
              <a:rPr sz="1600" spc="-5" dirty="0">
                <a:solidFill>
                  <a:srgbClr val="001F5F"/>
                </a:solidFill>
                <a:latin typeface="Calibri"/>
                <a:cs typeface="Calibri"/>
              </a:rPr>
              <a:t>,…[Section</a:t>
            </a:r>
            <a:r>
              <a:rPr sz="1600" dirty="0">
                <a:solidFill>
                  <a:srgbClr val="001F5F"/>
                </a:solidFill>
                <a:latin typeface="Calibri"/>
                <a:cs typeface="Calibri"/>
              </a:rPr>
              <a:t> </a:t>
            </a:r>
            <a:r>
              <a:rPr sz="1600" spc="-10" dirty="0">
                <a:solidFill>
                  <a:srgbClr val="001F5F"/>
                </a:solidFill>
                <a:latin typeface="Calibri"/>
                <a:cs typeface="Calibri"/>
              </a:rPr>
              <a:t>11]</a:t>
            </a:r>
            <a:endParaRPr sz="1600" dirty="0">
              <a:latin typeface="Calibri"/>
              <a:cs typeface="Calibri"/>
            </a:endParaRPr>
          </a:p>
        </p:txBody>
      </p:sp>
      <p:sp>
        <p:nvSpPr>
          <p:cNvPr id="9" name="object 9"/>
          <p:cNvSpPr txBox="1"/>
          <p:nvPr/>
        </p:nvSpPr>
        <p:spPr>
          <a:xfrm>
            <a:off x="539903" y="3960978"/>
            <a:ext cx="130175" cy="320599"/>
          </a:xfrm>
          <a:prstGeom prst="rect">
            <a:avLst/>
          </a:prstGeom>
        </p:spPr>
        <p:txBody>
          <a:bodyPr vert="horz" wrap="square" lIns="0" tIns="12698" rIns="0" bIns="0" rtlCol="0">
            <a:spAutoFit/>
          </a:bodyPr>
          <a:lstStyle/>
          <a:p>
            <a:pPr marL="12698">
              <a:spcBef>
                <a:spcPts val="100"/>
              </a:spcBef>
            </a:pPr>
            <a:r>
              <a:rPr sz="2000" spc="415" dirty="0">
                <a:latin typeface="MS UI Gothic"/>
                <a:cs typeface="MS UI Gothic"/>
              </a:rPr>
              <a:t>•</a:t>
            </a:r>
            <a:endParaRPr sz="2000" dirty="0">
              <a:latin typeface="MS UI Gothic"/>
              <a:cs typeface="MS UI Gothic"/>
            </a:endParaRPr>
          </a:p>
        </p:txBody>
      </p:sp>
      <p:sp>
        <p:nvSpPr>
          <p:cNvPr id="10" name="object 10"/>
          <p:cNvSpPr txBox="1"/>
          <p:nvPr/>
        </p:nvSpPr>
        <p:spPr>
          <a:xfrm>
            <a:off x="539903" y="4778896"/>
            <a:ext cx="130175" cy="320599"/>
          </a:xfrm>
          <a:prstGeom prst="rect">
            <a:avLst/>
          </a:prstGeom>
        </p:spPr>
        <p:txBody>
          <a:bodyPr vert="horz" wrap="square" lIns="0" tIns="12698" rIns="0" bIns="0" rtlCol="0">
            <a:spAutoFit/>
          </a:bodyPr>
          <a:lstStyle/>
          <a:p>
            <a:pPr marL="12698">
              <a:spcBef>
                <a:spcPts val="100"/>
              </a:spcBef>
            </a:pPr>
            <a:r>
              <a:rPr sz="2000" spc="415" dirty="0">
                <a:latin typeface="MS UI Gothic"/>
                <a:cs typeface="MS UI Gothic"/>
              </a:rPr>
              <a:t>•</a:t>
            </a:r>
            <a:endParaRPr sz="2000" dirty="0">
              <a:latin typeface="MS UI Gothic"/>
              <a:cs typeface="MS UI Gothic"/>
            </a:endParaRPr>
          </a:p>
        </p:txBody>
      </p:sp>
      <p:sp>
        <p:nvSpPr>
          <p:cNvPr id="11" name="object 11"/>
          <p:cNvSpPr txBox="1"/>
          <p:nvPr/>
        </p:nvSpPr>
        <p:spPr>
          <a:xfrm>
            <a:off x="539903" y="5379732"/>
            <a:ext cx="130175" cy="320599"/>
          </a:xfrm>
          <a:prstGeom prst="rect">
            <a:avLst/>
          </a:prstGeom>
        </p:spPr>
        <p:txBody>
          <a:bodyPr vert="horz" wrap="square" lIns="0" tIns="12698" rIns="0" bIns="0" rtlCol="0">
            <a:spAutoFit/>
          </a:bodyPr>
          <a:lstStyle/>
          <a:p>
            <a:pPr marL="12698">
              <a:spcBef>
                <a:spcPts val="100"/>
              </a:spcBef>
            </a:pPr>
            <a:r>
              <a:rPr sz="2000" spc="415" dirty="0">
                <a:latin typeface="MS UI Gothic"/>
                <a:cs typeface="MS UI Gothic"/>
              </a:rPr>
              <a:t>•</a:t>
            </a:r>
            <a:endParaRPr sz="2000" dirty="0">
              <a:latin typeface="MS UI Gothic"/>
              <a:cs typeface="MS UI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654" y="396252"/>
            <a:ext cx="5970270" cy="689930"/>
          </a:xfrm>
          <a:prstGeom prst="rect">
            <a:avLst/>
          </a:prstGeom>
        </p:spPr>
        <p:txBody>
          <a:bodyPr vert="horz" wrap="square" lIns="0" tIns="12698" rIns="0" bIns="0" rtlCol="0">
            <a:spAutoFit/>
          </a:bodyPr>
          <a:lstStyle/>
          <a:p>
            <a:pPr marL="12698">
              <a:spcBef>
                <a:spcPts val="100"/>
              </a:spcBef>
            </a:pPr>
            <a:r>
              <a:rPr sz="4400" b="1" spc="-5" dirty="0">
                <a:solidFill>
                  <a:srgbClr val="BF0000"/>
                </a:solidFill>
              </a:rPr>
              <a:t>Appropriate</a:t>
            </a:r>
            <a:r>
              <a:rPr sz="4400" b="1" spc="-25" dirty="0">
                <a:solidFill>
                  <a:srgbClr val="BF0000"/>
                </a:solidFill>
              </a:rPr>
              <a:t> </a:t>
            </a:r>
            <a:r>
              <a:rPr sz="4400" b="1" spc="-5" dirty="0">
                <a:solidFill>
                  <a:srgbClr val="BF0000"/>
                </a:solidFill>
              </a:rPr>
              <a:t>form</a:t>
            </a:r>
            <a:r>
              <a:rPr sz="4400" b="1" spc="-25" dirty="0">
                <a:solidFill>
                  <a:srgbClr val="BF0000"/>
                </a:solidFill>
              </a:rPr>
              <a:t> </a:t>
            </a:r>
            <a:r>
              <a:rPr sz="4400" b="1" spc="-5" dirty="0">
                <a:solidFill>
                  <a:srgbClr val="BF0000"/>
                </a:solidFill>
              </a:rPr>
              <a:t>and</a:t>
            </a:r>
            <a:r>
              <a:rPr sz="4400" b="1" spc="-15" dirty="0">
                <a:solidFill>
                  <a:srgbClr val="BF0000"/>
                </a:solidFill>
              </a:rPr>
              <a:t> </a:t>
            </a:r>
            <a:r>
              <a:rPr sz="4400" b="1" spc="-5" dirty="0">
                <a:solidFill>
                  <a:srgbClr val="BF0000"/>
                </a:solidFill>
              </a:rPr>
              <a:t>fee</a:t>
            </a:r>
            <a:endParaRPr sz="4400" dirty="0"/>
          </a:p>
        </p:txBody>
      </p:sp>
      <p:sp>
        <p:nvSpPr>
          <p:cNvPr id="3" name="object 3"/>
          <p:cNvSpPr txBox="1"/>
          <p:nvPr/>
        </p:nvSpPr>
        <p:spPr>
          <a:xfrm>
            <a:off x="688225" y="1831226"/>
            <a:ext cx="7563484" cy="4208842"/>
          </a:xfrm>
          <a:prstGeom prst="rect">
            <a:avLst/>
          </a:prstGeom>
        </p:spPr>
        <p:txBody>
          <a:bodyPr vert="horz" wrap="square" lIns="0" tIns="12698" rIns="0" bIns="0" rtlCol="0">
            <a:spAutoFit/>
          </a:bodyPr>
          <a:lstStyle/>
          <a:p>
            <a:pPr marL="12698" marR="5079">
              <a:spcBef>
                <a:spcPts val="100"/>
              </a:spcBef>
              <a:tabLst>
                <a:tab pos="3007643" algn="l"/>
              </a:tabLst>
            </a:pPr>
            <a:r>
              <a:rPr sz="2400" b="1" spc="-5" dirty="0">
                <a:solidFill>
                  <a:srgbClr val="001F5F"/>
                </a:solidFill>
                <a:latin typeface="Arial"/>
                <a:cs typeface="Arial"/>
              </a:rPr>
              <a:t>At</a:t>
            </a:r>
            <a:r>
              <a:rPr sz="2400" b="1" spc="15" dirty="0">
                <a:solidFill>
                  <a:srgbClr val="001F5F"/>
                </a:solidFill>
                <a:latin typeface="Arial"/>
                <a:cs typeface="Arial"/>
              </a:rPr>
              <a:t> </a:t>
            </a:r>
            <a:r>
              <a:rPr sz="2400" b="1" spc="-10" dirty="0">
                <a:solidFill>
                  <a:srgbClr val="001F5F"/>
                </a:solidFill>
                <a:latin typeface="Arial"/>
                <a:cs typeface="Arial"/>
              </a:rPr>
              <a:t>present</a:t>
            </a:r>
            <a:r>
              <a:rPr sz="2400" b="1" spc="25" dirty="0">
                <a:solidFill>
                  <a:srgbClr val="001F5F"/>
                </a:solidFill>
                <a:latin typeface="Arial"/>
                <a:cs typeface="Arial"/>
              </a:rPr>
              <a:t> </a:t>
            </a:r>
            <a:r>
              <a:rPr sz="2400" b="1" spc="-5" dirty="0">
                <a:solidFill>
                  <a:srgbClr val="001F5F"/>
                </a:solidFill>
                <a:latin typeface="Arial"/>
                <a:cs typeface="Arial"/>
              </a:rPr>
              <a:t>there</a:t>
            </a:r>
            <a:r>
              <a:rPr sz="2400" b="1" spc="15" dirty="0">
                <a:solidFill>
                  <a:srgbClr val="001F5F"/>
                </a:solidFill>
                <a:latin typeface="Arial"/>
                <a:cs typeface="Arial"/>
              </a:rPr>
              <a:t> </a:t>
            </a:r>
            <a:r>
              <a:rPr sz="2400" b="1" spc="-5" dirty="0">
                <a:solidFill>
                  <a:srgbClr val="001F5F"/>
                </a:solidFill>
                <a:latin typeface="Arial"/>
                <a:cs typeface="Arial"/>
              </a:rPr>
              <a:t>are</a:t>
            </a:r>
            <a:r>
              <a:rPr sz="2400" b="1" spc="10" dirty="0">
                <a:solidFill>
                  <a:srgbClr val="001F5F"/>
                </a:solidFill>
                <a:latin typeface="Arial"/>
                <a:cs typeface="Arial"/>
              </a:rPr>
              <a:t> </a:t>
            </a:r>
            <a:r>
              <a:rPr sz="2400" b="1" spc="-5" dirty="0">
                <a:solidFill>
                  <a:srgbClr val="001F5F"/>
                </a:solidFill>
                <a:latin typeface="Arial"/>
                <a:cs typeface="Arial"/>
              </a:rPr>
              <a:t>many</a:t>
            </a:r>
            <a:r>
              <a:rPr sz="2400" b="1" spc="20" dirty="0">
                <a:solidFill>
                  <a:srgbClr val="001F5F"/>
                </a:solidFill>
                <a:latin typeface="Arial"/>
                <a:cs typeface="Arial"/>
              </a:rPr>
              <a:t> </a:t>
            </a:r>
            <a:r>
              <a:rPr sz="2400" b="1" spc="-5" dirty="0">
                <a:solidFill>
                  <a:srgbClr val="001F5F"/>
                </a:solidFill>
                <a:latin typeface="Arial"/>
                <a:cs typeface="Arial"/>
              </a:rPr>
              <a:t>forms</a:t>
            </a:r>
            <a:r>
              <a:rPr sz="2400" b="1" spc="10" dirty="0">
                <a:solidFill>
                  <a:srgbClr val="001F5F"/>
                </a:solidFill>
                <a:latin typeface="Arial"/>
                <a:cs typeface="Arial"/>
              </a:rPr>
              <a:t> </a:t>
            </a:r>
            <a:r>
              <a:rPr sz="2400" b="1" spc="-5" dirty="0">
                <a:solidFill>
                  <a:srgbClr val="001F5F"/>
                </a:solidFill>
                <a:latin typeface="Arial"/>
                <a:cs typeface="Arial"/>
              </a:rPr>
              <a:t>prescribed</a:t>
            </a:r>
            <a:r>
              <a:rPr sz="2400" b="1" spc="15" dirty="0">
                <a:solidFill>
                  <a:srgbClr val="001F5F"/>
                </a:solidFill>
                <a:latin typeface="Arial"/>
                <a:cs typeface="Arial"/>
              </a:rPr>
              <a:t> </a:t>
            </a:r>
            <a:r>
              <a:rPr sz="2400" b="1" spc="-5" dirty="0">
                <a:solidFill>
                  <a:srgbClr val="001F5F"/>
                </a:solidFill>
                <a:latin typeface="Arial"/>
                <a:cs typeface="Arial"/>
              </a:rPr>
              <a:t>for </a:t>
            </a:r>
            <a:r>
              <a:rPr sz="2400" b="1" dirty="0">
                <a:solidFill>
                  <a:srgbClr val="001F5F"/>
                </a:solidFill>
                <a:latin typeface="Arial"/>
                <a:cs typeface="Arial"/>
              </a:rPr>
              <a:t> filing </a:t>
            </a:r>
            <a:r>
              <a:rPr sz="2400" b="1" spc="-10" dirty="0">
                <a:solidFill>
                  <a:srgbClr val="001F5F"/>
                </a:solidFill>
                <a:latin typeface="Arial"/>
                <a:cs typeface="Arial"/>
              </a:rPr>
              <a:t>new </a:t>
            </a:r>
            <a:r>
              <a:rPr sz="2400" b="1" spc="-5" dirty="0">
                <a:solidFill>
                  <a:srgbClr val="001F5F"/>
                </a:solidFill>
                <a:latin typeface="Arial"/>
                <a:cs typeface="Arial"/>
              </a:rPr>
              <a:t>applications depending on </a:t>
            </a:r>
            <a:r>
              <a:rPr sz="2400" b="1" dirty="0">
                <a:solidFill>
                  <a:srgbClr val="001F5F"/>
                </a:solidFill>
                <a:latin typeface="Arial"/>
                <a:cs typeface="Arial"/>
              </a:rPr>
              <a:t>the </a:t>
            </a:r>
            <a:r>
              <a:rPr sz="2400" b="1" spc="-5" dirty="0">
                <a:solidFill>
                  <a:srgbClr val="001F5F"/>
                </a:solidFill>
                <a:latin typeface="Arial"/>
                <a:cs typeface="Arial"/>
              </a:rPr>
              <a:t>nature </a:t>
            </a:r>
            <a:r>
              <a:rPr sz="2400" b="1" dirty="0">
                <a:solidFill>
                  <a:srgbClr val="001F5F"/>
                </a:solidFill>
                <a:latin typeface="Arial"/>
                <a:cs typeface="Arial"/>
              </a:rPr>
              <a:t>of </a:t>
            </a:r>
            <a:r>
              <a:rPr sz="2400" b="1" spc="5" dirty="0">
                <a:solidFill>
                  <a:srgbClr val="001F5F"/>
                </a:solidFill>
                <a:latin typeface="Arial"/>
                <a:cs typeface="Arial"/>
              </a:rPr>
              <a:t> </a:t>
            </a:r>
            <a:r>
              <a:rPr sz="2400" b="1" spc="-5" dirty="0">
                <a:solidFill>
                  <a:srgbClr val="001F5F"/>
                </a:solidFill>
                <a:latin typeface="Arial"/>
                <a:cs typeface="Arial"/>
              </a:rPr>
              <a:t>application such</a:t>
            </a:r>
            <a:r>
              <a:rPr sz="2400" b="1" spc="5" dirty="0">
                <a:solidFill>
                  <a:srgbClr val="001F5F"/>
                </a:solidFill>
                <a:latin typeface="Arial"/>
                <a:cs typeface="Arial"/>
              </a:rPr>
              <a:t> </a:t>
            </a:r>
            <a:r>
              <a:rPr sz="2400" b="1" spc="-5" dirty="0">
                <a:solidFill>
                  <a:srgbClr val="001F5F"/>
                </a:solidFill>
                <a:latin typeface="Arial"/>
                <a:cs typeface="Arial"/>
              </a:rPr>
              <a:t>as	Form TM-1, TM-2, TM-51, </a:t>
            </a:r>
            <a:r>
              <a:rPr sz="2400" b="1" dirty="0">
                <a:solidFill>
                  <a:srgbClr val="001F5F"/>
                </a:solidFill>
                <a:latin typeface="Arial"/>
                <a:cs typeface="Arial"/>
              </a:rPr>
              <a:t>TM-52 </a:t>
            </a:r>
            <a:r>
              <a:rPr sz="2400" b="1" spc="-650" dirty="0">
                <a:solidFill>
                  <a:srgbClr val="001F5F"/>
                </a:solidFill>
                <a:latin typeface="Arial"/>
                <a:cs typeface="Arial"/>
              </a:rPr>
              <a:t> </a:t>
            </a:r>
            <a:r>
              <a:rPr sz="2400" b="1" spc="-5" dirty="0">
                <a:solidFill>
                  <a:srgbClr val="001F5F"/>
                </a:solidFill>
                <a:latin typeface="Arial"/>
                <a:cs typeface="Arial"/>
              </a:rPr>
              <a:t>TM-3,</a:t>
            </a:r>
            <a:r>
              <a:rPr sz="2400" b="1" spc="5" dirty="0">
                <a:solidFill>
                  <a:srgbClr val="001F5F"/>
                </a:solidFill>
                <a:latin typeface="Arial"/>
                <a:cs typeface="Arial"/>
              </a:rPr>
              <a:t> </a:t>
            </a:r>
            <a:r>
              <a:rPr sz="2400" b="1" spc="-5" dirty="0">
                <a:solidFill>
                  <a:srgbClr val="001F5F"/>
                </a:solidFill>
                <a:latin typeface="Arial"/>
                <a:cs typeface="Arial"/>
              </a:rPr>
              <a:t>TM-8 </a:t>
            </a:r>
            <a:r>
              <a:rPr sz="2400" b="1" dirty="0">
                <a:solidFill>
                  <a:srgbClr val="001F5F"/>
                </a:solidFill>
                <a:latin typeface="Arial"/>
                <a:cs typeface="Arial"/>
              </a:rPr>
              <a:t>etc</a:t>
            </a:r>
            <a:r>
              <a:rPr sz="2400" dirty="0">
                <a:solidFill>
                  <a:srgbClr val="001F5F"/>
                </a:solidFill>
                <a:latin typeface="Arial MT"/>
                <a:cs typeface="Arial MT"/>
              </a:rPr>
              <a:t>.</a:t>
            </a:r>
            <a:endParaRPr sz="2400" dirty="0">
              <a:latin typeface="Arial MT"/>
              <a:cs typeface="Arial MT"/>
            </a:endParaRPr>
          </a:p>
          <a:p>
            <a:pPr>
              <a:spcBef>
                <a:spcPts val="55"/>
              </a:spcBef>
            </a:pPr>
            <a:endParaRPr sz="3500" dirty="0">
              <a:latin typeface="Arial MT"/>
              <a:cs typeface="Arial MT"/>
            </a:endParaRPr>
          </a:p>
          <a:p>
            <a:pPr marL="12698"/>
            <a:r>
              <a:rPr sz="2400" b="1" spc="-10" dirty="0">
                <a:solidFill>
                  <a:srgbClr val="001F5F"/>
                </a:solidFill>
                <a:latin typeface="Arial"/>
                <a:cs typeface="Arial"/>
              </a:rPr>
              <a:t>Fee </a:t>
            </a:r>
            <a:r>
              <a:rPr sz="2400" b="1" spc="-5" dirty="0">
                <a:solidFill>
                  <a:srgbClr val="001F5F"/>
                </a:solidFill>
                <a:latin typeface="Arial"/>
                <a:cs typeface="Arial"/>
              </a:rPr>
              <a:t>ordinarily</a:t>
            </a:r>
            <a:r>
              <a:rPr sz="2400" b="1" spc="-15" dirty="0">
                <a:solidFill>
                  <a:srgbClr val="001F5F"/>
                </a:solidFill>
                <a:latin typeface="Arial"/>
                <a:cs typeface="Arial"/>
              </a:rPr>
              <a:t> </a:t>
            </a:r>
            <a:r>
              <a:rPr sz="2400" b="1" spc="-5" dirty="0">
                <a:solidFill>
                  <a:srgbClr val="001F5F"/>
                </a:solidFill>
                <a:latin typeface="Arial"/>
                <a:cs typeface="Arial"/>
              </a:rPr>
              <a:t>Rs.4000/-per</a:t>
            </a:r>
            <a:r>
              <a:rPr sz="2400" b="1" dirty="0">
                <a:solidFill>
                  <a:srgbClr val="001F5F"/>
                </a:solidFill>
                <a:latin typeface="Arial"/>
                <a:cs typeface="Arial"/>
              </a:rPr>
              <a:t> </a:t>
            </a:r>
            <a:r>
              <a:rPr sz="2400" b="1" spc="-10" dirty="0">
                <a:solidFill>
                  <a:srgbClr val="001F5F"/>
                </a:solidFill>
                <a:latin typeface="Arial"/>
                <a:cs typeface="Arial"/>
              </a:rPr>
              <a:t>class</a:t>
            </a:r>
            <a:endParaRPr sz="2400" dirty="0">
              <a:latin typeface="Arial"/>
              <a:cs typeface="Arial"/>
            </a:endParaRPr>
          </a:p>
          <a:p>
            <a:pPr>
              <a:spcBef>
                <a:spcPts val="55"/>
              </a:spcBef>
            </a:pPr>
            <a:endParaRPr sz="3500" dirty="0">
              <a:latin typeface="Arial"/>
              <a:cs typeface="Arial"/>
            </a:endParaRPr>
          </a:p>
          <a:p>
            <a:pPr marL="12698" marR="7619"/>
            <a:r>
              <a:rPr sz="2400" b="1" dirty="0">
                <a:solidFill>
                  <a:srgbClr val="001F5F"/>
                </a:solidFill>
                <a:latin typeface="Arial"/>
                <a:cs typeface="Arial"/>
              </a:rPr>
              <a:t>[In</a:t>
            </a:r>
            <a:r>
              <a:rPr sz="2400" b="1" spc="-15" dirty="0">
                <a:solidFill>
                  <a:srgbClr val="001F5F"/>
                </a:solidFill>
                <a:latin typeface="Arial"/>
                <a:cs typeface="Arial"/>
              </a:rPr>
              <a:t> </a:t>
            </a:r>
            <a:r>
              <a:rPr sz="2400" b="1" spc="-5" dirty="0">
                <a:solidFill>
                  <a:srgbClr val="001F5F"/>
                </a:solidFill>
                <a:latin typeface="Arial"/>
                <a:cs typeface="Arial"/>
              </a:rPr>
              <a:t>the proposed </a:t>
            </a:r>
            <a:r>
              <a:rPr sz="2400" b="1" spc="-10" dirty="0">
                <a:solidFill>
                  <a:srgbClr val="001F5F"/>
                </a:solidFill>
                <a:latin typeface="Arial"/>
                <a:cs typeface="Arial"/>
              </a:rPr>
              <a:t>revised</a:t>
            </a:r>
            <a:r>
              <a:rPr sz="2400" b="1" dirty="0">
                <a:solidFill>
                  <a:srgbClr val="001F5F"/>
                </a:solidFill>
                <a:latin typeface="Arial"/>
                <a:cs typeface="Arial"/>
              </a:rPr>
              <a:t> </a:t>
            </a:r>
            <a:r>
              <a:rPr sz="2400" b="1" spc="-5" dirty="0">
                <a:solidFill>
                  <a:srgbClr val="001F5F"/>
                </a:solidFill>
                <a:latin typeface="Arial"/>
                <a:cs typeface="Arial"/>
              </a:rPr>
              <a:t>rules</a:t>
            </a:r>
            <a:r>
              <a:rPr sz="2400" b="1" dirty="0">
                <a:solidFill>
                  <a:srgbClr val="001F5F"/>
                </a:solidFill>
                <a:latin typeface="Arial"/>
                <a:cs typeface="Arial"/>
              </a:rPr>
              <a:t> </a:t>
            </a:r>
            <a:r>
              <a:rPr sz="2400" b="1" spc="-5" dirty="0">
                <a:solidFill>
                  <a:srgbClr val="001F5F"/>
                </a:solidFill>
                <a:latin typeface="Arial"/>
                <a:cs typeface="Arial"/>
              </a:rPr>
              <a:t>there</a:t>
            </a:r>
            <a:r>
              <a:rPr sz="2400" b="1" spc="5" dirty="0">
                <a:solidFill>
                  <a:srgbClr val="001F5F"/>
                </a:solidFill>
                <a:latin typeface="Arial"/>
                <a:cs typeface="Arial"/>
              </a:rPr>
              <a:t> </a:t>
            </a:r>
            <a:r>
              <a:rPr sz="2400" b="1" dirty="0">
                <a:solidFill>
                  <a:srgbClr val="001F5F"/>
                </a:solidFill>
                <a:latin typeface="Arial"/>
                <a:cs typeface="Arial"/>
              </a:rPr>
              <a:t>will</a:t>
            </a:r>
            <a:r>
              <a:rPr sz="2400" b="1" spc="5" dirty="0">
                <a:solidFill>
                  <a:srgbClr val="001F5F"/>
                </a:solidFill>
                <a:latin typeface="Arial"/>
                <a:cs typeface="Arial"/>
              </a:rPr>
              <a:t> </a:t>
            </a:r>
            <a:r>
              <a:rPr sz="2400" b="1" spc="-5" dirty="0">
                <a:solidFill>
                  <a:srgbClr val="001F5F"/>
                </a:solidFill>
                <a:latin typeface="Arial"/>
                <a:cs typeface="Arial"/>
              </a:rPr>
              <a:t>be only</a:t>
            </a:r>
            <a:r>
              <a:rPr sz="2400" b="1" dirty="0">
                <a:solidFill>
                  <a:srgbClr val="001F5F"/>
                </a:solidFill>
                <a:latin typeface="Arial"/>
                <a:cs typeface="Arial"/>
              </a:rPr>
              <a:t> </a:t>
            </a:r>
            <a:r>
              <a:rPr sz="2400" b="1" spc="-5" dirty="0">
                <a:solidFill>
                  <a:srgbClr val="001F5F"/>
                </a:solidFill>
                <a:latin typeface="Arial"/>
                <a:cs typeface="Arial"/>
              </a:rPr>
              <a:t>one </a:t>
            </a:r>
            <a:r>
              <a:rPr sz="2400" b="1" spc="-655" dirty="0">
                <a:solidFill>
                  <a:srgbClr val="001F5F"/>
                </a:solidFill>
                <a:latin typeface="Arial"/>
                <a:cs typeface="Arial"/>
              </a:rPr>
              <a:t> </a:t>
            </a:r>
            <a:r>
              <a:rPr sz="2400" b="1" spc="-5" dirty="0">
                <a:solidFill>
                  <a:srgbClr val="001F5F"/>
                </a:solidFill>
                <a:latin typeface="Arial"/>
                <a:cs typeface="Arial"/>
              </a:rPr>
              <a:t>form</a:t>
            </a:r>
            <a:r>
              <a:rPr sz="2400" b="1" dirty="0">
                <a:solidFill>
                  <a:srgbClr val="001F5F"/>
                </a:solidFill>
                <a:latin typeface="Arial"/>
                <a:cs typeface="Arial"/>
              </a:rPr>
              <a:t> </a:t>
            </a:r>
            <a:r>
              <a:rPr sz="2400" b="1" spc="-5" dirty="0">
                <a:solidFill>
                  <a:srgbClr val="001F5F"/>
                </a:solidFill>
                <a:latin typeface="Arial"/>
                <a:cs typeface="Arial"/>
              </a:rPr>
              <a:t>for</a:t>
            </a:r>
            <a:r>
              <a:rPr sz="2400" b="1" spc="5" dirty="0">
                <a:solidFill>
                  <a:srgbClr val="001F5F"/>
                </a:solidFill>
                <a:latin typeface="Arial"/>
                <a:cs typeface="Arial"/>
              </a:rPr>
              <a:t> </a:t>
            </a:r>
            <a:r>
              <a:rPr sz="2400" b="1" spc="-5" dirty="0">
                <a:solidFill>
                  <a:srgbClr val="001F5F"/>
                </a:solidFill>
                <a:latin typeface="Arial"/>
                <a:cs typeface="Arial"/>
              </a:rPr>
              <a:t>all</a:t>
            </a:r>
            <a:r>
              <a:rPr sz="2400" b="1" dirty="0">
                <a:solidFill>
                  <a:srgbClr val="001F5F"/>
                </a:solidFill>
                <a:latin typeface="Arial"/>
                <a:cs typeface="Arial"/>
              </a:rPr>
              <a:t> </a:t>
            </a:r>
            <a:r>
              <a:rPr sz="2400" b="1" spc="-5" dirty="0">
                <a:solidFill>
                  <a:srgbClr val="001F5F"/>
                </a:solidFill>
                <a:latin typeface="Arial"/>
                <a:cs typeface="Arial"/>
              </a:rPr>
              <a:t>types</a:t>
            </a:r>
            <a:r>
              <a:rPr sz="2400" b="1" spc="-10" dirty="0">
                <a:solidFill>
                  <a:srgbClr val="001F5F"/>
                </a:solidFill>
                <a:latin typeface="Arial"/>
                <a:cs typeface="Arial"/>
              </a:rPr>
              <a:t> </a:t>
            </a:r>
            <a:r>
              <a:rPr sz="2400" b="1" dirty="0">
                <a:solidFill>
                  <a:srgbClr val="001F5F"/>
                </a:solidFill>
                <a:latin typeface="Arial"/>
                <a:cs typeface="Arial"/>
              </a:rPr>
              <a:t>of </a:t>
            </a:r>
            <a:r>
              <a:rPr sz="2400" b="1" spc="-5" dirty="0">
                <a:solidFill>
                  <a:srgbClr val="001F5F"/>
                </a:solidFill>
                <a:latin typeface="Arial"/>
                <a:cs typeface="Arial"/>
              </a:rPr>
              <a:t>applications</a:t>
            </a:r>
            <a:r>
              <a:rPr sz="2400" b="1" dirty="0">
                <a:solidFill>
                  <a:srgbClr val="001F5F"/>
                </a:solidFill>
                <a:latin typeface="Arial"/>
                <a:cs typeface="Arial"/>
              </a:rPr>
              <a:t> for</a:t>
            </a:r>
            <a:r>
              <a:rPr sz="2400" b="1" spc="-5" dirty="0">
                <a:solidFill>
                  <a:srgbClr val="001F5F"/>
                </a:solidFill>
                <a:latin typeface="Arial"/>
                <a:cs typeface="Arial"/>
              </a:rPr>
              <a:t> registration of </a:t>
            </a:r>
            <a:r>
              <a:rPr sz="2400" b="1" dirty="0">
                <a:solidFill>
                  <a:srgbClr val="001F5F"/>
                </a:solidFill>
                <a:latin typeface="Arial"/>
                <a:cs typeface="Arial"/>
              </a:rPr>
              <a:t> </a:t>
            </a:r>
            <a:r>
              <a:rPr sz="2400" b="1" spc="-5" dirty="0">
                <a:solidFill>
                  <a:srgbClr val="001F5F"/>
                </a:solidFill>
                <a:latin typeface="Arial"/>
                <a:cs typeface="Arial"/>
              </a:rPr>
              <a:t>trademarks.]</a:t>
            </a:r>
            <a:endParaRPr sz="2400" dirty="0">
              <a:latin typeface="Arial"/>
              <a:cs typeface="Arial"/>
            </a:endParaRPr>
          </a:p>
        </p:txBody>
      </p:sp>
      <p:sp>
        <p:nvSpPr>
          <p:cNvPr id="4" name="Rectangle 3"/>
          <p:cNvSpPr/>
          <p:nvPr/>
        </p:nvSpPr>
        <p:spPr>
          <a:xfrm>
            <a:off x="4191000" y="5943600"/>
            <a:ext cx="2238177" cy="369332"/>
          </a:xfrm>
          <a:prstGeom prst="rect">
            <a:avLst/>
          </a:prstGeom>
        </p:spPr>
        <p:txBody>
          <a:bodyPr wrap="none">
            <a:spAutoFit/>
          </a:bodyPr>
          <a:lstStyle/>
          <a:p>
            <a:r>
              <a:rPr lang="en-US" dirty="0" smtClean="0"/>
              <a:t>https://ipindia.gov.in/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7773" y="490219"/>
            <a:ext cx="5368290" cy="628375"/>
          </a:xfrm>
          <a:prstGeom prst="rect">
            <a:avLst/>
          </a:prstGeom>
        </p:spPr>
        <p:txBody>
          <a:bodyPr vert="horz" wrap="square" lIns="0" tIns="12698" rIns="0" bIns="0" rtlCol="0">
            <a:spAutoFit/>
          </a:bodyPr>
          <a:lstStyle/>
          <a:p>
            <a:pPr marL="12698">
              <a:spcBef>
                <a:spcPts val="100"/>
              </a:spcBef>
            </a:pPr>
            <a:r>
              <a:rPr sz="4000" b="1" spc="-10" dirty="0">
                <a:solidFill>
                  <a:srgbClr val="000000"/>
                </a:solidFill>
              </a:rPr>
              <a:t>INTELLECTUAL</a:t>
            </a:r>
            <a:r>
              <a:rPr sz="4000" b="1" spc="-55" dirty="0">
                <a:solidFill>
                  <a:srgbClr val="000000"/>
                </a:solidFill>
              </a:rPr>
              <a:t> </a:t>
            </a:r>
            <a:r>
              <a:rPr sz="4000" b="1" spc="-10" dirty="0">
                <a:solidFill>
                  <a:srgbClr val="000000"/>
                </a:solidFill>
              </a:rPr>
              <a:t>PROPERTY</a:t>
            </a:r>
            <a:endParaRPr sz="4000" dirty="0"/>
          </a:p>
        </p:txBody>
      </p:sp>
      <p:sp>
        <p:nvSpPr>
          <p:cNvPr id="3" name="object 3"/>
          <p:cNvSpPr txBox="1"/>
          <p:nvPr/>
        </p:nvSpPr>
        <p:spPr>
          <a:xfrm>
            <a:off x="383654" y="1555831"/>
            <a:ext cx="8516620" cy="2518636"/>
          </a:xfrm>
          <a:prstGeom prst="rect">
            <a:avLst/>
          </a:prstGeom>
        </p:spPr>
        <p:txBody>
          <a:bodyPr vert="horz" wrap="square" lIns="0" tIns="12698" rIns="0" bIns="0" rtlCol="0">
            <a:spAutoFit/>
          </a:bodyPr>
          <a:lstStyle/>
          <a:p>
            <a:pPr marL="70476" marR="6984" algn="just">
              <a:lnSpc>
                <a:spcPct val="129800"/>
              </a:lnSpc>
              <a:spcBef>
                <a:spcPts val="100"/>
              </a:spcBef>
            </a:pPr>
            <a:r>
              <a:rPr sz="1900" spc="-5" dirty="0">
                <a:latin typeface="Calibri"/>
                <a:cs typeface="Calibri"/>
              </a:rPr>
              <a:t>The term ‘intellectual property’ (IP) refers </a:t>
            </a:r>
            <a:r>
              <a:rPr sz="1900" dirty="0">
                <a:latin typeface="Calibri"/>
                <a:cs typeface="Calibri"/>
              </a:rPr>
              <a:t>to </a:t>
            </a:r>
            <a:r>
              <a:rPr sz="1900" spc="-5" dirty="0">
                <a:latin typeface="Calibri"/>
                <a:cs typeface="Calibri"/>
              </a:rPr>
              <a:t>property created with the use of </a:t>
            </a:r>
            <a:r>
              <a:rPr sz="1900" spc="-5" dirty="0">
                <a:solidFill>
                  <a:srgbClr val="FF0000"/>
                </a:solidFill>
                <a:latin typeface="Calibri"/>
                <a:cs typeface="Calibri"/>
              </a:rPr>
              <a:t>human </a:t>
            </a:r>
            <a:r>
              <a:rPr sz="1900" dirty="0">
                <a:solidFill>
                  <a:srgbClr val="FF0000"/>
                </a:solidFill>
                <a:latin typeface="Calibri"/>
                <a:cs typeface="Calibri"/>
              </a:rPr>
              <a:t> </a:t>
            </a:r>
            <a:r>
              <a:rPr sz="1900" spc="-5" dirty="0" smtClean="0">
                <a:solidFill>
                  <a:srgbClr val="FF0000"/>
                </a:solidFill>
                <a:latin typeface="Calibri"/>
                <a:cs typeface="Calibri"/>
              </a:rPr>
              <a:t>intellect.</a:t>
            </a:r>
            <a:r>
              <a:rPr lang="en-IN" sz="1900" dirty="0" smtClean="0">
                <a:solidFill>
                  <a:srgbClr val="FF0000"/>
                </a:solidFill>
                <a:latin typeface="Calibri"/>
                <a:cs typeface="Calibri"/>
              </a:rPr>
              <a:t> </a:t>
            </a:r>
            <a:r>
              <a:rPr sz="1900" dirty="0" smtClean="0">
                <a:latin typeface="Calibri"/>
                <a:cs typeface="Calibri"/>
              </a:rPr>
              <a:t>IP</a:t>
            </a:r>
            <a:r>
              <a:rPr sz="1900" spc="5" dirty="0" smtClean="0">
                <a:latin typeface="Calibri"/>
                <a:cs typeface="Calibri"/>
              </a:rPr>
              <a:t> </a:t>
            </a:r>
            <a:r>
              <a:rPr sz="1900" spc="-5" dirty="0">
                <a:latin typeface="Calibri"/>
                <a:cs typeface="Calibri"/>
              </a:rPr>
              <a:t>refers</a:t>
            </a:r>
            <a:r>
              <a:rPr sz="1900" dirty="0">
                <a:latin typeface="Calibri"/>
                <a:cs typeface="Calibri"/>
              </a:rPr>
              <a:t> to</a:t>
            </a:r>
            <a:r>
              <a:rPr sz="1900" spc="5" dirty="0">
                <a:latin typeface="Calibri"/>
                <a:cs typeface="Calibri"/>
              </a:rPr>
              <a:t> </a:t>
            </a:r>
            <a:r>
              <a:rPr sz="1900" dirty="0">
                <a:latin typeface="Calibri"/>
                <a:cs typeface="Calibri"/>
              </a:rPr>
              <a:t>all</a:t>
            </a:r>
            <a:r>
              <a:rPr sz="1900" spc="5" dirty="0">
                <a:latin typeface="Calibri"/>
                <a:cs typeface="Calibri"/>
              </a:rPr>
              <a:t> </a:t>
            </a:r>
            <a:r>
              <a:rPr sz="1900" spc="-5" dirty="0">
                <a:latin typeface="Calibri"/>
                <a:cs typeface="Calibri"/>
              </a:rPr>
              <a:t>creations</a:t>
            </a:r>
            <a:r>
              <a:rPr sz="1900" dirty="0">
                <a:latin typeface="Calibri"/>
                <a:cs typeface="Calibri"/>
              </a:rPr>
              <a:t> </a:t>
            </a:r>
            <a:r>
              <a:rPr sz="1900" spc="-10" dirty="0">
                <a:latin typeface="Calibri"/>
                <a:cs typeface="Calibri"/>
              </a:rPr>
              <a:t>of</a:t>
            </a:r>
            <a:r>
              <a:rPr sz="1900" spc="-5" dirty="0">
                <a:latin typeface="Calibri"/>
                <a:cs typeface="Calibri"/>
              </a:rPr>
              <a:t> mind</a:t>
            </a:r>
            <a:r>
              <a:rPr sz="1900" dirty="0">
                <a:latin typeface="Calibri"/>
                <a:cs typeface="Calibri"/>
              </a:rPr>
              <a:t> </a:t>
            </a:r>
            <a:r>
              <a:rPr sz="1900" spc="-5" dirty="0">
                <a:latin typeface="Calibri"/>
                <a:cs typeface="Calibri"/>
              </a:rPr>
              <a:t>which</a:t>
            </a:r>
            <a:r>
              <a:rPr sz="1900" dirty="0">
                <a:latin typeface="Calibri"/>
                <a:cs typeface="Calibri"/>
              </a:rPr>
              <a:t> </a:t>
            </a:r>
            <a:r>
              <a:rPr sz="1900" spc="-5" dirty="0">
                <a:latin typeface="Calibri"/>
                <a:cs typeface="Calibri"/>
              </a:rPr>
              <a:t>are</a:t>
            </a:r>
            <a:r>
              <a:rPr sz="1900" dirty="0">
                <a:latin typeface="Calibri"/>
                <a:cs typeface="Calibri"/>
              </a:rPr>
              <a:t> </a:t>
            </a:r>
            <a:r>
              <a:rPr sz="1900" spc="-5" dirty="0">
                <a:latin typeface="Calibri"/>
                <a:cs typeface="Calibri"/>
              </a:rPr>
              <a:t>vested</a:t>
            </a:r>
            <a:r>
              <a:rPr sz="1900" dirty="0">
                <a:latin typeface="Calibri"/>
                <a:cs typeface="Calibri"/>
              </a:rPr>
              <a:t> </a:t>
            </a:r>
            <a:r>
              <a:rPr sz="1900" spc="-5" dirty="0">
                <a:latin typeface="Calibri"/>
                <a:cs typeface="Calibri"/>
              </a:rPr>
              <a:t>with</a:t>
            </a:r>
            <a:r>
              <a:rPr sz="1900" dirty="0">
                <a:latin typeface="Calibri"/>
                <a:cs typeface="Calibri"/>
              </a:rPr>
              <a:t> </a:t>
            </a:r>
            <a:r>
              <a:rPr sz="1900" spc="-5" dirty="0">
                <a:latin typeface="Calibri"/>
                <a:cs typeface="Calibri"/>
              </a:rPr>
              <a:t>the</a:t>
            </a:r>
            <a:r>
              <a:rPr sz="1900" dirty="0">
                <a:latin typeface="Calibri"/>
                <a:cs typeface="Calibri"/>
              </a:rPr>
              <a:t> </a:t>
            </a:r>
            <a:r>
              <a:rPr sz="1900" spc="-5" dirty="0">
                <a:latin typeface="Calibri"/>
                <a:cs typeface="Calibri"/>
              </a:rPr>
              <a:t>status</a:t>
            </a:r>
            <a:r>
              <a:rPr sz="1900" dirty="0">
                <a:latin typeface="Calibri"/>
                <a:cs typeface="Calibri"/>
              </a:rPr>
              <a:t> </a:t>
            </a:r>
            <a:r>
              <a:rPr sz="1900" spc="-5" dirty="0">
                <a:latin typeface="Calibri"/>
                <a:cs typeface="Calibri"/>
              </a:rPr>
              <a:t>of</a:t>
            </a:r>
            <a:r>
              <a:rPr sz="1900" spc="415" dirty="0">
                <a:latin typeface="Calibri"/>
                <a:cs typeface="Calibri"/>
              </a:rPr>
              <a:t> </a:t>
            </a:r>
            <a:r>
              <a:rPr sz="1900" spc="-5" dirty="0">
                <a:latin typeface="Calibri"/>
                <a:cs typeface="Calibri"/>
              </a:rPr>
              <a:t>property </a:t>
            </a:r>
            <a:r>
              <a:rPr sz="1900" dirty="0">
                <a:latin typeface="Calibri"/>
                <a:cs typeface="Calibri"/>
              </a:rPr>
              <a:t> </a:t>
            </a:r>
            <a:r>
              <a:rPr sz="1900" spc="-5" dirty="0">
                <a:latin typeface="Calibri"/>
                <a:cs typeface="Calibri"/>
              </a:rPr>
              <a:t>because</a:t>
            </a:r>
            <a:r>
              <a:rPr sz="1900" dirty="0">
                <a:latin typeface="Calibri"/>
                <a:cs typeface="Calibri"/>
              </a:rPr>
              <a:t> </a:t>
            </a:r>
            <a:r>
              <a:rPr sz="1900" spc="-10" dirty="0">
                <a:latin typeface="Calibri"/>
                <a:cs typeface="Calibri"/>
              </a:rPr>
              <a:t>of</a:t>
            </a:r>
            <a:r>
              <a:rPr sz="1900" spc="-5" dirty="0">
                <a:latin typeface="Calibri"/>
                <a:cs typeface="Calibri"/>
              </a:rPr>
              <a:t> the</a:t>
            </a:r>
            <a:r>
              <a:rPr sz="1900" dirty="0">
                <a:latin typeface="Calibri"/>
                <a:cs typeface="Calibri"/>
              </a:rPr>
              <a:t> </a:t>
            </a:r>
            <a:r>
              <a:rPr sz="1900" spc="-5" dirty="0">
                <a:latin typeface="Calibri"/>
                <a:cs typeface="Calibri"/>
              </a:rPr>
              <a:t>commercial</a:t>
            </a:r>
            <a:r>
              <a:rPr sz="1900" dirty="0">
                <a:latin typeface="Calibri"/>
                <a:cs typeface="Calibri"/>
              </a:rPr>
              <a:t> </a:t>
            </a:r>
            <a:r>
              <a:rPr sz="1900" spc="-5" dirty="0">
                <a:latin typeface="Calibri"/>
                <a:cs typeface="Calibri"/>
              </a:rPr>
              <a:t>value</a:t>
            </a:r>
            <a:r>
              <a:rPr sz="1900" dirty="0">
                <a:latin typeface="Calibri"/>
                <a:cs typeface="Calibri"/>
              </a:rPr>
              <a:t> </a:t>
            </a:r>
            <a:r>
              <a:rPr sz="1900" spc="-5" dirty="0">
                <a:latin typeface="Calibri"/>
                <a:cs typeface="Calibri"/>
              </a:rPr>
              <a:t>associated</a:t>
            </a:r>
            <a:r>
              <a:rPr sz="1900" dirty="0">
                <a:latin typeface="Calibri"/>
                <a:cs typeface="Calibri"/>
              </a:rPr>
              <a:t> </a:t>
            </a:r>
            <a:r>
              <a:rPr sz="1900" spc="-5" dirty="0">
                <a:latin typeface="Calibri"/>
                <a:cs typeface="Calibri"/>
              </a:rPr>
              <a:t>with</a:t>
            </a:r>
            <a:r>
              <a:rPr sz="1900" dirty="0">
                <a:latin typeface="Calibri"/>
                <a:cs typeface="Calibri"/>
              </a:rPr>
              <a:t> </a:t>
            </a:r>
            <a:r>
              <a:rPr sz="1900" spc="-5" dirty="0">
                <a:latin typeface="Calibri"/>
                <a:cs typeface="Calibri"/>
              </a:rPr>
              <a:t>the</a:t>
            </a:r>
            <a:r>
              <a:rPr sz="1900" dirty="0">
                <a:latin typeface="Calibri"/>
                <a:cs typeface="Calibri"/>
              </a:rPr>
              <a:t> </a:t>
            </a:r>
            <a:r>
              <a:rPr sz="1900" spc="-5" dirty="0">
                <a:latin typeface="Calibri"/>
                <a:cs typeface="Calibri"/>
              </a:rPr>
              <a:t>intellectual</a:t>
            </a:r>
            <a:r>
              <a:rPr sz="1900" dirty="0">
                <a:latin typeface="Calibri"/>
                <a:cs typeface="Calibri"/>
              </a:rPr>
              <a:t> </a:t>
            </a:r>
            <a:r>
              <a:rPr sz="1900" spc="-5" dirty="0">
                <a:latin typeface="Calibri"/>
                <a:cs typeface="Calibri"/>
              </a:rPr>
              <a:t>creation.</a:t>
            </a:r>
            <a:r>
              <a:rPr sz="1900" dirty="0">
                <a:latin typeface="Calibri"/>
                <a:cs typeface="Calibri"/>
              </a:rPr>
              <a:t> </a:t>
            </a:r>
            <a:r>
              <a:rPr sz="1900" spc="-5" dirty="0">
                <a:latin typeface="Calibri"/>
                <a:cs typeface="Calibri"/>
              </a:rPr>
              <a:t>i.e. </a:t>
            </a:r>
            <a:r>
              <a:rPr sz="1900" dirty="0">
                <a:latin typeface="Calibri"/>
                <a:cs typeface="Calibri"/>
              </a:rPr>
              <a:t> </a:t>
            </a:r>
            <a:r>
              <a:rPr sz="1900" spc="-10" dirty="0">
                <a:latin typeface="Calibri"/>
                <a:cs typeface="Calibri"/>
              </a:rPr>
              <a:t>inventions </a:t>
            </a:r>
            <a:r>
              <a:rPr sz="1900" spc="-5" dirty="0">
                <a:latin typeface="Calibri"/>
                <a:cs typeface="Calibri"/>
              </a:rPr>
              <a:t>in all fields </a:t>
            </a:r>
            <a:r>
              <a:rPr sz="1900" spc="-10" dirty="0">
                <a:latin typeface="Calibri"/>
                <a:cs typeface="Calibri"/>
              </a:rPr>
              <a:t>of </a:t>
            </a:r>
            <a:r>
              <a:rPr sz="1900" spc="-5" dirty="0">
                <a:latin typeface="Calibri"/>
                <a:cs typeface="Calibri"/>
              </a:rPr>
              <a:t>human endeavor, </a:t>
            </a:r>
            <a:r>
              <a:rPr sz="1900" spc="-10" dirty="0">
                <a:latin typeface="Calibri"/>
                <a:cs typeface="Calibri"/>
              </a:rPr>
              <a:t>scientific </a:t>
            </a:r>
            <a:r>
              <a:rPr sz="1900" spc="-5" dirty="0">
                <a:latin typeface="Calibri"/>
                <a:cs typeface="Calibri"/>
              </a:rPr>
              <a:t>discoveries, industrial designs </a:t>
            </a:r>
            <a:r>
              <a:rPr sz="1900" spc="-10" dirty="0">
                <a:latin typeface="Calibri"/>
                <a:cs typeface="Calibri"/>
              </a:rPr>
              <a:t>for </a:t>
            </a:r>
            <a:r>
              <a:rPr sz="1900" spc="-5" dirty="0">
                <a:latin typeface="Calibri"/>
                <a:cs typeface="Calibri"/>
              </a:rPr>
              <a:t> article,</a:t>
            </a:r>
            <a:r>
              <a:rPr sz="1900" spc="-15" dirty="0">
                <a:latin typeface="Calibri"/>
                <a:cs typeface="Calibri"/>
              </a:rPr>
              <a:t> </a:t>
            </a:r>
            <a:r>
              <a:rPr sz="1900" spc="-5" dirty="0">
                <a:latin typeface="Calibri"/>
                <a:cs typeface="Calibri"/>
              </a:rPr>
              <a:t>literary</a:t>
            </a:r>
            <a:r>
              <a:rPr sz="1900" spc="5" dirty="0">
                <a:latin typeface="Calibri"/>
                <a:cs typeface="Calibri"/>
              </a:rPr>
              <a:t> </a:t>
            </a:r>
            <a:r>
              <a:rPr sz="1900" dirty="0">
                <a:latin typeface="Calibri"/>
                <a:cs typeface="Calibri"/>
              </a:rPr>
              <a:t>&amp; </a:t>
            </a:r>
            <a:r>
              <a:rPr sz="1900" spc="-10" dirty="0">
                <a:latin typeface="Calibri"/>
                <a:cs typeface="Calibri"/>
              </a:rPr>
              <a:t>artistic</a:t>
            </a:r>
            <a:r>
              <a:rPr sz="1900" spc="-5" dirty="0">
                <a:latin typeface="Calibri"/>
                <a:cs typeface="Calibri"/>
              </a:rPr>
              <a:t> work,</a:t>
            </a:r>
            <a:r>
              <a:rPr sz="1900" spc="-10" dirty="0">
                <a:latin typeface="Calibri"/>
                <a:cs typeface="Calibri"/>
              </a:rPr>
              <a:t> symbols</a:t>
            </a:r>
            <a:r>
              <a:rPr sz="1900" spc="5" dirty="0">
                <a:latin typeface="Calibri"/>
                <a:cs typeface="Calibri"/>
              </a:rPr>
              <a:t> </a:t>
            </a:r>
            <a:r>
              <a:rPr sz="1900" spc="-5" dirty="0">
                <a:latin typeface="Calibri"/>
                <a:cs typeface="Calibri"/>
              </a:rPr>
              <a:t>etc. used</a:t>
            </a:r>
            <a:r>
              <a:rPr sz="1900" dirty="0">
                <a:latin typeface="Calibri"/>
                <a:cs typeface="Calibri"/>
              </a:rPr>
              <a:t> </a:t>
            </a:r>
            <a:r>
              <a:rPr sz="1900" spc="-5" dirty="0">
                <a:latin typeface="Calibri"/>
                <a:cs typeface="Calibri"/>
              </a:rPr>
              <a:t>in</a:t>
            </a:r>
            <a:r>
              <a:rPr sz="1900" dirty="0">
                <a:latin typeface="Calibri"/>
                <a:cs typeface="Calibri"/>
              </a:rPr>
              <a:t> </a:t>
            </a:r>
            <a:r>
              <a:rPr sz="1900" spc="-5" dirty="0">
                <a:latin typeface="Calibri"/>
                <a:cs typeface="Calibri"/>
              </a:rPr>
              <a:t>commerce.</a:t>
            </a:r>
            <a:endParaRPr sz="1900" dirty="0">
              <a:latin typeface="Calibri"/>
              <a:cs typeface="Calibri"/>
            </a:endParaRPr>
          </a:p>
          <a:p>
            <a:pPr marL="12698" algn="just">
              <a:spcBef>
                <a:spcPts val="1595"/>
              </a:spcBef>
            </a:pPr>
            <a:r>
              <a:rPr sz="2600" b="1" spc="-5" dirty="0">
                <a:solidFill>
                  <a:srgbClr val="FF0000"/>
                </a:solidFill>
                <a:latin typeface="Calibri"/>
                <a:cs typeface="Calibri"/>
              </a:rPr>
              <a:t>Nature/</a:t>
            </a:r>
            <a:r>
              <a:rPr sz="2600" b="1" spc="-10" dirty="0">
                <a:solidFill>
                  <a:srgbClr val="FF0000"/>
                </a:solidFill>
                <a:latin typeface="Calibri"/>
                <a:cs typeface="Calibri"/>
              </a:rPr>
              <a:t> </a:t>
            </a:r>
            <a:r>
              <a:rPr sz="2600" b="1" spc="-5" dirty="0">
                <a:solidFill>
                  <a:srgbClr val="FF0000"/>
                </a:solidFill>
                <a:latin typeface="Calibri"/>
                <a:cs typeface="Calibri"/>
              </a:rPr>
              <a:t>characteristics</a:t>
            </a:r>
            <a:r>
              <a:rPr sz="2600" b="1" dirty="0">
                <a:solidFill>
                  <a:srgbClr val="FF0000"/>
                </a:solidFill>
                <a:latin typeface="Calibri"/>
                <a:cs typeface="Calibri"/>
              </a:rPr>
              <a:t> </a:t>
            </a:r>
            <a:r>
              <a:rPr sz="2600" b="1" spc="-5" dirty="0">
                <a:solidFill>
                  <a:srgbClr val="FF0000"/>
                </a:solidFill>
                <a:latin typeface="Calibri"/>
                <a:cs typeface="Calibri"/>
              </a:rPr>
              <a:t>of</a:t>
            </a:r>
            <a:r>
              <a:rPr sz="2600" b="1" spc="-10" dirty="0">
                <a:solidFill>
                  <a:srgbClr val="FF0000"/>
                </a:solidFill>
                <a:latin typeface="Calibri"/>
                <a:cs typeface="Calibri"/>
              </a:rPr>
              <a:t> </a:t>
            </a:r>
            <a:r>
              <a:rPr sz="2600" b="1" spc="-5" dirty="0">
                <a:solidFill>
                  <a:srgbClr val="FF0000"/>
                </a:solidFill>
                <a:latin typeface="Calibri"/>
                <a:cs typeface="Calibri"/>
              </a:rPr>
              <a:t>Intellectual</a:t>
            </a:r>
            <a:r>
              <a:rPr sz="2600" b="1" spc="-25" dirty="0">
                <a:solidFill>
                  <a:srgbClr val="FF0000"/>
                </a:solidFill>
                <a:latin typeface="Calibri"/>
                <a:cs typeface="Calibri"/>
              </a:rPr>
              <a:t> </a:t>
            </a:r>
            <a:r>
              <a:rPr sz="2600" b="1" spc="-5" dirty="0">
                <a:solidFill>
                  <a:srgbClr val="FF0000"/>
                </a:solidFill>
                <a:latin typeface="Calibri"/>
                <a:cs typeface="Calibri"/>
              </a:rPr>
              <a:t>Property:</a:t>
            </a:r>
            <a:endParaRPr sz="2600" dirty="0">
              <a:latin typeface="Calibri"/>
              <a:cs typeface="Calibri"/>
            </a:endParaRPr>
          </a:p>
        </p:txBody>
      </p:sp>
      <p:sp>
        <p:nvSpPr>
          <p:cNvPr id="4" name="object 4"/>
          <p:cNvSpPr txBox="1"/>
          <p:nvPr/>
        </p:nvSpPr>
        <p:spPr>
          <a:xfrm>
            <a:off x="383655" y="4451305"/>
            <a:ext cx="109855" cy="1829969"/>
          </a:xfrm>
          <a:prstGeom prst="rect">
            <a:avLst/>
          </a:prstGeom>
        </p:spPr>
        <p:txBody>
          <a:bodyPr vert="horz" wrap="square" lIns="0" tIns="158731" rIns="0" bIns="0" rtlCol="0">
            <a:spAutoFit/>
          </a:bodyPr>
          <a:lstStyle/>
          <a:p>
            <a:pPr marL="12698">
              <a:spcBef>
                <a:spcPts val="1250"/>
              </a:spcBef>
            </a:pPr>
            <a:r>
              <a:rPr sz="1900" dirty="0">
                <a:latin typeface="Arial MT"/>
                <a:cs typeface="Arial MT"/>
              </a:rPr>
              <a:t>•</a:t>
            </a:r>
          </a:p>
          <a:p>
            <a:pPr marL="12698">
              <a:spcBef>
                <a:spcPts val="1150"/>
              </a:spcBef>
            </a:pPr>
            <a:r>
              <a:rPr sz="1900" dirty="0">
                <a:latin typeface="Arial MT"/>
                <a:cs typeface="Arial MT"/>
              </a:rPr>
              <a:t>•</a:t>
            </a:r>
          </a:p>
          <a:p>
            <a:pPr marL="12698">
              <a:spcBef>
                <a:spcPts val="1150"/>
              </a:spcBef>
            </a:pPr>
            <a:r>
              <a:rPr sz="1900" dirty="0">
                <a:latin typeface="Arial MT"/>
                <a:cs typeface="Arial MT"/>
              </a:rPr>
              <a:t>•</a:t>
            </a:r>
          </a:p>
          <a:p>
            <a:pPr marL="12698">
              <a:spcBef>
                <a:spcPts val="1140"/>
              </a:spcBef>
            </a:pPr>
            <a:r>
              <a:rPr sz="1900" dirty="0">
                <a:latin typeface="Arial MT"/>
                <a:cs typeface="Arial MT"/>
              </a:rPr>
              <a:t>•</a:t>
            </a:r>
          </a:p>
        </p:txBody>
      </p:sp>
      <p:sp>
        <p:nvSpPr>
          <p:cNvPr id="5" name="object 5"/>
          <p:cNvSpPr txBox="1"/>
          <p:nvPr/>
        </p:nvSpPr>
        <p:spPr>
          <a:xfrm>
            <a:off x="726376" y="4465325"/>
            <a:ext cx="4036060" cy="1808185"/>
          </a:xfrm>
          <a:prstGeom prst="rect">
            <a:avLst/>
          </a:prstGeom>
        </p:spPr>
        <p:txBody>
          <a:bodyPr vert="horz" wrap="square" lIns="0" tIns="12698" rIns="0" bIns="0" rtlCol="0">
            <a:spAutoFit/>
          </a:bodyPr>
          <a:lstStyle/>
          <a:p>
            <a:pPr marL="12698" marR="631751">
              <a:lnSpc>
                <a:spcPct val="150400"/>
              </a:lnSpc>
              <a:spcBef>
                <a:spcPts val="100"/>
              </a:spcBef>
            </a:pPr>
            <a:r>
              <a:rPr sz="1900" spc="-5" dirty="0">
                <a:latin typeface="Calibri"/>
                <a:cs typeface="Calibri"/>
              </a:rPr>
              <a:t>Creation </a:t>
            </a:r>
            <a:r>
              <a:rPr sz="1900" spc="-10" dirty="0">
                <a:latin typeface="Calibri"/>
                <a:cs typeface="Calibri"/>
              </a:rPr>
              <a:t>of </a:t>
            </a:r>
            <a:r>
              <a:rPr sz="1900" spc="-5" dirty="0">
                <a:latin typeface="Calibri"/>
                <a:cs typeface="Calibri"/>
              </a:rPr>
              <a:t>human </a:t>
            </a:r>
            <a:r>
              <a:rPr sz="1900" spc="-10" dirty="0">
                <a:latin typeface="Calibri"/>
                <a:cs typeface="Calibri"/>
              </a:rPr>
              <a:t>mind </a:t>
            </a:r>
            <a:r>
              <a:rPr sz="1900" spc="-5" dirty="0">
                <a:latin typeface="Calibri"/>
                <a:cs typeface="Calibri"/>
              </a:rPr>
              <a:t>(Intellect) </a:t>
            </a:r>
            <a:r>
              <a:rPr sz="1900" spc="-415" dirty="0">
                <a:latin typeface="Calibri"/>
                <a:cs typeface="Calibri"/>
              </a:rPr>
              <a:t> </a:t>
            </a:r>
            <a:r>
              <a:rPr sz="1900" spc="-5" dirty="0">
                <a:latin typeface="Calibri"/>
                <a:cs typeface="Calibri"/>
              </a:rPr>
              <a:t>Intangible </a:t>
            </a:r>
            <a:r>
              <a:rPr sz="1900" spc="-5" dirty="0" smtClean="0">
                <a:latin typeface="Calibri"/>
                <a:cs typeface="Calibri"/>
              </a:rPr>
              <a:t>property</a:t>
            </a:r>
            <a:r>
              <a:rPr lang="en-IN" sz="1900" spc="-5" dirty="0" smtClean="0">
                <a:latin typeface="Calibri"/>
                <a:cs typeface="Calibri"/>
              </a:rPr>
              <a:t> (not physical)</a:t>
            </a:r>
            <a:endParaRPr sz="1900" dirty="0">
              <a:latin typeface="Calibri"/>
              <a:cs typeface="Calibri"/>
            </a:endParaRPr>
          </a:p>
          <a:p>
            <a:pPr marL="12698">
              <a:spcBef>
                <a:spcPts val="1140"/>
              </a:spcBef>
            </a:pPr>
            <a:r>
              <a:rPr sz="1900" spc="-5" dirty="0">
                <a:latin typeface="Calibri"/>
                <a:cs typeface="Calibri"/>
              </a:rPr>
              <a:t>Exclusive</a:t>
            </a:r>
            <a:r>
              <a:rPr sz="1900" spc="-10" dirty="0">
                <a:latin typeface="Calibri"/>
                <a:cs typeface="Calibri"/>
              </a:rPr>
              <a:t> rights</a:t>
            </a:r>
            <a:r>
              <a:rPr sz="1900" dirty="0">
                <a:latin typeface="Calibri"/>
                <a:cs typeface="Calibri"/>
              </a:rPr>
              <a:t> </a:t>
            </a:r>
            <a:r>
              <a:rPr sz="1900" spc="-10" dirty="0">
                <a:latin typeface="Calibri"/>
                <a:cs typeface="Calibri"/>
              </a:rPr>
              <a:t>given</a:t>
            </a:r>
            <a:r>
              <a:rPr sz="1900" spc="-5" dirty="0">
                <a:latin typeface="Calibri"/>
                <a:cs typeface="Calibri"/>
              </a:rPr>
              <a:t> by</a:t>
            </a:r>
            <a:r>
              <a:rPr sz="1900" dirty="0">
                <a:latin typeface="Calibri"/>
                <a:cs typeface="Calibri"/>
              </a:rPr>
              <a:t> </a:t>
            </a:r>
            <a:r>
              <a:rPr sz="1900" spc="-5" dirty="0">
                <a:latin typeface="Calibri"/>
                <a:cs typeface="Calibri"/>
              </a:rPr>
              <a:t>statutes</a:t>
            </a:r>
            <a:endParaRPr sz="1900" dirty="0">
              <a:latin typeface="Calibri"/>
              <a:cs typeface="Calibri"/>
            </a:endParaRPr>
          </a:p>
          <a:p>
            <a:pPr marL="12698">
              <a:spcBef>
                <a:spcPts val="1150"/>
              </a:spcBef>
            </a:pPr>
            <a:r>
              <a:rPr sz="1900" spc="-10" dirty="0">
                <a:latin typeface="Calibri"/>
                <a:cs typeface="Calibri"/>
              </a:rPr>
              <a:t>Time-bound</a:t>
            </a:r>
            <a:r>
              <a:rPr sz="1900" spc="5" dirty="0">
                <a:latin typeface="Calibri"/>
                <a:cs typeface="Calibri"/>
              </a:rPr>
              <a:t> </a:t>
            </a:r>
            <a:r>
              <a:rPr sz="1900" dirty="0">
                <a:latin typeface="Calibri"/>
                <a:cs typeface="Calibri"/>
              </a:rPr>
              <a:t>and</a:t>
            </a:r>
            <a:r>
              <a:rPr sz="1900" spc="15" dirty="0">
                <a:latin typeface="Calibri"/>
                <a:cs typeface="Calibri"/>
              </a:rPr>
              <a:t> </a:t>
            </a:r>
            <a:r>
              <a:rPr sz="1900" spc="-10" dirty="0">
                <a:latin typeface="Calibri"/>
                <a:cs typeface="Calibri"/>
              </a:rPr>
              <a:t>Territorial/Jurisdictional</a:t>
            </a:r>
            <a:endParaRPr sz="1900" dirty="0">
              <a:latin typeface="Calibri"/>
              <a:cs typeface="Calibri"/>
            </a:endParaRPr>
          </a:p>
        </p:txBody>
      </p:sp>
      <p:pic>
        <p:nvPicPr>
          <p:cNvPr id="6" name="object 6"/>
          <p:cNvPicPr/>
          <p:nvPr/>
        </p:nvPicPr>
        <p:blipFill>
          <a:blip r:embed="rId2" cstate="print"/>
          <a:stretch>
            <a:fillRect/>
          </a:stretch>
        </p:blipFill>
        <p:spPr>
          <a:xfrm>
            <a:off x="4876801" y="4114800"/>
            <a:ext cx="3678363" cy="25172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263" y="0"/>
            <a:ext cx="6705600" cy="459098"/>
          </a:xfrm>
          <a:prstGeom prst="rect">
            <a:avLst/>
          </a:prstGeom>
        </p:spPr>
        <p:txBody>
          <a:bodyPr vert="horz" wrap="square" lIns="0" tIns="12698" rIns="0" bIns="0" rtlCol="0">
            <a:spAutoFit/>
          </a:bodyPr>
          <a:lstStyle/>
          <a:p>
            <a:pPr marL="12698">
              <a:spcBef>
                <a:spcPts val="100"/>
              </a:spcBef>
            </a:pPr>
            <a:r>
              <a:rPr sz="2900" b="1" spc="-5" dirty="0">
                <a:solidFill>
                  <a:srgbClr val="BF0000"/>
                </a:solidFill>
                <a:latin typeface="Arial"/>
                <a:cs typeface="Arial"/>
              </a:rPr>
              <a:t>Steps</a:t>
            </a:r>
            <a:r>
              <a:rPr sz="2900" b="1" spc="-20" dirty="0">
                <a:solidFill>
                  <a:srgbClr val="BF0000"/>
                </a:solidFill>
                <a:latin typeface="Arial"/>
                <a:cs typeface="Arial"/>
              </a:rPr>
              <a:t> </a:t>
            </a:r>
            <a:r>
              <a:rPr sz="2900" b="1" dirty="0">
                <a:solidFill>
                  <a:srgbClr val="BF0000"/>
                </a:solidFill>
                <a:latin typeface="Arial"/>
                <a:cs typeface="Arial"/>
              </a:rPr>
              <a:t>involved</a:t>
            </a:r>
            <a:r>
              <a:rPr sz="2900" b="1" spc="-15" dirty="0">
                <a:solidFill>
                  <a:srgbClr val="BF0000"/>
                </a:solidFill>
                <a:latin typeface="Arial"/>
                <a:cs typeface="Arial"/>
              </a:rPr>
              <a:t> </a:t>
            </a:r>
            <a:r>
              <a:rPr sz="2900" b="1" spc="-5" dirty="0">
                <a:solidFill>
                  <a:srgbClr val="BF0000"/>
                </a:solidFill>
                <a:latin typeface="Arial"/>
                <a:cs typeface="Arial"/>
              </a:rPr>
              <a:t>in</a:t>
            </a:r>
            <a:r>
              <a:rPr sz="2900" b="1" spc="-15" dirty="0">
                <a:solidFill>
                  <a:srgbClr val="BF0000"/>
                </a:solidFill>
                <a:latin typeface="Arial"/>
                <a:cs typeface="Arial"/>
              </a:rPr>
              <a:t> </a:t>
            </a:r>
            <a:r>
              <a:rPr sz="2900" b="1" dirty="0">
                <a:solidFill>
                  <a:srgbClr val="BF0000"/>
                </a:solidFill>
                <a:latin typeface="Arial"/>
                <a:cs typeface="Arial"/>
              </a:rPr>
              <a:t>registration</a:t>
            </a:r>
            <a:r>
              <a:rPr sz="2900" b="1" spc="-15" dirty="0">
                <a:solidFill>
                  <a:srgbClr val="BF0000"/>
                </a:solidFill>
                <a:latin typeface="Arial"/>
                <a:cs typeface="Arial"/>
              </a:rPr>
              <a:t> </a:t>
            </a:r>
            <a:r>
              <a:rPr sz="2900" b="1" dirty="0">
                <a:solidFill>
                  <a:srgbClr val="BF0000"/>
                </a:solidFill>
                <a:latin typeface="Arial"/>
                <a:cs typeface="Arial"/>
              </a:rPr>
              <a:t>process</a:t>
            </a:r>
            <a:endParaRPr sz="2900" dirty="0">
              <a:latin typeface="Arial"/>
              <a:cs typeface="Arial"/>
            </a:endParaRPr>
          </a:p>
        </p:txBody>
      </p:sp>
      <p:pic>
        <p:nvPicPr>
          <p:cNvPr id="3" name="object 3"/>
          <p:cNvPicPr/>
          <p:nvPr/>
        </p:nvPicPr>
        <p:blipFill>
          <a:blip r:embed="rId2" cstate="print"/>
          <a:stretch>
            <a:fillRect/>
          </a:stretch>
        </p:blipFill>
        <p:spPr>
          <a:xfrm>
            <a:off x="1357198" y="533401"/>
            <a:ext cx="5500802" cy="624179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27860" y="6435256"/>
            <a:ext cx="181610" cy="197488"/>
          </a:xfrm>
          <a:prstGeom prst="rect">
            <a:avLst/>
          </a:prstGeom>
        </p:spPr>
        <p:txBody>
          <a:bodyPr vert="horz" wrap="square" lIns="0" tIns="12698" rIns="0" bIns="0" rtlCol="0">
            <a:spAutoFit/>
          </a:bodyPr>
          <a:lstStyle/>
          <a:p>
            <a:pPr marL="12698">
              <a:spcBef>
                <a:spcPts val="100"/>
              </a:spcBef>
            </a:pPr>
            <a:r>
              <a:rPr sz="1200" spc="10" dirty="0">
                <a:solidFill>
                  <a:srgbClr val="888888"/>
                </a:solidFill>
                <a:latin typeface="Calibri"/>
                <a:cs typeface="Calibri"/>
              </a:rPr>
              <a:t>2</a:t>
            </a:r>
            <a:r>
              <a:rPr sz="1200" dirty="0">
                <a:solidFill>
                  <a:srgbClr val="888888"/>
                </a:solidFill>
                <a:latin typeface="Calibri"/>
                <a:cs typeface="Calibri"/>
              </a:rPr>
              <a:t>7</a:t>
            </a:r>
            <a:endParaRPr sz="1200" dirty="0">
              <a:latin typeface="Calibri"/>
              <a:cs typeface="Calibri"/>
            </a:endParaRPr>
          </a:p>
        </p:txBody>
      </p:sp>
      <p:pic>
        <p:nvPicPr>
          <p:cNvPr id="51202" name="Picture 2"/>
          <p:cNvPicPr>
            <a:picLocks noChangeAspect="1" noChangeArrowheads="1"/>
          </p:cNvPicPr>
          <p:nvPr/>
        </p:nvPicPr>
        <p:blipFill>
          <a:blip r:embed="rId2" cstate="print"/>
          <a:srcRect/>
          <a:stretch>
            <a:fillRect/>
          </a:stretch>
        </p:blipFill>
        <p:spPr bwMode="auto">
          <a:xfrm>
            <a:off x="457200" y="381000"/>
            <a:ext cx="8202609" cy="5110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609600" y="685800"/>
            <a:ext cx="7963987" cy="47243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667000"/>
            <a:ext cx="6781800" cy="1107996"/>
          </a:xfrm>
          <a:prstGeom prst="rect">
            <a:avLst/>
          </a:prstGeom>
          <a:noFill/>
        </p:spPr>
        <p:txBody>
          <a:bodyPr wrap="square" rtlCol="0">
            <a:spAutoFit/>
          </a:bodyPr>
          <a:lstStyle/>
          <a:p>
            <a:pPr algn="ctr"/>
            <a:r>
              <a:rPr lang="en-IN" sz="6600" b="1" dirty="0" smtClean="0">
                <a:solidFill>
                  <a:srgbClr val="FF0000"/>
                </a:solidFill>
              </a:rPr>
              <a:t>Patent</a:t>
            </a:r>
            <a:endParaRPr lang="en-US" sz="6600"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7620000" cy="4339650"/>
          </a:xfrm>
          <a:prstGeom prst="rect">
            <a:avLst/>
          </a:prstGeom>
        </p:spPr>
        <p:txBody>
          <a:bodyPr wrap="square">
            <a:spAutoFit/>
          </a:bodyPr>
          <a:lstStyle/>
          <a:p>
            <a:r>
              <a:rPr lang="en-GB" sz="2800" b="1" dirty="0" smtClean="0"/>
              <a:t>What Is a Patent?</a:t>
            </a:r>
          </a:p>
          <a:p>
            <a:endParaRPr lang="en-GB" sz="2800" b="1" dirty="0" smtClean="0"/>
          </a:p>
          <a:p>
            <a:pPr>
              <a:buFont typeface="Wingdings" pitchFamily="2" charset="2"/>
              <a:buChar char="v"/>
            </a:pPr>
            <a:r>
              <a:rPr lang="en-GB" sz="2000" dirty="0" smtClean="0"/>
              <a:t>A patent is the granting of a property right by a sovereign authority to an inventor. This grant provides the inventor exclusive rights to the patented process, design, or invention for a designated period in exchange for a comprehensive disclosure of the invention. They are a form of incorporeal right.</a:t>
            </a:r>
          </a:p>
          <a:p>
            <a:endParaRPr lang="en-GB" sz="2000" dirty="0" smtClean="0"/>
          </a:p>
          <a:p>
            <a:endParaRPr lang="en-GB" sz="2000" dirty="0" smtClean="0"/>
          </a:p>
          <a:p>
            <a:pPr>
              <a:buFont typeface="Wingdings" pitchFamily="2" charset="2"/>
              <a:buChar char="v"/>
            </a:pPr>
            <a:r>
              <a:rPr lang="en-GB" sz="2000" dirty="0" smtClean="0"/>
              <a:t>Government agencies typically handle and approve applications for patents. In the United States, the U.S. Patent and Trademark Office (USPTO), which is part of the Department of Commerce, handles applications and grants approvals.</a:t>
            </a:r>
            <a:endParaRPr lang="en-GB" sz="2000" dirty="0"/>
          </a:p>
        </p:txBody>
      </p:sp>
      <p:sp>
        <p:nvSpPr>
          <p:cNvPr id="5" name="Rectangle 4"/>
          <p:cNvSpPr/>
          <p:nvPr/>
        </p:nvSpPr>
        <p:spPr>
          <a:xfrm>
            <a:off x="838200" y="5486400"/>
            <a:ext cx="6705600" cy="369332"/>
          </a:xfrm>
          <a:prstGeom prst="rect">
            <a:avLst/>
          </a:prstGeom>
        </p:spPr>
        <p:txBody>
          <a:bodyPr wrap="square">
            <a:spAutoFit/>
          </a:bodyPr>
          <a:lstStyle/>
          <a:p>
            <a:r>
              <a:rPr lang="en-GB" dirty="0" smtClean="0"/>
              <a:t>A nation's ruler or head of state usually by hereditary right</a:t>
            </a:r>
            <a:endParaRPr lang="en-US" dirty="0"/>
          </a:p>
        </p:txBody>
      </p:sp>
      <p:cxnSp>
        <p:nvCxnSpPr>
          <p:cNvPr id="7" name="Straight Arrow Connector 6"/>
          <p:cNvCxnSpPr/>
          <p:nvPr/>
        </p:nvCxnSpPr>
        <p:spPr>
          <a:xfrm flipV="1">
            <a:off x="4419600" y="1676400"/>
            <a:ext cx="198120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48200" y="609600"/>
            <a:ext cx="3546164" cy="369332"/>
          </a:xfrm>
          <a:prstGeom prst="rect">
            <a:avLst/>
          </a:prstGeom>
        </p:spPr>
        <p:txBody>
          <a:bodyPr wrap="none">
            <a:spAutoFit/>
          </a:bodyPr>
          <a:lstStyle/>
          <a:p>
            <a:r>
              <a:rPr lang="en-GB" dirty="0" smtClean="0"/>
              <a:t>Without material form or substance</a:t>
            </a:r>
            <a:endParaRPr lang="en-US" dirty="0"/>
          </a:p>
        </p:txBody>
      </p:sp>
      <p:cxnSp>
        <p:nvCxnSpPr>
          <p:cNvPr id="10" name="Straight Arrow Connector 9"/>
          <p:cNvCxnSpPr/>
          <p:nvPr/>
        </p:nvCxnSpPr>
        <p:spPr>
          <a:xfrm flipH="1">
            <a:off x="2743200" y="914400"/>
            <a:ext cx="3276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848600" cy="5122941"/>
          </a:xfrm>
          <a:prstGeom prst="rect">
            <a:avLst/>
          </a:prstGeom>
        </p:spPr>
        <p:txBody>
          <a:bodyPr wrap="square">
            <a:spAutoFit/>
          </a:bodyPr>
          <a:lstStyle/>
          <a:p>
            <a:pPr>
              <a:lnSpc>
                <a:spcPct val="150000"/>
              </a:lnSpc>
              <a:buFont typeface="Wingdings" pitchFamily="2" charset="2"/>
              <a:buChar char="v"/>
            </a:pPr>
            <a:r>
              <a:rPr lang="en-GB" sz="2000" dirty="0" smtClean="0"/>
              <a:t>A patent is the granting of a property right by a sovereign authority to an inventor. </a:t>
            </a:r>
          </a:p>
          <a:p>
            <a:pPr>
              <a:lnSpc>
                <a:spcPct val="150000"/>
              </a:lnSpc>
              <a:buFont typeface="Wingdings" pitchFamily="2" charset="2"/>
              <a:buChar char="v"/>
            </a:pPr>
            <a:r>
              <a:rPr lang="en-GB" sz="2000" dirty="0" smtClean="0"/>
              <a:t>A patent provides the inventor exclusive rights to the patented process, design, or invention for a certain period in exchange for a complete disclosure of the invention.</a:t>
            </a:r>
          </a:p>
          <a:p>
            <a:pPr>
              <a:lnSpc>
                <a:spcPct val="150000"/>
              </a:lnSpc>
              <a:buFont typeface="Wingdings" pitchFamily="2" charset="2"/>
              <a:buChar char="v"/>
            </a:pPr>
            <a:r>
              <a:rPr lang="en-GB" sz="2000" dirty="0" smtClean="0"/>
              <a:t>In June of 2018, the U.S. Patent and Trademark Office issued its 10 millionth patent.</a:t>
            </a:r>
          </a:p>
          <a:p>
            <a:pPr>
              <a:lnSpc>
                <a:spcPct val="150000"/>
              </a:lnSpc>
              <a:buFont typeface="Wingdings" pitchFamily="2" charset="2"/>
              <a:buChar char="v"/>
            </a:pPr>
            <a:r>
              <a:rPr lang="en-GB" sz="2000" dirty="0" smtClean="0"/>
              <a:t>Utility patents are the most common patent issued in the United States, accounting for 90% of all issued patents.</a:t>
            </a:r>
          </a:p>
          <a:p>
            <a:pPr>
              <a:lnSpc>
                <a:spcPct val="150000"/>
              </a:lnSpc>
              <a:buFont typeface="Wingdings" pitchFamily="2" charset="2"/>
              <a:buChar char="v"/>
            </a:pPr>
            <a:r>
              <a:rPr lang="en-GB" sz="2000" dirty="0" smtClean="0"/>
              <a:t>Utility and plant patents are granted for 20 years, whereas design patents are granted for either 14 or 15 years, depending on when filed.</a:t>
            </a:r>
            <a:endParaRPr lang="en-GB"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457200"/>
            <a:ext cx="7467600" cy="5078313"/>
          </a:xfrm>
          <a:prstGeom prst="rect">
            <a:avLst/>
          </a:prstGeom>
        </p:spPr>
        <p:txBody>
          <a:bodyPr wrap="square">
            <a:spAutoFit/>
          </a:bodyPr>
          <a:lstStyle/>
          <a:p>
            <a:pPr>
              <a:lnSpc>
                <a:spcPct val="150000"/>
              </a:lnSpc>
              <a:buFont typeface="Wingdings" pitchFamily="2" charset="2"/>
              <a:buChar char="v"/>
            </a:pPr>
            <a:r>
              <a:rPr lang="en-GB" sz="2400" dirty="0" smtClean="0"/>
              <a:t>Most patents are valid for 20 years in the U.S. from the date the application was filed with the USPTO, although there are circumstances where exceptions are made to extend a patent's term. U.S. patents are only valid in the United States and U.S. Territories.</a:t>
            </a:r>
          </a:p>
          <a:p>
            <a:pPr>
              <a:lnSpc>
                <a:spcPct val="150000"/>
              </a:lnSpc>
              <a:buFont typeface="Wingdings" pitchFamily="2" charset="2"/>
              <a:buChar char="v"/>
            </a:pPr>
            <a:r>
              <a:rPr lang="en-GB" sz="2400" dirty="0" smtClean="0"/>
              <a:t>If seeking protection outside of the United States, it is important to research the intellectual property rights of other nations and apply for protection with their governing authorities.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12845"/>
            <a:ext cx="7467600" cy="5139869"/>
          </a:xfrm>
          <a:prstGeom prst="rect">
            <a:avLst/>
          </a:prstGeom>
        </p:spPr>
        <p:txBody>
          <a:bodyPr wrap="square">
            <a:spAutoFit/>
          </a:bodyPr>
          <a:lstStyle/>
          <a:p>
            <a:r>
              <a:rPr lang="en-GB" sz="2800" b="1" dirty="0" smtClean="0"/>
              <a:t>Types of Patents</a:t>
            </a:r>
          </a:p>
          <a:p>
            <a:r>
              <a:rPr lang="en-GB" sz="2000" dirty="0" smtClean="0"/>
              <a:t>There are three types of patents available in the United States: utility patents, design patents, and plant patents. Each has its own specifications and durations.</a:t>
            </a:r>
          </a:p>
          <a:p>
            <a:endParaRPr lang="en-GB" sz="2000" dirty="0" smtClean="0"/>
          </a:p>
          <a:p>
            <a:r>
              <a:rPr lang="en-GB" sz="2000" b="1" dirty="0" smtClean="0"/>
              <a:t>Utility Patents</a:t>
            </a:r>
          </a:p>
          <a:p>
            <a:endParaRPr lang="en-GB" sz="2000" b="1" dirty="0" smtClean="0"/>
          </a:p>
          <a:p>
            <a:pPr>
              <a:buFont typeface="Wingdings" pitchFamily="2" charset="2"/>
              <a:buChar char="v"/>
            </a:pPr>
            <a:r>
              <a:rPr lang="en-GB" sz="2000" dirty="0" smtClean="0"/>
              <a:t>Utility patents, or patents for invention, issue legal protection to people who invent a new and useful process, an article of manufacture, a machine, or a composition of matter. </a:t>
            </a:r>
          </a:p>
          <a:p>
            <a:pPr>
              <a:buFont typeface="Wingdings" pitchFamily="2" charset="2"/>
              <a:buChar char="v"/>
            </a:pPr>
            <a:r>
              <a:rPr lang="en-GB" sz="2000" dirty="0" smtClean="0"/>
              <a:t>Utility patents are the most common type of patent, with more than 90% of patents issued by the U.S. government belonging to this category.</a:t>
            </a:r>
          </a:p>
          <a:p>
            <a:pPr>
              <a:buFont typeface="Wingdings" pitchFamily="2" charset="2"/>
              <a:buChar char="v"/>
            </a:pPr>
            <a:r>
              <a:rPr lang="en-GB" sz="2000" dirty="0" smtClean="0"/>
              <a:t>A utility patent lasts for 20 years from the date of filing as long as maintenance fees are paid. Maintenance fees are surcharges applied to utility patent applications filed after December 12, 1980.</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85800"/>
            <a:ext cx="7543800" cy="4647426"/>
          </a:xfrm>
          <a:prstGeom prst="rect">
            <a:avLst/>
          </a:prstGeom>
        </p:spPr>
        <p:txBody>
          <a:bodyPr wrap="square">
            <a:spAutoFit/>
          </a:bodyPr>
          <a:lstStyle/>
          <a:p>
            <a:r>
              <a:rPr lang="en-GB" sz="2800" b="1" dirty="0" smtClean="0"/>
              <a:t>Design Patents</a:t>
            </a:r>
          </a:p>
          <a:p>
            <a:endParaRPr lang="en-GB" sz="2800" b="1" dirty="0" smtClean="0"/>
          </a:p>
          <a:p>
            <a:pPr>
              <a:lnSpc>
                <a:spcPct val="150000"/>
              </a:lnSpc>
              <a:buFont typeface="Wingdings" pitchFamily="2" charset="2"/>
              <a:buChar char="v"/>
            </a:pPr>
            <a:r>
              <a:rPr lang="en-GB" sz="2000" dirty="0" smtClean="0"/>
              <a:t>Design patents are patents issued for original, new, and ornamental designs for manufactured products. </a:t>
            </a:r>
          </a:p>
          <a:p>
            <a:pPr>
              <a:lnSpc>
                <a:spcPct val="150000"/>
              </a:lnSpc>
              <a:buFont typeface="Wingdings" pitchFamily="2" charset="2"/>
              <a:buChar char="v"/>
            </a:pPr>
            <a:r>
              <a:rPr lang="en-GB" sz="2000" dirty="0" smtClean="0"/>
              <a:t>Design patents protect the design or look of something. They require the invention to which the design belongs to be original and useful. </a:t>
            </a:r>
          </a:p>
          <a:p>
            <a:pPr>
              <a:lnSpc>
                <a:spcPct val="150000"/>
              </a:lnSpc>
              <a:buFont typeface="Wingdings" pitchFamily="2" charset="2"/>
              <a:buChar char="v"/>
            </a:pPr>
            <a:r>
              <a:rPr lang="en-GB" sz="2000" dirty="0" smtClean="0"/>
              <a:t>Design patents last for 15 years for applications filed after May 13, 2015. For applications filed before May 13, 2015, patents last for 14 years from the date of the filing. </a:t>
            </a:r>
          </a:p>
          <a:p>
            <a:pPr>
              <a:lnSpc>
                <a:spcPct val="150000"/>
              </a:lnSpc>
              <a:buFont typeface="Wingdings" pitchFamily="2" charset="2"/>
              <a:buChar char="v"/>
            </a:pPr>
            <a:r>
              <a:rPr lang="en-GB" sz="2000" dirty="0" smtClean="0"/>
              <a:t>Maintenance fees do not apply to design patents.</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85800"/>
            <a:ext cx="7543800" cy="4832092"/>
          </a:xfrm>
          <a:prstGeom prst="rect">
            <a:avLst/>
          </a:prstGeom>
        </p:spPr>
        <p:txBody>
          <a:bodyPr wrap="square">
            <a:spAutoFit/>
          </a:bodyPr>
          <a:lstStyle/>
          <a:p>
            <a:r>
              <a:rPr lang="en-GB" sz="2800" b="1" dirty="0" smtClean="0"/>
              <a:t>Plant Patents</a:t>
            </a:r>
          </a:p>
          <a:p>
            <a:r>
              <a:rPr lang="en-GB" sz="2000" dirty="0" smtClean="0"/>
              <a:t>Plant patents go to anyone who produces, discovers, and invents a new kind of plant capable of reproduction. These patents are granted for 20 years from the date of filing and no maintenance fees apply.</a:t>
            </a:r>
          </a:p>
          <a:p>
            <a:endParaRPr lang="en-GB" sz="2000" dirty="0" smtClean="0"/>
          </a:p>
          <a:p>
            <a:pPr>
              <a:buFont typeface="Wingdings" pitchFamily="2" charset="2"/>
              <a:buChar char="v"/>
            </a:pPr>
            <a:r>
              <a:rPr lang="en-GB" sz="2000" dirty="0" smtClean="0"/>
              <a:t>Patents provide an incentive for companies or individuals to continue developing innovative products or services without the fear of infringement. For example, large pharmaceutical companies can spend billions of dollars on research and development. Without patents, their drugs and medicines could be duplicated and sold by companies that didn't research or invest the needed capital for R&amp;D.</a:t>
            </a:r>
          </a:p>
          <a:p>
            <a:pPr>
              <a:buFont typeface="Wingdings" pitchFamily="2" charset="2"/>
              <a:buChar char="v"/>
            </a:pPr>
            <a:endParaRPr lang="en-GB" sz="2000" dirty="0" smtClean="0"/>
          </a:p>
          <a:p>
            <a:pPr>
              <a:buFont typeface="Wingdings" pitchFamily="2" charset="2"/>
              <a:buChar char="v"/>
            </a:pPr>
            <a:r>
              <a:rPr lang="en-GB" sz="2000" dirty="0" smtClean="0"/>
              <a:t>In other words, patents protect the intellectual property of companies to help their profitability. However, patents also serve as bragging rights for companies demonstrating their innovativeness.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0058" y="6435256"/>
            <a:ext cx="102870" cy="197488"/>
          </a:xfrm>
          <a:prstGeom prst="rect">
            <a:avLst/>
          </a:prstGeom>
        </p:spPr>
        <p:txBody>
          <a:bodyPr vert="horz" wrap="square" lIns="0" tIns="12698" rIns="0" bIns="0" rtlCol="0">
            <a:spAutoFit/>
          </a:bodyPr>
          <a:lstStyle/>
          <a:p>
            <a:pPr marL="12698">
              <a:spcBef>
                <a:spcPts val="100"/>
              </a:spcBef>
            </a:pPr>
            <a:r>
              <a:rPr sz="1200" dirty="0">
                <a:solidFill>
                  <a:srgbClr val="888888"/>
                </a:solidFill>
                <a:latin typeface="Calibri"/>
                <a:cs typeface="Calibri"/>
              </a:rPr>
              <a:t>3</a:t>
            </a:r>
            <a:endParaRPr sz="1200" dirty="0">
              <a:latin typeface="Calibri"/>
              <a:cs typeface="Calibri"/>
            </a:endParaRPr>
          </a:p>
        </p:txBody>
      </p:sp>
      <p:sp>
        <p:nvSpPr>
          <p:cNvPr id="3" name="object 3"/>
          <p:cNvSpPr txBox="1">
            <a:spLocks noGrp="1"/>
          </p:cNvSpPr>
          <p:nvPr>
            <p:ph type="title"/>
          </p:nvPr>
        </p:nvSpPr>
        <p:spPr>
          <a:xfrm>
            <a:off x="1527733" y="193217"/>
            <a:ext cx="5604510" cy="1897953"/>
          </a:xfrm>
          <a:prstGeom prst="rect">
            <a:avLst/>
          </a:prstGeom>
        </p:spPr>
        <p:txBody>
          <a:bodyPr vert="horz" wrap="square" lIns="0" tIns="12698" rIns="0" bIns="0" rtlCol="0">
            <a:spAutoFit/>
          </a:bodyPr>
          <a:lstStyle/>
          <a:p>
            <a:pPr marL="12698" marR="5079">
              <a:spcBef>
                <a:spcPts val="100"/>
              </a:spcBef>
            </a:pPr>
            <a:r>
              <a:rPr sz="4000" b="1" spc="550" dirty="0">
                <a:solidFill>
                  <a:srgbClr val="7F007F"/>
                </a:solidFill>
                <a:latin typeface="Trebuchet MS"/>
                <a:cs typeface="Trebuchet MS"/>
              </a:rPr>
              <a:t>What</a:t>
            </a:r>
            <a:r>
              <a:rPr sz="4000" b="1" spc="150" dirty="0">
                <a:solidFill>
                  <a:srgbClr val="7F007F"/>
                </a:solidFill>
                <a:latin typeface="Trebuchet MS"/>
                <a:cs typeface="Trebuchet MS"/>
              </a:rPr>
              <a:t> </a:t>
            </a:r>
            <a:r>
              <a:rPr sz="4000" b="1" spc="409" dirty="0">
                <a:solidFill>
                  <a:srgbClr val="7F007F"/>
                </a:solidFill>
                <a:latin typeface="Trebuchet MS"/>
                <a:cs typeface="Trebuchet MS"/>
              </a:rPr>
              <a:t>is</a:t>
            </a:r>
            <a:r>
              <a:rPr sz="4000" b="1" spc="150" dirty="0">
                <a:solidFill>
                  <a:srgbClr val="7F007F"/>
                </a:solidFill>
                <a:latin typeface="Trebuchet MS"/>
                <a:cs typeface="Trebuchet MS"/>
              </a:rPr>
              <a:t> </a:t>
            </a:r>
            <a:r>
              <a:rPr sz="4000" b="1" spc="350" dirty="0">
                <a:solidFill>
                  <a:srgbClr val="7F007F"/>
                </a:solidFill>
                <a:latin typeface="Trebuchet MS"/>
                <a:cs typeface="Trebuchet MS"/>
              </a:rPr>
              <a:t>Intellectual </a:t>
            </a:r>
            <a:r>
              <a:rPr sz="4000" b="1" spc="-1190" dirty="0">
                <a:solidFill>
                  <a:srgbClr val="7F007F"/>
                </a:solidFill>
                <a:latin typeface="Trebuchet MS"/>
                <a:cs typeface="Trebuchet MS"/>
              </a:rPr>
              <a:t> </a:t>
            </a:r>
            <a:r>
              <a:rPr sz="4000" b="1" spc="409" dirty="0">
                <a:solidFill>
                  <a:srgbClr val="7F007F"/>
                </a:solidFill>
                <a:latin typeface="Trebuchet MS"/>
                <a:cs typeface="Trebuchet MS"/>
              </a:rPr>
              <a:t>Property</a:t>
            </a:r>
            <a:endParaRPr sz="4000" dirty="0">
              <a:latin typeface="Trebuchet MS"/>
              <a:cs typeface="Trebuchet MS"/>
            </a:endParaRPr>
          </a:p>
          <a:p>
            <a:pPr marL="12698">
              <a:spcBef>
                <a:spcPts val="295"/>
              </a:spcBef>
            </a:pPr>
            <a:r>
              <a:rPr sz="4000" b="1" spc="484" dirty="0">
                <a:solidFill>
                  <a:srgbClr val="7F007F"/>
                </a:solidFill>
                <a:latin typeface="Trebuchet MS"/>
                <a:cs typeface="Trebuchet MS"/>
              </a:rPr>
              <a:t>Right</a:t>
            </a:r>
            <a:r>
              <a:rPr sz="4000" b="1" spc="135" dirty="0">
                <a:solidFill>
                  <a:srgbClr val="7F007F"/>
                </a:solidFill>
                <a:latin typeface="Trebuchet MS"/>
                <a:cs typeface="Trebuchet MS"/>
              </a:rPr>
              <a:t> </a:t>
            </a:r>
            <a:r>
              <a:rPr sz="4000" b="1" spc="470" dirty="0">
                <a:solidFill>
                  <a:srgbClr val="7F007F"/>
                </a:solidFill>
                <a:latin typeface="Trebuchet MS"/>
                <a:cs typeface="Trebuchet MS"/>
              </a:rPr>
              <a:t>(IPR)?</a:t>
            </a:r>
            <a:endParaRPr sz="4000" dirty="0">
              <a:latin typeface="Trebuchet MS"/>
              <a:cs typeface="Trebuchet MS"/>
            </a:endParaRPr>
          </a:p>
        </p:txBody>
      </p:sp>
      <p:sp>
        <p:nvSpPr>
          <p:cNvPr id="4" name="object 4"/>
          <p:cNvSpPr txBox="1"/>
          <p:nvPr/>
        </p:nvSpPr>
        <p:spPr>
          <a:xfrm>
            <a:off x="1666240" y="1938147"/>
            <a:ext cx="5291455" cy="1992851"/>
          </a:xfrm>
          <a:prstGeom prst="rect">
            <a:avLst/>
          </a:prstGeom>
        </p:spPr>
        <p:txBody>
          <a:bodyPr vert="horz" wrap="square" lIns="0" tIns="12698" rIns="0" bIns="0" rtlCol="0">
            <a:spAutoFit/>
          </a:bodyPr>
          <a:lstStyle/>
          <a:p>
            <a:pPr marL="25397">
              <a:spcBef>
                <a:spcPts val="100"/>
              </a:spcBef>
            </a:pPr>
            <a:r>
              <a:rPr sz="3200" b="1" spc="-165" dirty="0">
                <a:solidFill>
                  <a:srgbClr val="1E487C"/>
                </a:solidFill>
                <a:latin typeface="Arial"/>
                <a:cs typeface="Arial"/>
              </a:rPr>
              <a:t>I</a:t>
            </a:r>
            <a:r>
              <a:rPr sz="3200" b="1" spc="-350" dirty="0">
                <a:solidFill>
                  <a:srgbClr val="1E487C"/>
                </a:solidFill>
                <a:latin typeface="Arial"/>
                <a:cs typeface="Arial"/>
              </a:rPr>
              <a:t>n</a:t>
            </a:r>
            <a:r>
              <a:rPr sz="3200" b="1" spc="-195" dirty="0">
                <a:solidFill>
                  <a:srgbClr val="1E487C"/>
                </a:solidFill>
                <a:latin typeface="Arial"/>
                <a:cs typeface="Arial"/>
              </a:rPr>
              <a:t>t</a:t>
            </a:r>
            <a:r>
              <a:rPr sz="3200" b="1" spc="-245" dirty="0">
                <a:solidFill>
                  <a:srgbClr val="1E487C"/>
                </a:solidFill>
                <a:latin typeface="Arial"/>
                <a:cs typeface="Arial"/>
              </a:rPr>
              <a:t>el</a:t>
            </a:r>
            <a:r>
              <a:rPr sz="3200" b="1" spc="-155" dirty="0">
                <a:solidFill>
                  <a:srgbClr val="1E487C"/>
                </a:solidFill>
                <a:latin typeface="Arial"/>
                <a:cs typeface="Arial"/>
              </a:rPr>
              <a:t>l</a:t>
            </a:r>
            <a:r>
              <a:rPr sz="3200" b="1" spc="-330" dirty="0">
                <a:solidFill>
                  <a:srgbClr val="1E487C"/>
                </a:solidFill>
                <a:latin typeface="Arial"/>
                <a:cs typeface="Arial"/>
              </a:rPr>
              <a:t>ec</a:t>
            </a:r>
            <a:r>
              <a:rPr sz="3200" b="1" spc="-190" dirty="0">
                <a:solidFill>
                  <a:srgbClr val="1E487C"/>
                </a:solidFill>
                <a:latin typeface="Arial"/>
                <a:cs typeface="Arial"/>
              </a:rPr>
              <a:t>t</a:t>
            </a:r>
            <a:r>
              <a:rPr sz="3200" b="1" spc="-355" dirty="0">
                <a:solidFill>
                  <a:srgbClr val="1E487C"/>
                </a:solidFill>
                <a:latin typeface="Arial"/>
                <a:cs typeface="Arial"/>
              </a:rPr>
              <a:t>u</a:t>
            </a:r>
            <a:r>
              <a:rPr sz="3200" b="1" spc="-325" dirty="0">
                <a:solidFill>
                  <a:srgbClr val="1E487C"/>
                </a:solidFill>
                <a:latin typeface="Arial"/>
                <a:cs typeface="Arial"/>
              </a:rPr>
              <a:t>a</a:t>
            </a:r>
            <a:r>
              <a:rPr sz="3200" b="1" spc="-160" dirty="0">
                <a:solidFill>
                  <a:srgbClr val="1E487C"/>
                </a:solidFill>
                <a:latin typeface="Arial"/>
                <a:cs typeface="Arial"/>
              </a:rPr>
              <a:t>l</a:t>
            </a:r>
            <a:r>
              <a:rPr sz="3200" b="1" spc="-155" dirty="0">
                <a:solidFill>
                  <a:srgbClr val="1E487C"/>
                </a:solidFill>
                <a:latin typeface="Arial"/>
                <a:cs typeface="Arial"/>
              </a:rPr>
              <a:t> </a:t>
            </a:r>
            <a:r>
              <a:rPr sz="3200" b="1" spc="-310" dirty="0">
                <a:solidFill>
                  <a:srgbClr val="1E487C"/>
                </a:solidFill>
                <a:latin typeface="Arial"/>
                <a:cs typeface="Arial"/>
              </a:rPr>
              <a:t>Pr</a:t>
            </a:r>
            <a:r>
              <a:rPr sz="3200" b="1" spc="-355" dirty="0">
                <a:solidFill>
                  <a:srgbClr val="1E487C"/>
                </a:solidFill>
                <a:latin typeface="Arial"/>
                <a:cs typeface="Arial"/>
              </a:rPr>
              <a:t>o</a:t>
            </a:r>
            <a:r>
              <a:rPr sz="3200" b="1" spc="-360" dirty="0">
                <a:solidFill>
                  <a:srgbClr val="1E487C"/>
                </a:solidFill>
                <a:latin typeface="Arial"/>
                <a:cs typeface="Arial"/>
              </a:rPr>
              <a:t>p</a:t>
            </a:r>
            <a:r>
              <a:rPr sz="3200" b="1" spc="-325" dirty="0">
                <a:solidFill>
                  <a:srgbClr val="1E487C"/>
                </a:solidFill>
                <a:latin typeface="Arial"/>
                <a:cs typeface="Arial"/>
              </a:rPr>
              <a:t>e</a:t>
            </a:r>
            <a:r>
              <a:rPr sz="3200" b="1" spc="-215" dirty="0">
                <a:solidFill>
                  <a:srgbClr val="1E487C"/>
                </a:solidFill>
                <a:latin typeface="Arial"/>
                <a:cs typeface="Arial"/>
              </a:rPr>
              <a:t>rt</a:t>
            </a:r>
            <a:r>
              <a:rPr sz="3200" b="1" spc="-325" dirty="0">
                <a:solidFill>
                  <a:srgbClr val="1E487C"/>
                </a:solidFill>
                <a:latin typeface="Arial"/>
                <a:cs typeface="Arial"/>
              </a:rPr>
              <a:t>y</a:t>
            </a:r>
            <a:r>
              <a:rPr sz="3200" b="1" spc="-160" dirty="0">
                <a:solidFill>
                  <a:srgbClr val="1E487C"/>
                </a:solidFill>
                <a:latin typeface="Arial"/>
                <a:cs typeface="Arial"/>
              </a:rPr>
              <a:t> </a:t>
            </a:r>
            <a:r>
              <a:rPr sz="3200" b="1" spc="-420" dirty="0">
                <a:solidFill>
                  <a:srgbClr val="1E487C"/>
                </a:solidFill>
                <a:latin typeface="Arial"/>
                <a:cs typeface="Arial"/>
              </a:rPr>
              <a:t>R</a:t>
            </a:r>
            <a:r>
              <a:rPr sz="3200" b="1" spc="-165" dirty="0">
                <a:solidFill>
                  <a:srgbClr val="1E487C"/>
                </a:solidFill>
                <a:latin typeface="Arial"/>
                <a:cs typeface="Arial"/>
              </a:rPr>
              <a:t>i</a:t>
            </a:r>
            <a:r>
              <a:rPr sz="3200" b="1" spc="-350" dirty="0">
                <a:solidFill>
                  <a:srgbClr val="1E487C"/>
                </a:solidFill>
                <a:latin typeface="Arial"/>
                <a:cs typeface="Arial"/>
              </a:rPr>
              <a:t>g</a:t>
            </a:r>
            <a:r>
              <a:rPr sz="3200" b="1" spc="-355" dirty="0">
                <a:solidFill>
                  <a:srgbClr val="1E487C"/>
                </a:solidFill>
                <a:latin typeface="Arial"/>
                <a:cs typeface="Arial"/>
              </a:rPr>
              <a:t>h</a:t>
            </a:r>
            <a:r>
              <a:rPr sz="3200" b="1" spc="-195" dirty="0">
                <a:solidFill>
                  <a:srgbClr val="1E487C"/>
                </a:solidFill>
                <a:latin typeface="Arial"/>
                <a:cs typeface="Arial"/>
              </a:rPr>
              <a:t>t</a:t>
            </a:r>
            <a:endParaRPr sz="3200" dirty="0">
              <a:latin typeface="Arial"/>
              <a:cs typeface="Arial"/>
            </a:endParaRPr>
          </a:p>
          <a:p>
            <a:pPr marL="335875" indent="-311113">
              <a:spcBef>
                <a:spcPts val="2290"/>
              </a:spcBef>
              <a:buClr>
                <a:srgbClr val="4E80BC"/>
              </a:buClr>
              <a:buSzPct val="85000"/>
              <a:buFont typeface="MS UI Gothic"/>
              <a:buChar char="□"/>
              <a:tabLst>
                <a:tab pos="336511" algn="l"/>
              </a:tabLst>
            </a:pPr>
            <a:r>
              <a:rPr sz="2000" b="1" spc="-215" dirty="0">
                <a:solidFill>
                  <a:srgbClr val="1E487C"/>
                </a:solidFill>
                <a:latin typeface="Arial"/>
                <a:cs typeface="Arial"/>
              </a:rPr>
              <a:t>n</a:t>
            </a:r>
            <a:r>
              <a:rPr sz="2000" b="1" spc="-225" dirty="0">
                <a:solidFill>
                  <a:srgbClr val="1E487C"/>
                </a:solidFill>
                <a:latin typeface="Arial"/>
                <a:cs typeface="Arial"/>
              </a:rPr>
              <a:t>o</a:t>
            </a:r>
            <a:r>
              <a:rPr sz="2000" b="1" spc="-120" dirty="0">
                <a:solidFill>
                  <a:srgbClr val="1E487C"/>
                </a:solidFill>
                <a:latin typeface="Arial"/>
                <a:cs typeface="Arial"/>
              </a:rPr>
              <a:t>t</a:t>
            </a:r>
            <a:r>
              <a:rPr sz="2000" b="1" spc="-95" dirty="0">
                <a:solidFill>
                  <a:srgbClr val="1E487C"/>
                </a:solidFill>
                <a:latin typeface="Arial"/>
                <a:cs typeface="Arial"/>
              </a:rPr>
              <a:t> </a:t>
            </a:r>
            <a:r>
              <a:rPr sz="2000" b="1" spc="-110" dirty="0">
                <a:solidFill>
                  <a:srgbClr val="1E487C"/>
                </a:solidFill>
                <a:latin typeface="Arial"/>
                <a:cs typeface="Arial"/>
              </a:rPr>
              <a:t>t</a:t>
            </a:r>
            <a:r>
              <a:rPr sz="2000" b="1" spc="-220" dirty="0">
                <a:solidFill>
                  <a:srgbClr val="1E487C"/>
                </a:solidFill>
                <a:latin typeface="Arial"/>
                <a:cs typeface="Arial"/>
              </a:rPr>
              <a:t>o</a:t>
            </a:r>
            <a:r>
              <a:rPr sz="2000" b="1" spc="-105" dirty="0">
                <a:solidFill>
                  <a:srgbClr val="1E487C"/>
                </a:solidFill>
                <a:latin typeface="Arial"/>
                <a:cs typeface="Arial"/>
              </a:rPr>
              <a:t> </a:t>
            </a:r>
            <a:r>
              <a:rPr sz="2000" b="1" spc="-215" dirty="0">
                <a:solidFill>
                  <a:srgbClr val="1E487C"/>
                </a:solidFill>
                <a:latin typeface="Arial"/>
                <a:cs typeface="Arial"/>
              </a:rPr>
              <a:t>b</a:t>
            </a:r>
            <a:r>
              <a:rPr sz="2000" b="1" spc="-200" dirty="0">
                <a:solidFill>
                  <a:srgbClr val="1E487C"/>
                </a:solidFill>
                <a:latin typeface="Arial"/>
                <a:cs typeface="Arial"/>
              </a:rPr>
              <a:t>e</a:t>
            </a:r>
            <a:r>
              <a:rPr sz="2000" b="1" spc="-110" dirty="0">
                <a:solidFill>
                  <a:srgbClr val="1E487C"/>
                </a:solidFill>
                <a:latin typeface="Arial"/>
                <a:cs typeface="Arial"/>
              </a:rPr>
              <a:t> </a:t>
            </a:r>
            <a:r>
              <a:rPr sz="2000" b="1" spc="-195" dirty="0">
                <a:solidFill>
                  <a:srgbClr val="1E487C"/>
                </a:solidFill>
                <a:latin typeface="Arial"/>
                <a:cs typeface="Arial"/>
              </a:rPr>
              <a:t>c</a:t>
            </a:r>
            <a:r>
              <a:rPr sz="2000" b="1" spc="-215" dirty="0">
                <a:solidFill>
                  <a:srgbClr val="1E487C"/>
                </a:solidFill>
                <a:latin typeface="Arial"/>
                <a:cs typeface="Arial"/>
              </a:rPr>
              <a:t>o</a:t>
            </a:r>
            <a:r>
              <a:rPr sz="2000" b="1" spc="-225" dirty="0">
                <a:solidFill>
                  <a:srgbClr val="1E487C"/>
                </a:solidFill>
                <a:latin typeface="Arial"/>
                <a:cs typeface="Arial"/>
              </a:rPr>
              <a:t>n</a:t>
            </a:r>
            <a:r>
              <a:rPr sz="2000" b="1" spc="-110" dirty="0">
                <a:solidFill>
                  <a:srgbClr val="1E487C"/>
                </a:solidFill>
                <a:latin typeface="Arial"/>
                <a:cs typeface="Arial"/>
              </a:rPr>
              <a:t>f</a:t>
            </a:r>
            <a:r>
              <a:rPr sz="2000" b="1" spc="-215" dirty="0">
                <a:solidFill>
                  <a:srgbClr val="1E487C"/>
                </a:solidFill>
                <a:latin typeface="Arial"/>
                <a:cs typeface="Arial"/>
              </a:rPr>
              <a:t>us</a:t>
            </a:r>
            <a:r>
              <a:rPr sz="2000" b="1" spc="-195" dirty="0">
                <a:solidFill>
                  <a:srgbClr val="1E487C"/>
                </a:solidFill>
                <a:latin typeface="Arial"/>
                <a:cs typeface="Arial"/>
              </a:rPr>
              <a:t>e</a:t>
            </a:r>
            <a:r>
              <a:rPr sz="2000" b="1" spc="-220" dirty="0">
                <a:solidFill>
                  <a:srgbClr val="1E487C"/>
                </a:solidFill>
                <a:latin typeface="Arial"/>
                <a:cs typeface="Arial"/>
              </a:rPr>
              <a:t>d</a:t>
            </a:r>
            <a:r>
              <a:rPr sz="2000" b="1" spc="-100" dirty="0">
                <a:solidFill>
                  <a:srgbClr val="1E487C"/>
                </a:solidFill>
                <a:latin typeface="Arial"/>
                <a:cs typeface="Arial"/>
              </a:rPr>
              <a:t> </a:t>
            </a:r>
            <a:r>
              <a:rPr sz="2000" b="1" spc="-280" dirty="0">
                <a:solidFill>
                  <a:srgbClr val="1E487C"/>
                </a:solidFill>
                <a:latin typeface="Arial"/>
                <a:cs typeface="Arial"/>
              </a:rPr>
              <a:t>w</a:t>
            </a:r>
            <a:r>
              <a:rPr sz="2000" b="1" spc="-100" dirty="0">
                <a:solidFill>
                  <a:srgbClr val="1E487C"/>
                </a:solidFill>
                <a:latin typeface="Arial"/>
                <a:cs typeface="Arial"/>
              </a:rPr>
              <a:t>i</a:t>
            </a:r>
            <a:r>
              <a:rPr sz="2000" b="1" spc="-120" dirty="0">
                <a:solidFill>
                  <a:srgbClr val="1E487C"/>
                </a:solidFill>
                <a:latin typeface="Arial"/>
                <a:cs typeface="Arial"/>
              </a:rPr>
              <a:t>t</a:t>
            </a:r>
            <a:r>
              <a:rPr sz="2000" b="1" spc="-220" dirty="0">
                <a:solidFill>
                  <a:srgbClr val="1E487C"/>
                </a:solidFill>
                <a:latin typeface="Arial"/>
                <a:cs typeface="Arial"/>
              </a:rPr>
              <a:t>h</a:t>
            </a:r>
            <a:r>
              <a:rPr sz="2000" b="1" spc="-95" dirty="0">
                <a:solidFill>
                  <a:srgbClr val="1E487C"/>
                </a:solidFill>
                <a:latin typeface="Arial"/>
                <a:cs typeface="Arial"/>
              </a:rPr>
              <a:t> </a:t>
            </a:r>
            <a:r>
              <a:rPr sz="2000" b="1" spc="-110" dirty="0">
                <a:solidFill>
                  <a:srgbClr val="1E487C"/>
                </a:solidFill>
                <a:latin typeface="Arial"/>
                <a:cs typeface="Arial"/>
              </a:rPr>
              <a:t>I</a:t>
            </a:r>
            <a:r>
              <a:rPr sz="2000" b="1" spc="-240" dirty="0">
                <a:solidFill>
                  <a:srgbClr val="1E487C"/>
                </a:solidFill>
                <a:latin typeface="Arial"/>
                <a:cs typeface="Arial"/>
              </a:rPr>
              <a:t>P</a:t>
            </a:r>
            <a:endParaRPr sz="2000" dirty="0">
              <a:latin typeface="Arial"/>
              <a:cs typeface="Arial"/>
            </a:endParaRPr>
          </a:p>
          <a:p>
            <a:pPr marL="335875" indent="-311113">
              <a:spcBef>
                <a:spcPts val="969"/>
              </a:spcBef>
              <a:buClr>
                <a:srgbClr val="4E80BC"/>
              </a:buClr>
              <a:buSzPct val="85000"/>
              <a:buFont typeface="MS UI Gothic"/>
              <a:buChar char="□"/>
              <a:tabLst>
                <a:tab pos="336511" algn="l"/>
              </a:tabLst>
            </a:pPr>
            <a:r>
              <a:rPr sz="2000" b="1" spc="-110" dirty="0">
                <a:solidFill>
                  <a:srgbClr val="1E487C"/>
                </a:solidFill>
                <a:latin typeface="Arial"/>
                <a:cs typeface="Arial"/>
              </a:rPr>
              <a:t>it</a:t>
            </a:r>
            <a:r>
              <a:rPr sz="2000" b="1" spc="-105" dirty="0">
                <a:solidFill>
                  <a:srgbClr val="1E487C"/>
                </a:solidFill>
                <a:latin typeface="Arial"/>
                <a:cs typeface="Arial"/>
              </a:rPr>
              <a:t> </a:t>
            </a:r>
            <a:r>
              <a:rPr sz="2000" b="1" spc="-150" dirty="0">
                <a:solidFill>
                  <a:srgbClr val="1E487C"/>
                </a:solidFill>
                <a:latin typeface="Arial"/>
                <a:cs typeface="Arial"/>
              </a:rPr>
              <a:t>is</a:t>
            </a:r>
            <a:r>
              <a:rPr sz="2000" b="1" spc="-95" dirty="0">
                <a:solidFill>
                  <a:srgbClr val="1E487C"/>
                </a:solidFill>
                <a:latin typeface="Arial"/>
                <a:cs typeface="Arial"/>
              </a:rPr>
              <a:t> </a:t>
            </a:r>
            <a:r>
              <a:rPr sz="2000" b="1" spc="-200" dirty="0">
                <a:solidFill>
                  <a:srgbClr val="1E487C"/>
                </a:solidFill>
                <a:latin typeface="Arial"/>
                <a:cs typeface="Arial"/>
              </a:rPr>
              <a:t>a</a:t>
            </a:r>
            <a:r>
              <a:rPr sz="2000" b="1" spc="-95" dirty="0">
                <a:solidFill>
                  <a:srgbClr val="1E487C"/>
                </a:solidFill>
                <a:latin typeface="Arial"/>
                <a:cs typeface="Arial"/>
              </a:rPr>
              <a:t> </a:t>
            </a:r>
            <a:r>
              <a:rPr sz="2000" b="1" u="heavy" spc="-165" dirty="0">
                <a:solidFill>
                  <a:srgbClr val="1E487C"/>
                </a:solidFill>
                <a:uFill>
                  <a:solidFill>
                    <a:srgbClr val="1E487C"/>
                  </a:solidFill>
                </a:uFill>
                <a:latin typeface="Arial"/>
                <a:cs typeface="Arial"/>
              </a:rPr>
              <a:t>right</a:t>
            </a:r>
            <a:r>
              <a:rPr sz="2000" b="1" spc="-85" dirty="0">
                <a:solidFill>
                  <a:srgbClr val="1E487C"/>
                </a:solidFill>
                <a:latin typeface="Arial"/>
                <a:cs typeface="Arial"/>
              </a:rPr>
              <a:t> </a:t>
            </a:r>
            <a:r>
              <a:rPr sz="2000" b="1" spc="-195" dirty="0">
                <a:solidFill>
                  <a:srgbClr val="1E487C"/>
                </a:solidFill>
                <a:latin typeface="Arial"/>
                <a:cs typeface="Arial"/>
              </a:rPr>
              <a:t>vested</a:t>
            </a:r>
            <a:r>
              <a:rPr sz="2000" b="1" spc="-90" dirty="0">
                <a:solidFill>
                  <a:srgbClr val="1E487C"/>
                </a:solidFill>
                <a:latin typeface="Arial"/>
                <a:cs typeface="Arial"/>
              </a:rPr>
              <a:t> </a:t>
            </a:r>
            <a:r>
              <a:rPr sz="2000" b="1" spc="-165" dirty="0">
                <a:solidFill>
                  <a:srgbClr val="1E487C"/>
                </a:solidFill>
                <a:latin typeface="Arial"/>
                <a:cs typeface="Arial"/>
              </a:rPr>
              <a:t>in</a:t>
            </a:r>
            <a:r>
              <a:rPr sz="2000" b="1" spc="-95" dirty="0">
                <a:solidFill>
                  <a:srgbClr val="1E487C"/>
                </a:solidFill>
                <a:latin typeface="Arial"/>
                <a:cs typeface="Arial"/>
              </a:rPr>
              <a:t> </a:t>
            </a:r>
            <a:r>
              <a:rPr sz="2000" b="1" spc="-180" dirty="0">
                <a:solidFill>
                  <a:srgbClr val="1E487C"/>
                </a:solidFill>
                <a:latin typeface="Arial"/>
                <a:cs typeface="Arial"/>
              </a:rPr>
              <a:t>the</a:t>
            </a:r>
            <a:r>
              <a:rPr sz="2000" b="1" spc="-105" dirty="0">
                <a:solidFill>
                  <a:srgbClr val="1E487C"/>
                </a:solidFill>
                <a:latin typeface="Arial"/>
                <a:cs typeface="Arial"/>
              </a:rPr>
              <a:t> </a:t>
            </a:r>
            <a:r>
              <a:rPr sz="2000" b="1" spc="-175" dirty="0">
                <a:solidFill>
                  <a:srgbClr val="1E487C"/>
                </a:solidFill>
                <a:latin typeface="Arial"/>
                <a:cs typeface="Arial"/>
              </a:rPr>
              <a:t>asset,</a:t>
            </a:r>
            <a:r>
              <a:rPr sz="2000" b="1" spc="-95" dirty="0">
                <a:solidFill>
                  <a:srgbClr val="1E487C"/>
                </a:solidFill>
                <a:latin typeface="Arial"/>
                <a:cs typeface="Arial"/>
              </a:rPr>
              <a:t> </a:t>
            </a:r>
            <a:r>
              <a:rPr sz="2000" b="1" spc="-190" dirty="0">
                <a:solidFill>
                  <a:srgbClr val="1E487C"/>
                </a:solidFill>
                <a:latin typeface="Arial"/>
                <a:cs typeface="Arial"/>
              </a:rPr>
              <a:t>not</a:t>
            </a:r>
            <a:r>
              <a:rPr sz="2000" b="1" spc="-95" dirty="0">
                <a:solidFill>
                  <a:srgbClr val="1E487C"/>
                </a:solidFill>
                <a:latin typeface="Arial"/>
                <a:cs typeface="Arial"/>
              </a:rPr>
              <a:t> </a:t>
            </a:r>
            <a:r>
              <a:rPr sz="2000" b="1" spc="-180" dirty="0">
                <a:solidFill>
                  <a:srgbClr val="1E487C"/>
                </a:solidFill>
                <a:latin typeface="Arial"/>
                <a:cs typeface="Arial"/>
              </a:rPr>
              <a:t>the</a:t>
            </a:r>
            <a:r>
              <a:rPr sz="2000" b="1" spc="-95" dirty="0">
                <a:solidFill>
                  <a:srgbClr val="1E487C"/>
                </a:solidFill>
                <a:latin typeface="Arial"/>
                <a:cs typeface="Arial"/>
              </a:rPr>
              <a:t> </a:t>
            </a:r>
            <a:r>
              <a:rPr sz="2000" b="1" spc="-190" dirty="0">
                <a:solidFill>
                  <a:srgbClr val="1E487C"/>
                </a:solidFill>
                <a:latin typeface="Arial"/>
                <a:cs typeface="Arial"/>
              </a:rPr>
              <a:t>asset</a:t>
            </a:r>
            <a:r>
              <a:rPr sz="2000" b="1" spc="-105" dirty="0">
                <a:solidFill>
                  <a:srgbClr val="1E487C"/>
                </a:solidFill>
                <a:latin typeface="Arial"/>
                <a:cs typeface="Arial"/>
              </a:rPr>
              <a:t> </a:t>
            </a:r>
            <a:r>
              <a:rPr sz="2000" b="1" spc="-145" dirty="0">
                <a:solidFill>
                  <a:srgbClr val="1E487C"/>
                </a:solidFill>
                <a:latin typeface="Arial"/>
                <a:cs typeface="Arial"/>
              </a:rPr>
              <a:t>itself</a:t>
            </a:r>
            <a:endParaRPr sz="2000" dirty="0">
              <a:latin typeface="Arial"/>
              <a:cs typeface="Arial"/>
            </a:endParaRPr>
          </a:p>
          <a:p>
            <a:pPr marL="335875" indent="-311113">
              <a:spcBef>
                <a:spcPts val="975"/>
              </a:spcBef>
              <a:buClr>
                <a:srgbClr val="4E80BC"/>
              </a:buClr>
              <a:buSzPct val="85000"/>
              <a:buFont typeface="MS UI Gothic"/>
              <a:buChar char="□"/>
              <a:tabLst>
                <a:tab pos="336511" algn="l"/>
              </a:tabLst>
            </a:pPr>
            <a:r>
              <a:rPr sz="2000" b="1" spc="-160" dirty="0">
                <a:solidFill>
                  <a:srgbClr val="1E487C"/>
                </a:solidFill>
                <a:latin typeface="Arial"/>
                <a:cs typeface="Arial"/>
              </a:rPr>
              <a:t>e.g.</a:t>
            </a:r>
            <a:endParaRPr sz="2000" dirty="0">
              <a:latin typeface="Arial"/>
              <a:cs typeface="Arial"/>
            </a:endParaRPr>
          </a:p>
        </p:txBody>
      </p:sp>
      <p:sp>
        <p:nvSpPr>
          <p:cNvPr id="5" name="object 5"/>
          <p:cNvSpPr txBox="1"/>
          <p:nvPr/>
        </p:nvSpPr>
        <p:spPr>
          <a:xfrm>
            <a:off x="2022018" y="4336821"/>
            <a:ext cx="147955" cy="214159"/>
          </a:xfrm>
          <a:prstGeom prst="rect">
            <a:avLst/>
          </a:prstGeom>
        </p:spPr>
        <p:txBody>
          <a:bodyPr vert="horz" wrap="square" lIns="0" tIns="13968" rIns="0" bIns="0" rtlCol="0">
            <a:spAutoFit/>
          </a:bodyPr>
          <a:lstStyle/>
          <a:p>
            <a:pPr marL="12698">
              <a:spcBef>
                <a:spcPts val="110"/>
              </a:spcBef>
            </a:pPr>
            <a:r>
              <a:rPr sz="1300" spc="-290" dirty="0">
                <a:solidFill>
                  <a:srgbClr val="4E80BC"/>
                </a:solidFill>
                <a:latin typeface="MS UI Gothic"/>
                <a:cs typeface="MS UI Gothic"/>
              </a:rPr>
              <a:t>■</a:t>
            </a:r>
            <a:endParaRPr sz="1300" dirty="0">
              <a:latin typeface="MS UI Gothic"/>
              <a:cs typeface="MS UI Gothic"/>
            </a:endParaRPr>
          </a:p>
        </p:txBody>
      </p:sp>
      <p:sp>
        <p:nvSpPr>
          <p:cNvPr id="6" name="object 6"/>
          <p:cNvSpPr txBox="1"/>
          <p:nvPr/>
        </p:nvSpPr>
        <p:spPr>
          <a:xfrm>
            <a:off x="2022018" y="4695024"/>
            <a:ext cx="147955" cy="214159"/>
          </a:xfrm>
          <a:prstGeom prst="rect">
            <a:avLst/>
          </a:prstGeom>
        </p:spPr>
        <p:txBody>
          <a:bodyPr vert="horz" wrap="square" lIns="0" tIns="13968" rIns="0" bIns="0" rtlCol="0">
            <a:spAutoFit/>
          </a:bodyPr>
          <a:lstStyle/>
          <a:p>
            <a:pPr marL="12698">
              <a:spcBef>
                <a:spcPts val="110"/>
              </a:spcBef>
            </a:pPr>
            <a:r>
              <a:rPr sz="1300" spc="-290" dirty="0">
                <a:solidFill>
                  <a:srgbClr val="4E80BC"/>
                </a:solidFill>
                <a:latin typeface="MS UI Gothic"/>
                <a:cs typeface="MS UI Gothic"/>
              </a:rPr>
              <a:t>■</a:t>
            </a:r>
            <a:endParaRPr sz="1300" dirty="0">
              <a:latin typeface="MS UI Gothic"/>
              <a:cs typeface="MS UI Gothic"/>
            </a:endParaRPr>
          </a:p>
        </p:txBody>
      </p:sp>
      <p:sp>
        <p:nvSpPr>
          <p:cNvPr id="7" name="object 7"/>
          <p:cNvSpPr txBox="1"/>
          <p:nvPr/>
        </p:nvSpPr>
        <p:spPr>
          <a:xfrm>
            <a:off x="2022018" y="5054307"/>
            <a:ext cx="147955" cy="214159"/>
          </a:xfrm>
          <a:prstGeom prst="rect">
            <a:avLst/>
          </a:prstGeom>
        </p:spPr>
        <p:txBody>
          <a:bodyPr vert="horz" wrap="square" lIns="0" tIns="13968" rIns="0" bIns="0" rtlCol="0">
            <a:spAutoFit/>
          </a:bodyPr>
          <a:lstStyle/>
          <a:p>
            <a:pPr marL="12698">
              <a:spcBef>
                <a:spcPts val="110"/>
              </a:spcBef>
            </a:pPr>
            <a:r>
              <a:rPr sz="1300" spc="-290" dirty="0">
                <a:solidFill>
                  <a:srgbClr val="4E80BC"/>
                </a:solidFill>
                <a:latin typeface="MS UI Gothic"/>
                <a:cs typeface="MS UI Gothic"/>
              </a:rPr>
              <a:t>■</a:t>
            </a:r>
            <a:endParaRPr sz="1300" dirty="0">
              <a:latin typeface="MS UI Gothic"/>
              <a:cs typeface="MS UI Gothic"/>
            </a:endParaRPr>
          </a:p>
        </p:txBody>
      </p:sp>
      <p:sp>
        <p:nvSpPr>
          <p:cNvPr id="8" name="object 8"/>
          <p:cNvSpPr txBox="1"/>
          <p:nvPr/>
        </p:nvSpPr>
        <p:spPr>
          <a:xfrm>
            <a:off x="2022017" y="3879635"/>
            <a:ext cx="6874509" cy="1474752"/>
          </a:xfrm>
          <a:prstGeom prst="rect">
            <a:avLst/>
          </a:prstGeom>
        </p:spPr>
        <p:txBody>
          <a:bodyPr vert="horz" wrap="square" lIns="0" tIns="96509" rIns="0" bIns="0" rtlCol="0">
            <a:spAutoFit/>
          </a:bodyPr>
          <a:lstStyle/>
          <a:p>
            <a:pPr marL="296510" indent="-284447">
              <a:spcBef>
                <a:spcPts val="760"/>
              </a:spcBef>
              <a:buClr>
                <a:srgbClr val="4E80BC"/>
              </a:buClr>
              <a:buSzPct val="69444"/>
              <a:buFont typeface="MS UI Gothic"/>
              <a:buChar char="■"/>
              <a:tabLst>
                <a:tab pos="296510" algn="l"/>
                <a:tab pos="297145" algn="l"/>
              </a:tabLst>
            </a:pPr>
            <a:r>
              <a:rPr b="1" spc="-200" dirty="0">
                <a:solidFill>
                  <a:srgbClr val="1E487C"/>
                </a:solidFill>
                <a:latin typeface="Arial"/>
                <a:cs typeface="Arial"/>
              </a:rPr>
              <a:t>an</a:t>
            </a:r>
            <a:r>
              <a:rPr b="1" spc="-95" dirty="0">
                <a:solidFill>
                  <a:srgbClr val="1E487C"/>
                </a:solidFill>
                <a:latin typeface="Arial"/>
                <a:cs typeface="Arial"/>
              </a:rPr>
              <a:t> </a:t>
            </a:r>
            <a:r>
              <a:rPr b="1" spc="-165" dirty="0">
                <a:solidFill>
                  <a:srgbClr val="1E487C"/>
                </a:solidFill>
                <a:latin typeface="Arial"/>
                <a:cs typeface="Arial"/>
              </a:rPr>
              <a:t>idea</a:t>
            </a:r>
            <a:r>
              <a:rPr b="1" spc="-105" dirty="0">
                <a:solidFill>
                  <a:srgbClr val="1E487C"/>
                </a:solidFill>
                <a:latin typeface="Arial"/>
                <a:cs typeface="Arial"/>
              </a:rPr>
              <a:t> </a:t>
            </a:r>
            <a:r>
              <a:rPr b="1" spc="-90" dirty="0">
                <a:solidFill>
                  <a:srgbClr val="1E487C"/>
                </a:solidFill>
                <a:latin typeface="Arial"/>
                <a:cs typeface="Arial"/>
              </a:rPr>
              <a:t>/</a:t>
            </a:r>
            <a:r>
              <a:rPr b="1" spc="-85" dirty="0">
                <a:solidFill>
                  <a:srgbClr val="1E487C"/>
                </a:solidFill>
                <a:latin typeface="Arial"/>
                <a:cs typeface="Arial"/>
              </a:rPr>
              <a:t> </a:t>
            </a:r>
            <a:r>
              <a:rPr b="1" spc="-170" dirty="0">
                <a:solidFill>
                  <a:srgbClr val="1E487C"/>
                </a:solidFill>
                <a:latin typeface="Arial"/>
                <a:cs typeface="Arial"/>
              </a:rPr>
              <a:t>invention</a:t>
            </a:r>
            <a:r>
              <a:rPr b="1" spc="-105" dirty="0">
                <a:solidFill>
                  <a:srgbClr val="1E487C"/>
                </a:solidFill>
                <a:latin typeface="Arial"/>
                <a:cs typeface="Arial"/>
              </a:rPr>
              <a:t> </a:t>
            </a:r>
            <a:r>
              <a:rPr b="1" spc="-140" dirty="0">
                <a:solidFill>
                  <a:srgbClr val="1E487C"/>
                </a:solidFill>
                <a:latin typeface="Arial"/>
                <a:cs typeface="Arial"/>
              </a:rPr>
              <a:t>is</a:t>
            </a:r>
            <a:r>
              <a:rPr b="1" spc="-85" dirty="0">
                <a:solidFill>
                  <a:srgbClr val="1E487C"/>
                </a:solidFill>
                <a:latin typeface="Arial"/>
                <a:cs typeface="Arial"/>
              </a:rPr>
              <a:t> </a:t>
            </a:r>
            <a:r>
              <a:rPr b="1" spc="-140" dirty="0">
                <a:solidFill>
                  <a:srgbClr val="1E487C"/>
                </a:solidFill>
                <a:latin typeface="Arial"/>
                <a:cs typeface="Arial"/>
              </a:rPr>
              <a:t>IP,</a:t>
            </a:r>
            <a:r>
              <a:rPr b="1" spc="-105" dirty="0">
                <a:solidFill>
                  <a:srgbClr val="1E487C"/>
                </a:solidFill>
                <a:latin typeface="Arial"/>
                <a:cs typeface="Arial"/>
              </a:rPr>
              <a:t> </a:t>
            </a:r>
            <a:r>
              <a:rPr b="1" spc="-185" dirty="0">
                <a:solidFill>
                  <a:srgbClr val="1E487C"/>
                </a:solidFill>
                <a:latin typeface="Arial"/>
                <a:cs typeface="Arial"/>
              </a:rPr>
              <a:t>a</a:t>
            </a:r>
            <a:r>
              <a:rPr b="1" spc="-85" dirty="0">
                <a:solidFill>
                  <a:srgbClr val="1E487C"/>
                </a:solidFill>
                <a:latin typeface="Arial"/>
                <a:cs typeface="Arial"/>
              </a:rPr>
              <a:t> </a:t>
            </a:r>
            <a:r>
              <a:rPr b="1" spc="-170" dirty="0">
                <a:solidFill>
                  <a:srgbClr val="1E487C"/>
                </a:solidFill>
                <a:latin typeface="Arial"/>
                <a:cs typeface="Arial"/>
              </a:rPr>
              <a:t>patent</a:t>
            </a:r>
            <a:r>
              <a:rPr b="1" spc="-95" dirty="0">
                <a:solidFill>
                  <a:srgbClr val="1E487C"/>
                </a:solidFill>
                <a:latin typeface="Arial"/>
                <a:cs typeface="Arial"/>
              </a:rPr>
              <a:t> </a:t>
            </a:r>
            <a:r>
              <a:rPr b="1" spc="-155" dirty="0">
                <a:solidFill>
                  <a:srgbClr val="1E487C"/>
                </a:solidFill>
                <a:latin typeface="Arial"/>
                <a:cs typeface="Arial"/>
              </a:rPr>
              <a:t>registration</a:t>
            </a:r>
            <a:r>
              <a:rPr b="1" spc="-95" dirty="0">
                <a:solidFill>
                  <a:srgbClr val="1E487C"/>
                </a:solidFill>
                <a:latin typeface="Arial"/>
                <a:cs typeface="Arial"/>
              </a:rPr>
              <a:t> </a:t>
            </a:r>
            <a:r>
              <a:rPr b="1" spc="-135" dirty="0">
                <a:solidFill>
                  <a:srgbClr val="1E487C"/>
                </a:solidFill>
                <a:latin typeface="Arial"/>
                <a:cs typeface="Arial"/>
              </a:rPr>
              <a:t>is</a:t>
            </a:r>
            <a:r>
              <a:rPr b="1" spc="-100" dirty="0">
                <a:solidFill>
                  <a:srgbClr val="1E487C"/>
                </a:solidFill>
                <a:latin typeface="Arial"/>
                <a:cs typeface="Arial"/>
              </a:rPr>
              <a:t> </a:t>
            </a:r>
            <a:r>
              <a:rPr b="1" spc="-195" dirty="0">
                <a:solidFill>
                  <a:srgbClr val="1E487C"/>
                </a:solidFill>
                <a:latin typeface="Arial"/>
                <a:cs typeface="Arial"/>
              </a:rPr>
              <a:t>an</a:t>
            </a:r>
            <a:r>
              <a:rPr b="1" spc="-90" dirty="0">
                <a:solidFill>
                  <a:srgbClr val="1E487C"/>
                </a:solidFill>
                <a:latin typeface="Arial"/>
                <a:cs typeface="Arial"/>
              </a:rPr>
              <a:t> </a:t>
            </a:r>
            <a:r>
              <a:rPr b="1" spc="-190" dirty="0">
                <a:solidFill>
                  <a:srgbClr val="1E487C"/>
                </a:solidFill>
                <a:latin typeface="Arial"/>
                <a:cs typeface="Arial"/>
              </a:rPr>
              <a:t>IPR</a:t>
            </a:r>
            <a:endParaRPr dirty="0">
              <a:latin typeface="Arial"/>
              <a:cs typeface="Arial"/>
            </a:endParaRPr>
          </a:p>
          <a:p>
            <a:pPr marL="296510">
              <a:spcBef>
                <a:spcPts val="660"/>
              </a:spcBef>
            </a:pPr>
            <a:r>
              <a:rPr b="1" spc="-185" dirty="0">
                <a:solidFill>
                  <a:srgbClr val="1E487C"/>
                </a:solidFill>
                <a:latin typeface="Arial"/>
                <a:cs typeface="Arial"/>
              </a:rPr>
              <a:t>a</a:t>
            </a:r>
            <a:r>
              <a:rPr b="1" spc="-105" dirty="0">
                <a:solidFill>
                  <a:srgbClr val="1E487C"/>
                </a:solidFill>
                <a:latin typeface="Arial"/>
                <a:cs typeface="Arial"/>
              </a:rPr>
              <a:t> </a:t>
            </a:r>
            <a:r>
              <a:rPr b="1" spc="-190" dirty="0">
                <a:solidFill>
                  <a:srgbClr val="1E487C"/>
                </a:solidFill>
                <a:latin typeface="Arial"/>
                <a:cs typeface="Arial"/>
              </a:rPr>
              <a:t>customer</a:t>
            </a:r>
            <a:r>
              <a:rPr b="1" spc="-85" dirty="0">
                <a:solidFill>
                  <a:srgbClr val="1E487C"/>
                </a:solidFill>
                <a:latin typeface="Arial"/>
                <a:cs typeface="Arial"/>
              </a:rPr>
              <a:t> </a:t>
            </a:r>
            <a:r>
              <a:rPr b="1" spc="-90" dirty="0">
                <a:solidFill>
                  <a:srgbClr val="1E487C"/>
                </a:solidFill>
                <a:latin typeface="Arial"/>
                <a:cs typeface="Arial"/>
              </a:rPr>
              <a:t>/</a:t>
            </a:r>
            <a:r>
              <a:rPr b="1" spc="-100" dirty="0">
                <a:solidFill>
                  <a:srgbClr val="1E487C"/>
                </a:solidFill>
                <a:latin typeface="Arial"/>
                <a:cs typeface="Arial"/>
              </a:rPr>
              <a:t> </a:t>
            </a:r>
            <a:r>
              <a:rPr b="1" spc="-160" dirty="0">
                <a:solidFill>
                  <a:srgbClr val="1E487C"/>
                </a:solidFill>
                <a:latin typeface="Arial"/>
                <a:cs typeface="Arial"/>
              </a:rPr>
              <a:t>price</a:t>
            </a:r>
            <a:r>
              <a:rPr b="1" spc="-100" dirty="0">
                <a:solidFill>
                  <a:srgbClr val="1E487C"/>
                </a:solidFill>
                <a:latin typeface="Arial"/>
                <a:cs typeface="Arial"/>
              </a:rPr>
              <a:t> </a:t>
            </a:r>
            <a:r>
              <a:rPr b="1" spc="-125" dirty="0">
                <a:solidFill>
                  <a:srgbClr val="1E487C"/>
                </a:solidFill>
                <a:latin typeface="Arial"/>
                <a:cs typeface="Arial"/>
              </a:rPr>
              <a:t>list</a:t>
            </a:r>
            <a:r>
              <a:rPr b="1" spc="-85" dirty="0">
                <a:solidFill>
                  <a:srgbClr val="1E487C"/>
                </a:solidFill>
                <a:latin typeface="Arial"/>
                <a:cs typeface="Arial"/>
              </a:rPr>
              <a:t> </a:t>
            </a:r>
            <a:r>
              <a:rPr b="1" spc="-145" dirty="0">
                <a:solidFill>
                  <a:srgbClr val="1E487C"/>
                </a:solidFill>
                <a:latin typeface="Arial"/>
                <a:cs typeface="Arial"/>
              </a:rPr>
              <a:t>is</a:t>
            </a:r>
            <a:r>
              <a:rPr b="1" spc="-85" dirty="0">
                <a:solidFill>
                  <a:srgbClr val="1E487C"/>
                </a:solidFill>
                <a:latin typeface="Arial"/>
                <a:cs typeface="Arial"/>
              </a:rPr>
              <a:t> </a:t>
            </a:r>
            <a:r>
              <a:rPr b="1" spc="-135" dirty="0">
                <a:solidFill>
                  <a:srgbClr val="1E487C"/>
                </a:solidFill>
                <a:latin typeface="Arial"/>
                <a:cs typeface="Arial"/>
              </a:rPr>
              <a:t>IP,</a:t>
            </a:r>
            <a:r>
              <a:rPr b="1" spc="-85" dirty="0">
                <a:solidFill>
                  <a:srgbClr val="1E487C"/>
                </a:solidFill>
                <a:latin typeface="Arial"/>
                <a:cs typeface="Arial"/>
              </a:rPr>
              <a:t> </a:t>
            </a:r>
            <a:r>
              <a:rPr b="1" spc="-185" dirty="0">
                <a:solidFill>
                  <a:srgbClr val="1E487C"/>
                </a:solidFill>
                <a:latin typeface="Arial"/>
                <a:cs typeface="Arial"/>
              </a:rPr>
              <a:t>a</a:t>
            </a:r>
            <a:r>
              <a:rPr b="1" spc="-100" dirty="0">
                <a:solidFill>
                  <a:srgbClr val="1E487C"/>
                </a:solidFill>
                <a:latin typeface="Arial"/>
                <a:cs typeface="Arial"/>
              </a:rPr>
              <a:t> </a:t>
            </a:r>
            <a:r>
              <a:rPr b="1" spc="-150" dirty="0">
                <a:solidFill>
                  <a:srgbClr val="1E487C"/>
                </a:solidFill>
                <a:latin typeface="Arial"/>
                <a:cs typeface="Arial"/>
              </a:rPr>
              <a:t>right</a:t>
            </a:r>
            <a:r>
              <a:rPr b="1" spc="-105" dirty="0">
                <a:solidFill>
                  <a:srgbClr val="1E487C"/>
                </a:solidFill>
                <a:latin typeface="Arial"/>
                <a:cs typeface="Arial"/>
              </a:rPr>
              <a:t> </a:t>
            </a:r>
            <a:r>
              <a:rPr b="1" spc="-155" dirty="0">
                <a:solidFill>
                  <a:srgbClr val="1E487C"/>
                </a:solidFill>
                <a:latin typeface="Arial"/>
                <a:cs typeface="Arial"/>
              </a:rPr>
              <a:t>of</a:t>
            </a:r>
            <a:r>
              <a:rPr b="1" spc="-100" dirty="0">
                <a:solidFill>
                  <a:srgbClr val="1E487C"/>
                </a:solidFill>
                <a:latin typeface="Arial"/>
                <a:cs typeface="Arial"/>
              </a:rPr>
              <a:t> </a:t>
            </a:r>
            <a:r>
              <a:rPr b="1" spc="-155" dirty="0">
                <a:solidFill>
                  <a:srgbClr val="1E487C"/>
                </a:solidFill>
                <a:latin typeface="Arial"/>
                <a:cs typeface="Arial"/>
              </a:rPr>
              <a:t>confidentiality</a:t>
            </a:r>
            <a:r>
              <a:rPr b="1" spc="-100" dirty="0">
                <a:solidFill>
                  <a:srgbClr val="1E487C"/>
                </a:solidFill>
                <a:latin typeface="Arial"/>
                <a:cs typeface="Arial"/>
              </a:rPr>
              <a:t> </a:t>
            </a:r>
            <a:r>
              <a:rPr b="1" spc="-140" dirty="0">
                <a:solidFill>
                  <a:srgbClr val="1E487C"/>
                </a:solidFill>
                <a:latin typeface="Arial"/>
                <a:cs typeface="Arial"/>
              </a:rPr>
              <a:t>is</a:t>
            </a:r>
            <a:r>
              <a:rPr b="1" spc="-85" dirty="0">
                <a:solidFill>
                  <a:srgbClr val="1E487C"/>
                </a:solidFill>
                <a:latin typeface="Arial"/>
                <a:cs typeface="Arial"/>
              </a:rPr>
              <a:t> </a:t>
            </a:r>
            <a:r>
              <a:rPr b="1" spc="-200" dirty="0">
                <a:solidFill>
                  <a:srgbClr val="1E487C"/>
                </a:solidFill>
                <a:latin typeface="Arial"/>
                <a:cs typeface="Arial"/>
              </a:rPr>
              <a:t>an</a:t>
            </a:r>
            <a:r>
              <a:rPr b="1" spc="-95" dirty="0">
                <a:solidFill>
                  <a:srgbClr val="1E487C"/>
                </a:solidFill>
                <a:latin typeface="Arial"/>
                <a:cs typeface="Arial"/>
              </a:rPr>
              <a:t> </a:t>
            </a:r>
            <a:r>
              <a:rPr b="1" spc="-185" dirty="0">
                <a:solidFill>
                  <a:srgbClr val="1E487C"/>
                </a:solidFill>
                <a:latin typeface="Arial"/>
                <a:cs typeface="Arial"/>
              </a:rPr>
              <a:t>IPR</a:t>
            </a:r>
            <a:endParaRPr dirty="0">
              <a:latin typeface="Arial"/>
              <a:cs typeface="Arial"/>
            </a:endParaRPr>
          </a:p>
          <a:p>
            <a:pPr marL="296510">
              <a:spcBef>
                <a:spcPts val="660"/>
              </a:spcBef>
            </a:pPr>
            <a:r>
              <a:rPr b="1" spc="-185" dirty="0">
                <a:solidFill>
                  <a:srgbClr val="1E487C"/>
                </a:solidFill>
                <a:latin typeface="Arial"/>
                <a:cs typeface="Arial"/>
              </a:rPr>
              <a:t>a</a:t>
            </a:r>
            <a:r>
              <a:rPr b="1" spc="-105" dirty="0">
                <a:solidFill>
                  <a:srgbClr val="1E487C"/>
                </a:solidFill>
                <a:latin typeface="Arial"/>
                <a:cs typeface="Arial"/>
              </a:rPr>
              <a:t> </a:t>
            </a:r>
            <a:r>
              <a:rPr b="1" spc="-170" dirty="0">
                <a:solidFill>
                  <a:srgbClr val="1E487C"/>
                </a:solidFill>
                <a:latin typeface="Arial"/>
                <a:cs typeface="Arial"/>
              </a:rPr>
              <a:t>secret</a:t>
            </a:r>
            <a:r>
              <a:rPr b="1" spc="-90" dirty="0">
                <a:solidFill>
                  <a:srgbClr val="1E487C"/>
                </a:solidFill>
                <a:latin typeface="Arial"/>
                <a:cs typeface="Arial"/>
              </a:rPr>
              <a:t> </a:t>
            </a:r>
            <a:r>
              <a:rPr b="1" spc="-175" dirty="0">
                <a:solidFill>
                  <a:srgbClr val="1E487C"/>
                </a:solidFill>
                <a:latin typeface="Arial"/>
                <a:cs typeface="Arial"/>
              </a:rPr>
              <a:t>production</a:t>
            </a:r>
            <a:r>
              <a:rPr b="1" spc="-95" dirty="0">
                <a:solidFill>
                  <a:srgbClr val="1E487C"/>
                </a:solidFill>
                <a:latin typeface="Arial"/>
                <a:cs typeface="Arial"/>
              </a:rPr>
              <a:t> </a:t>
            </a:r>
            <a:r>
              <a:rPr b="1" spc="-200" dirty="0">
                <a:solidFill>
                  <a:srgbClr val="1E487C"/>
                </a:solidFill>
                <a:latin typeface="Arial"/>
                <a:cs typeface="Arial"/>
              </a:rPr>
              <a:t>method</a:t>
            </a:r>
            <a:r>
              <a:rPr b="1" spc="-85" dirty="0">
                <a:solidFill>
                  <a:srgbClr val="1E487C"/>
                </a:solidFill>
                <a:latin typeface="Arial"/>
                <a:cs typeface="Arial"/>
              </a:rPr>
              <a:t> </a:t>
            </a:r>
            <a:r>
              <a:rPr b="1" spc="-145" dirty="0">
                <a:solidFill>
                  <a:srgbClr val="1E487C"/>
                </a:solidFill>
                <a:latin typeface="Arial"/>
                <a:cs typeface="Arial"/>
              </a:rPr>
              <a:t>is</a:t>
            </a:r>
            <a:r>
              <a:rPr b="1" spc="-90" dirty="0">
                <a:solidFill>
                  <a:srgbClr val="1E487C"/>
                </a:solidFill>
                <a:latin typeface="Arial"/>
                <a:cs typeface="Arial"/>
              </a:rPr>
              <a:t> </a:t>
            </a:r>
            <a:r>
              <a:rPr b="1" spc="-140" dirty="0">
                <a:solidFill>
                  <a:srgbClr val="1E487C"/>
                </a:solidFill>
                <a:latin typeface="Arial"/>
                <a:cs typeface="Arial"/>
              </a:rPr>
              <a:t>IP,</a:t>
            </a:r>
            <a:r>
              <a:rPr b="1" spc="-100" dirty="0">
                <a:solidFill>
                  <a:srgbClr val="1E487C"/>
                </a:solidFill>
                <a:latin typeface="Arial"/>
                <a:cs typeface="Arial"/>
              </a:rPr>
              <a:t> </a:t>
            </a:r>
            <a:r>
              <a:rPr b="1" spc="-185" dirty="0">
                <a:solidFill>
                  <a:srgbClr val="1E487C"/>
                </a:solidFill>
                <a:latin typeface="Arial"/>
                <a:cs typeface="Arial"/>
              </a:rPr>
              <a:t>a</a:t>
            </a:r>
            <a:r>
              <a:rPr b="1" spc="-90" dirty="0">
                <a:solidFill>
                  <a:srgbClr val="1E487C"/>
                </a:solidFill>
                <a:latin typeface="Arial"/>
                <a:cs typeface="Arial"/>
              </a:rPr>
              <a:t> </a:t>
            </a:r>
            <a:r>
              <a:rPr b="1" spc="-145" dirty="0">
                <a:solidFill>
                  <a:srgbClr val="1E487C"/>
                </a:solidFill>
                <a:latin typeface="Arial"/>
                <a:cs typeface="Arial"/>
              </a:rPr>
              <a:t>right</a:t>
            </a:r>
            <a:r>
              <a:rPr b="1" spc="-90" dirty="0">
                <a:solidFill>
                  <a:srgbClr val="1E487C"/>
                </a:solidFill>
                <a:latin typeface="Arial"/>
                <a:cs typeface="Arial"/>
              </a:rPr>
              <a:t> </a:t>
            </a:r>
            <a:r>
              <a:rPr b="1" spc="-160" dirty="0">
                <a:solidFill>
                  <a:srgbClr val="1E487C"/>
                </a:solidFill>
                <a:latin typeface="Arial"/>
                <a:cs typeface="Arial"/>
              </a:rPr>
              <a:t>to</a:t>
            </a:r>
            <a:r>
              <a:rPr b="1" spc="-95" dirty="0">
                <a:solidFill>
                  <a:srgbClr val="1E487C"/>
                </a:solidFill>
                <a:latin typeface="Arial"/>
                <a:cs typeface="Arial"/>
              </a:rPr>
              <a:t> </a:t>
            </a:r>
            <a:r>
              <a:rPr b="1" spc="-185" dirty="0">
                <a:solidFill>
                  <a:srgbClr val="1E487C"/>
                </a:solidFill>
                <a:latin typeface="Arial"/>
                <a:cs typeface="Arial"/>
              </a:rPr>
              <a:t>a</a:t>
            </a:r>
            <a:r>
              <a:rPr b="1" spc="-85" dirty="0">
                <a:solidFill>
                  <a:srgbClr val="1E487C"/>
                </a:solidFill>
                <a:latin typeface="Arial"/>
                <a:cs typeface="Arial"/>
              </a:rPr>
              <a:t> </a:t>
            </a:r>
            <a:r>
              <a:rPr b="1" spc="-165" dirty="0">
                <a:solidFill>
                  <a:srgbClr val="1E487C"/>
                </a:solidFill>
                <a:latin typeface="Arial"/>
                <a:cs typeface="Arial"/>
              </a:rPr>
              <a:t>trade</a:t>
            </a:r>
            <a:r>
              <a:rPr b="1" spc="-90" dirty="0">
                <a:solidFill>
                  <a:srgbClr val="1E487C"/>
                </a:solidFill>
                <a:latin typeface="Arial"/>
                <a:cs typeface="Arial"/>
              </a:rPr>
              <a:t> </a:t>
            </a:r>
            <a:r>
              <a:rPr b="1" spc="-170" dirty="0">
                <a:solidFill>
                  <a:srgbClr val="1E487C"/>
                </a:solidFill>
                <a:latin typeface="Arial"/>
                <a:cs typeface="Arial"/>
              </a:rPr>
              <a:t>secret</a:t>
            </a:r>
            <a:r>
              <a:rPr b="1" spc="-85" dirty="0">
                <a:solidFill>
                  <a:srgbClr val="1E487C"/>
                </a:solidFill>
                <a:latin typeface="Arial"/>
                <a:cs typeface="Arial"/>
              </a:rPr>
              <a:t> </a:t>
            </a:r>
            <a:r>
              <a:rPr b="1" spc="-145" dirty="0">
                <a:solidFill>
                  <a:srgbClr val="1E487C"/>
                </a:solidFill>
                <a:latin typeface="Arial"/>
                <a:cs typeface="Arial"/>
              </a:rPr>
              <a:t>is</a:t>
            </a:r>
            <a:r>
              <a:rPr b="1" spc="-90" dirty="0">
                <a:solidFill>
                  <a:srgbClr val="1E487C"/>
                </a:solidFill>
                <a:latin typeface="Arial"/>
                <a:cs typeface="Arial"/>
              </a:rPr>
              <a:t> </a:t>
            </a:r>
            <a:r>
              <a:rPr b="1" spc="-200" dirty="0">
                <a:solidFill>
                  <a:srgbClr val="1E487C"/>
                </a:solidFill>
                <a:latin typeface="Arial"/>
                <a:cs typeface="Arial"/>
              </a:rPr>
              <a:t>an</a:t>
            </a:r>
            <a:r>
              <a:rPr b="1" spc="-90" dirty="0">
                <a:solidFill>
                  <a:srgbClr val="1E487C"/>
                </a:solidFill>
                <a:latin typeface="Arial"/>
                <a:cs typeface="Arial"/>
              </a:rPr>
              <a:t> </a:t>
            </a:r>
            <a:r>
              <a:rPr b="1" spc="-185" dirty="0">
                <a:solidFill>
                  <a:srgbClr val="1E487C"/>
                </a:solidFill>
                <a:latin typeface="Arial"/>
                <a:cs typeface="Arial"/>
              </a:rPr>
              <a:t>IPR</a:t>
            </a:r>
            <a:endParaRPr dirty="0">
              <a:latin typeface="Arial"/>
              <a:cs typeface="Arial"/>
            </a:endParaRPr>
          </a:p>
          <a:p>
            <a:pPr marL="296510">
              <a:spcBef>
                <a:spcPts val="670"/>
              </a:spcBef>
            </a:pPr>
            <a:r>
              <a:rPr b="1" spc="-185" dirty="0">
                <a:solidFill>
                  <a:srgbClr val="1E487C"/>
                </a:solidFill>
                <a:latin typeface="Arial"/>
                <a:cs typeface="Arial"/>
              </a:rPr>
              <a:t>a</a:t>
            </a:r>
            <a:r>
              <a:rPr b="1" spc="-100" dirty="0">
                <a:solidFill>
                  <a:srgbClr val="1E487C"/>
                </a:solidFill>
                <a:latin typeface="Arial"/>
                <a:cs typeface="Arial"/>
              </a:rPr>
              <a:t> </a:t>
            </a:r>
            <a:r>
              <a:rPr b="1" spc="-155" dirty="0">
                <a:solidFill>
                  <a:srgbClr val="1E487C"/>
                </a:solidFill>
                <a:latin typeface="Arial"/>
                <a:cs typeface="Arial"/>
              </a:rPr>
              <a:t>particular</a:t>
            </a:r>
            <a:r>
              <a:rPr b="1" spc="-85" dirty="0">
                <a:solidFill>
                  <a:srgbClr val="1E487C"/>
                </a:solidFill>
                <a:latin typeface="Arial"/>
                <a:cs typeface="Arial"/>
              </a:rPr>
              <a:t> </a:t>
            </a:r>
            <a:r>
              <a:rPr b="1" spc="-215" dirty="0">
                <a:solidFill>
                  <a:srgbClr val="1E487C"/>
                </a:solidFill>
                <a:latin typeface="Arial"/>
                <a:cs typeface="Arial"/>
              </a:rPr>
              <a:t>way</a:t>
            </a:r>
            <a:r>
              <a:rPr b="1" spc="-85" dirty="0">
                <a:solidFill>
                  <a:srgbClr val="1E487C"/>
                </a:solidFill>
                <a:latin typeface="Arial"/>
                <a:cs typeface="Arial"/>
              </a:rPr>
              <a:t> </a:t>
            </a:r>
            <a:r>
              <a:rPr b="1" spc="-160" dirty="0">
                <a:solidFill>
                  <a:srgbClr val="1E487C"/>
                </a:solidFill>
                <a:latin typeface="Arial"/>
                <a:cs typeface="Arial"/>
              </a:rPr>
              <a:t>of</a:t>
            </a:r>
            <a:r>
              <a:rPr b="1" spc="-85" dirty="0">
                <a:solidFill>
                  <a:srgbClr val="1E487C"/>
                </a:solidFill>
                <a:latin typeface="Arial"/>
                <a:cs typeface="Arial"/>
              </a:rPr>
              <a:t> </a:t>
            </a:r>
            <a:r>
              <a:rPr b="1" spc="-170" dirty="0">
                <a:solidFill>
                  <a:srgbClr val="1E487C"/>
                </a:solidFill>
                <a:latin typeface="Arial"/>
                <a:cs typeface="Arial"/>
              </a:rPr>
              <a:t>representation</a:t>
            </a:r>
            <a:r>
              <a:rPr b="1" spc="-100" dirty="0">
                <a:solidFill>
                  <a:srgbClr val="1E487C"/>
                </a:solidFill>
                <a:latin typeface="Arial"/>
                <a:cs typeface="Arial"/>
              </a:rPr>
              <a:t> </a:t>
            </a:r>
            <a:r>
              <a:rPr b="1" spc="-140" dirty="0">
                <a:solidFill>
                  <a:srgbClr val="1E487C"/>
                </a:solidFill>
                <a:latin typeface="Arial"/>
                <a:cs typeface="Arial"/>
              </a:rPr>
              <a:t>is</a:t>
            </a:r>
            <a:r>
              <a:rPr b="1" spc="-100" dirty="0">
                <a:solidFill>
                  <a:srgbClr val="1E487C"/>
                </a:solidFill>
                <a:latin typeface="Arial"/>
                <a:cs typeface="Arial"/>
              </a:rPr>
              <a:t> </a:t>
            </a:r>
            <a:r>
              <a:rPr b="1" spc="-135" dirty="0">
                <a:solidFill>
                  <a:srgbClr val="1E487C"/>
                </a:solidFill>
                <a:latin typeface="Arial"/>
                <a:cs typeface="Arial"/>
              </a:rPr>
              <a:t>IP,</a:t>
            </a:r>
            <a:r>
              <a:rPr b="1" spc="-95" dirty="0">
                <a:solidFill>
                  <a:srgbClr val="1E487C"/>
                </a:solidFill>
                <a:latin typeface="Arial"/>
                <a:cs typeface="Arial"/>
              </a:rPr>
              <a:t> </a:t>
            </a:r>
            <a:r>
              <a:rPr b="1" spc="-170" dirty="0">
                <a:solidFill>
                  <a:srgbClr val="1E487C"/>
                </a:solidFill>
                <a:latin typeface="Arial"/>
                <a:cs typeface="Arial"/>
              </a:rPr>
              <a:t>copyright</a:t>
            </a:r>
            <a:r>
              <a:rPr b="1" spc="-85" dirty="0">
                <a:solidFill>
                  <a:srgbClr val="1E487C"/>
                </a:solidFill>
                <a:latin typeface="Arial"/>
                <a:cs typeface="Arial"/>
              </a:rPr>
              <a:t> </a:t>
            </a:r>
            <a:r>
              <a:rPr b="1" spc="-165" dirty="0">
                <a:solidFill>
                  <a:srgbClr val="1E487C"/>
                </a:solidFill>
                <a:latin typeface="Arial"/>
                <a:cs typeface="Arial"/>
              </a:rPr>
              <a:t>or</a:t>
            </a:r>
            <a:r>
              <a:rPr b="1" spc="-90" dirty="0">
                <a:solidFill>
                  <a:srgbClr val="1E487C"/>
                </a:solidFill>
                <a:latin typeface="Arial"/>
                <a:cs typeface="Arial"/>
              </a:rPr>
              <a:t> </a:t>
            </a:r>
            <a:r>
              <a:rPr b="1" spc="-185" dirty="0">
                <a:solidFill>
                  <a:srgbClr val="1E487C"/>
                </a:solidFill>
                <a:latin typeface="Arial"/>
                <a:cs typeface="Arial"/>
              </a:rPr>
              <a:t>a</a:t>
            </a:r>
            <a:r>
              <a:rPr b="1" spc="-95" dirty="0">
                <a:solidFill>
                  <a:srgbClr val="1E487C"/>
                </a:solidFill>
                <a:latin typeface="Arial"/>
                <a:cs typeface="Arial"/>
              </a:rPr>
              <a:t> </a:t>
            </a:r>
            <a:r>
              <a:rPr b="1" spc="-180" dirty="0">
                <a:solidFill>
                  <a:srgbClr val="1E487C"/>
                </a:solidFill>
                <a:latin typeface="Arial"/>
                <a:cs typeface="Arial"/>
              </a:rPr>
              <a:t>design</a:t>
            </a:r>
            <a:r>
              <a:rPr b="1" spc="315" dirty="0">
                <a:solidFill>
                  <a:srgbClr val="1E487C"/>
                </a:solidFill>
                <a:latin typeface="Arial"/>
                <a:cs typeface="Arial"/>
              </a:rPr>
              <a:t> </a:t>
            </a:r>
            <a:r>
              <a:rPr b="1" spc="-155" dirty="0">
                <a:solidFill>
                  <a:srgbClr val="1E487C"/>
                </a:solidFill>
                <a:latin typeface="Arial"/>
                <a:cs typeface="Arial"/>
              </a:rPr>
              <a:t>registration</a:t>
            </a:r>
            <a:endParaRPr dirty="0">
              <a:latin typeface="Arial"/>
              <a:cs typeface="Arial"/>
            </a:endParaRPr>
          </a:p>
        </p:txBody>
      </p:sp>
      <p:sp>
        <p:nvSpPr>
          <p:cNvPr id="9" name="object 9"/>
          <p:cNvSpPr txBox="1"/>
          <p:nvPr/>
        </p:nvSpPr>
        <p:spPr>
          <a:xfrm>
            <a:off x="1996618" y="5256987"/>
            <a:ext cx="5756275" cy="740576"/>
          </a:xfrm>
          <a:prstGeom prst="rect">
            <a:avLst/>
          </a:prstGeom>
        </p:spPr>
        <p:txBody>
          <a:bodyPr vert="horz" wrap="square" lIns="0" tIns="95874" rIns="0" bIns="0" rtlCol="0">
            <a:spAutoFit/>
          </a:bodyPr>
          <a:lstStyle/>
          <a:p>
            <a:pPr marL="38096">
              <a:spcBef>
                <a:spcPts val="755"/>
              </a:spcBef>
              <a:tabLst>
                <a:tab pos="608894" algn="l"/>
              </a:tabLst>
            </a:pPr>
            <a:r>
              <a:rPr b="1" spc="-140" dirty="0">
                <a:solidFill>
                  <a:srgbClr val="1E487C"/>
                </a:solidFill>
                <a:latin typeface="Arial"/>
                <a:cs typeface="Arial"/>
              </a:rPr>
              <a:t>is</a:t>
            </a:r>
            <a:r>
              <a:rPr b="1" spc="-105" dirty="0">
                <a:solidFill>
                  <a:srgbClr val="1E487C"/>
                </a:solidFill>
                <a:latin typeface="Arial"/>
                <a:cs typeface="Arial"/>
              </a:rPr>
              <a:t> </a:t>
            </a:r>
            <a:r>
              <a:rPr b="1" spc="-195" dirty="0">
                <a:solidFill>
                  <a:srgbClr val="1E487C"/>
                </a:solidFill>
                <a:latin typeface="Arial"/>
                <a:cs typeface="Arial"/>
              </a:rPr>
              <a:t>an	</a:t>
            </a:r>
            <a:r>
              <a:rPr b="1" spc="-185" dirty="0">
                <a:solidFill>
                  <a:srgbClr val="1E487C"/>
                </a:solidFill>
                <a:latin typeface="Arial"/>
                <a:cs typeface="Arial"/>
              </a:rPr>
              <a:t>IPR</a:t>
            </a:r>
            <a:endParaRPr dirty="0">
              <a:latin typeface="Arial"/>
              <a:cs typeface="Arial"/>
            </a:endParaRPr>
          </a:p>
          <a:p>
            <a:pPr marL="321907" indent="-284447">
              <a:spcBef>
                <a:spcPts val="660"/>
              </a:spcBef>
              <a:buClr>
                <a:srgbClr val="4E80BC"/>
              </a:buClr>
              <a:buSzPct val="69444"/>
              <a:buFont typeface="MS UI Gothic"/>
              <a:buChar char="■"/>
              <a:tabLst>
                <a:tab pos="321907" algn="l"/>
                <a:tab pos="322543" algn="l"/>
              </a:tabLst>
            </a:pPr>
            <a:r>
              <a:rPr b="1" spc="-185" dirty="0">
                <a:solidFill>
                  <a:srgbClr val="1E487C"/>
                </a:solidFill>
                <a:latin typeface="Arial"/>
                <a:cs typeface="Arial"/>
              </a:rPr>
              <a:t>a</a:t>
            </a:r>
            <a:r>
              <a:rPr b="1" spc="-105" dirty="0">
                <a:solidFill>
                  <a:srgbClr val="1E487C"/>
                </a:solidFill>
                <a:latin typeface="Arial"/>
                <a:cs typeface="Arial"/>
              </a:rPr>
              <a:t> </a:t>
            </a:r>
            <a:r>
              <a:rPr b="1" spc="-204" dirty="0">
                <a:solidFill>
                  <a:srgbClr val="1E487C"/>
                </a:solidFill>
                <a:latin typeface="Arial"/>
                <a:cs typeface="Arial"/>
              </a:rPr>
              <a:t>b</a:t>
            </a:r>
            <a:r>
              <a:rPr b="1" spc="-130" dirty="0">
                <a:solidFill>
                  <a:srgbClr val="1E487C"/>
                </a:solidFill>
                <a:latin typeface="Arial"/>
                <a:cs typeface="Arial"/>
              </a:rPr>
              <a:t>r</a:t>
            </a:r>
            <a:r>
              <a:rPr b="1" spc="-200" dirty="0">
                <a:solidFill>
                  <a:srgbClr val="1E487C"/>
                </a:solidFill>
                <a:latin typeface="Arial"/>
                <a:cs typeface="Arial"/>
              </a:rPr>
              <a:t>a</a:t>
            </a:r>
            <a:r>
              <a:rPr b="1" spc="-204" dirty="0">
                <a:solidFill>
                  <a:srgbClr val="1E487C"/>
                </a:solidFill>
                <a:latin typeface="Arial"/>
                <a:cs typeface="Arial"/>
              </a:rPr>
              <a:t>n</a:t>
            </a:r>
            <a:r>
              <a:rPr b="1" spc="-200" dirty="0">
                <a:solidFill>
                  <a:srgbClr val="1E487C"/>
                </a:solidFill>
                <a:latin typeface="Arial"/>
                <a:cs typeface="Arial"/>
              </a:rPr>
              <a:t>d</a:t>
            </a:r>
            <a:r>
              <a:rPr b="1" spc="-95" dirty="0">
                <a:solidFill>
                  <a:srgbClr val="1E487C"/>
                </a:solidFill>
                <a:latin typeface="Arial"/>
                <a:cs typeface="Arial"/>
              </a:rPr>
              <a:t> </a:t>
            </a:r>
            <a:r>
              <a:rPr b="1" spc="-90" dirty="0">
                <a:solidFill>
                  <a:srgbClr val="1E487C"/>
                </a:solidFill>
                <a:latin typeface="Arial"/>
                <a:cs typeface="Arial"/>
              </a:rPr>
              <a:t>/ </a:t>
            </a:r>
            <a:r>
              <a:rPr b="1" spc="-114" dirty="0">
                <a:solidFill>
                  <a:srgbClr val="1E487C"/>
                </a:solidFill>
                <a:latin typeface="Arial"/>
                <a:cs typeface="Arial"/>
              </a:rPr>
              <a:t>t</a:t>
            </a:r>
            <a:r>
              <a:rPr b="1" spc="-130" dirty="0">
                <a:solidFill>
                  <a:srgbClr val="1E487C"/>
                </a:solidFill>
                <a:latin typeface="Arial"/>
                <a:cs typeface="Arial"/>
              </a:rPr>
              <a:t>r</a:t>
            </a:r>
            <a:r>
              <a:rPr b="1" spc="-200" dirty="0">
                <a:solidFill>
                  <a:srgbClr val="1E487C"/>
                </a:solidFill>
                <a:latin typeface="Arial"/>
                <a:cs typeface="Arial"/>
              </a:rPr>
              <a:t>a</a:t>
            </a:r>
            <a:r>
              <a:rPr b="1" spc="-204" dirty="0">
                <a:solidFill>
                  <a:srgbClr val="1E487C"/>
                </a:solidFill>
                <a:latin typeface="Arial"/>
                <a:cs typeface="Arial"/>
              </a:rPr>
              <a:t>d</a:t>
            </a:r>
            <a:r>
              <a:rPr b="1" spc="-185" dirty="0">
                <a:solidFill>
                  <a:srgbClr val="1E487C"/>
                </a:solidFill>
                <a:latin typeface="Arial"/>
                <a:cs typeface="Arial"/>
              </a:rPr>
              <a:t>e</a:t>
            </a:r>
            <a:r>
              <a:rPr b="1" spc="-95" dirty="0">
                <a:solidFill>
                  <a:srgbClr val="1E487C"/>
                </a:solidFill>
                <a:latin typeface="Arial"/>
                <a:cs typeface="Arial"/>
              </a:rPr>
              <a:t> </a:t>
            </a:r>
            <a:r>
              <a:rPr b="1" spc="-204" dirty="0">
                <a:solidFill>
                  <a:srgbClr val="1E487C"/>
                </a:solidFill>
                <a:latin typeface="Arial"/>
                <a:cs typeface="Arial"/>
              </a:rPr>
              <a:t>n</a:t>
            </a:r>
            <a:r>
              <a:rPr b="1" spc="-200" dirty="0">
                <a:solidFill>
                  <a:srgbClr val="1E487C"/>
                </a:solidFill>
                <a:latin typeface="Arial"/>
                <a:cs typeface="Arial"/>
              </a:rPr>
              <a:t>a</a:t>
            </a:r>
            <a:r>
              <a:rPr b="1" spc="-295" dirty="0">
                <a:solidFill>
                  <a:srgbClr val="1E487C"/>
                </a:solidFill>
                <a:latin typeface="Arial"/>
                <a:cs typeface="Arial"/>
              </a:rPr>
              <a:t>m</a:t>
            </a:r>
            <a:r>
              <a:rPr b="1" spc="-185" dirty="0">
                <a:solidFill>
                  <a:srgbClr val="1E487C"/>
                </a:solidFill>
                <a:latin typeface="Arial"/>
                <a:cs typeface="Arial"/>
              </a:rPr>
              <a:t>e</a:t>
            </a:r>
            <a:r>
              <a:rPr b="1" spc="-105" dirty="0">
                <a:solidFill>
                  <a:srgbClr val="1E487C"/>
                </a:solidFill>
                <a:latin typeface="Arial"/>
                <a:cs typeface="Arial"/>
              </a:rPr>
              <a:t> </a:t>
            </a:r>
            <a:r>
              <a:rPr b="1" spc="-95" dirty="0">
                <a:solidFill>
                  <a:srgbClr val="1E487C"/>
                </a:solidFill>
                <a:latin typeface="Arial"/>
                <a:cs typeface="Arial"/>
              </a:rPr>
              <a:t>i</a:t>
            </a:r>
            <a:r>
              <a:rPr b="1" spc="-180" dirty="0">
                <a:solidFill>
                  <a:srgbClr val="1E487C"/>
                </a:solidFill>
                <a:latin typeface="Arial"/>
                <a:cs typeface="Arial"/>
              </a:rPr>
              <a:t>s</a:t>
            </a:r>
            <a:r>
              <a:rPr b="1" spc="-105" dirty="0">
                <a:solidFill>
                  <a:srgbClr val="1E487C"/>
                </a:solidFill>
                <a:latin typeface="Arial"/>
                <a:cs typeface="Arial"/>
              </a:rPr>
              <a:t> </a:t>
            </a:r>
            <a:r>
              <a:rPr b="1" spc="-90" dirty="0">
                <a:solidFill>
                  <a:srgbClr val="1E487C"/>
                </a:solidFill>
                <a:latin typeface="Arial"/>
                <a:cs typeface="Arial"/>
              </a:rPr>
              <a:t>I</a:t>
            </a:r>
            <a:r>
              <a:rPr b="1" spc="-215" dirty="0">
                <a:solidFill>
                  <a:srgbClr val="1E487C"/>
                </a:solidFill>
                <a:latin typeface="Arial"/>
                <a:cs typeface="Arial"/>
              </a:rPr>
              <a:t>P</a:t>
            </a:r>
            <a:r>
              <a:rPr b="1" spc="-90" dirty="0">
                <a:solidFill>
                  <a:srgbClr val="1E487C"/>
                </a:solidFill>
                <a:latin typeface="Arial"/>
                <a:cs typeface="Arial"/>
              </a:rPr>
              <a:t>,</a:t>
            </a:r>
            <a:r>
              <a:rPr b="1" spc="-105" dirty="0">
                <a:solidFill>
                  <a:srgbClr val="1E487C"/>
                </a:solidFill>
                <a:latin typeface="Arial"/>
                <a:cs typeface="Arial"/>
              </a:rPr>
              <a:t> </a:t>
            </a:r>
            <a:r>
              <a:rPr b="1" spc="-185" dirty="0">
                <a:solidFill>
                  <a:srgbClr val="1E487C"/>
                </a:solidFill>
                <a:latin typeface="Arial"/>
                <a:cs typeface="Arial"/>
              </a:rPr>
              <a:t>a</a:t>
            </a:r>
            <a:r>
              <a:rPr b="1" spc="-90" dirty="0">
                <a:solidFill>
                  <a:srgbClr val="1E487C"/>
                </a:solidFill>
                <a:latin typeface="Arial"/>
                <a:cs typeface="Arial"/>
              </a:rPr>
              <a:t> </a:t>
            </a:r>
            <a:r>
              <a:rPr b="1" spc="-114" dirty="0">
                <a:solidFill>
                  <a:srgbClr val="1E487C"/>
                </a:solidFill>
                <a:latin typeface="Arial"/>
                <a:cs typeface="Arial"/>
              </a:rPr>
              <a:t>t</a:t>
            </a:r>
            <a:r>
              <a:rPr b="1" spc="-130" dirty="0">
                <a:solidFill>
                  <a:srgbClr val="1E487C"/>
                </a:solidFill>
                <a:latin typeface="Arial"/>
                <a:cs typeface="Arial"/>
              </a:rPr>
              <a:t>r</a:t>
            </a:r>
            <a:r>
              <a:rPr b="1" spc="-200" dirty="0">
                <a:solidFill>
                  <a:srgbClr val="1E487C"/>
                </a:solidFill>
                <a:latin typeface="Arial"/>
                <a:cs typeface="Arial"/>
              </a:rPr>
              <a:t>a</a:t>
            </a:r>
            <a:r>
              <a:rPr b="1" spc="-204" dirty="0">
                <a:solidFill>
                  <a:srgbClr val="1E487C"/>
                </a:solidFill>
                <a:latin typeface="Arial"/>
                <a:cs typeface="Arial"/>
              </a:rPr>
              <a:t>d</a:t>
            </a:r>
            <a:r>
              <a:rPr b="1" spc="-185" dirty="0">
                <a:solidFill>
                  <a:srgbClr val="1E487C"/>
                </a:solidFill>
                <a:latin typeface="Arial"/>
                <a:cs typeface="Arial"/>
              </a:rPr>
              <a:t>e</a:t>
            </a:r>
            <a:r>
              <a:rPr b="1" spc="-95" dirty="0">
                <a:solidFill>
                  <a:srgbClr val="1E487C"/>
                </a:solidFill>
                <a:latin typeface="Arial"/>
                <a:cs typeface="Arial"/>
              </a:rPr>
              <a:t> </a:t>
            </a:r>
            <a:r>
              <a:rPr b="1" spc="-295" dirty="0">
                <a:solidFill>
                  <a:srgbClr val="1E487C"/>
                </a:solidFill>
                <a:latin typeface="Arial"/>
                <a:cs typeface="Arial"/>
              </a:rPr>
              <a:t>m</a:t>
            </a:r>
            <a:r>
              <a:rPr b="1" spc="-200" dirty="0">
                <a:solidFill>
                  <a:srgbClr val="1E487C"/>
                </a:solidFill>
                <a:latin typeface="Arial"/>
                <a:cs typeface="Arial"/>
              </a:rPr>
              <a:t>a</a:t>
            </a:r>
            <a:r>
              <a:rPr b="1" spc="-130" dirty="0">
                <a:solidFill>
                  <a:srgbClr val="1E487C"/>
                </a:solidFill>
                <a:latin typeface="Arial"/>
                <a:cs typeface="Arial"/>
              </a:rPr>
              <a:t>r</a:t>
            </a:r>
            <a:r>
              <a:rPr b="1" spc="-185" dirty="0">
                <a:solidFill>
                  <a:srgbClr val="1E487C"/>
                </a:solidFill>
                <a:latin typeface="Arial"/>
                <a:cs typeface="Arial"/>
              </a:rPr>
              <a:t>k</a:t>
            </a:r>
            <a:r>
              <a:rPr b="1" spc="-105" dirty="0">
                <a:solidFill>
                  <a:srgbClr val="1E487C"/>
                </a:solidFill>
                <a:latin typeface="Arial"/>
                <a:cs typeface="Arial"/>
              </a:rPr>
              <a:t> </a:t>
            </a:r>
            <a:r>
              <a:rPr b="1" spc="-130" dirty="0">
                <a:solidFill>
                  <a:srgbClr val="1E487C"/>
                </a:solidFill>
                <a:latin typeface="Arial"/>
                <a:cs typeface="Arial"/>
              </a:rPr>
              <a:t>r</a:t>
            </a:r>
            <a:r>
              <a:rPr b="1" spc="-200" dirty="0">
                <a:solidFill>
                  <a:srgbClr val="1E487C"/>
                </a:solidFill>
                <a:latin typeface="Arial"/>
                <a:cs typeface="Arial"/>
              </a:rPr>
              <a:t>e</a:t>
            </a:r>
            <a:r>
              <a:rPr b="1" spc="-150" dirty="0">
                <a:solidFill>
                  <a:srgbClr val="1E487C"/>
                </a:solidFill>
                <a:latin typeface="Arial"/>
                <a:cs typeface="Arial"/>
              </a:rPr>
              <a:t>gist</a:t>
            </a:r>
            <a:r>
              <a:rPr b="1" spc="-130" dirty="0">
                <a:solidFill>
                  <a:srgbClr val="1E487C"/>
                </a:solidFill>
                <a:latin typeface="Arial"/>
                <a:cs typeface="Arial"/>
              </a:rPr>
              <a:t>r</a:t>
            </a:r>
            <a:r>
              <a:rPr b="1" spc="-200" dirty="0">
                <a:solidFill>
                  <a:srgbClr val="1E487C"/>
                </a:solidFill>
                <a:latin typeface="Arial"/>
                <a:cs typeface="Arial"/>
              </a:rPr>
              <a:t>a</a:t>
            </a:r>
            <a:r>
              <a:rPr b="1" spc="-140" dirty="0">
                <a:solidFill>
                  <a:srgbClr val="1E487C"/>
                </a:solidFill>
                <a:latin typeface="Arial"/>
                <a:cs typeface="Arial"/>
              </a:rPr>
              <a:t>tio</a:t>
            </a:r>
            <a:r>
              <a:rPr b="1" spc="-200" dirty="0">
                <a:solidFill>
                  <a:srgbClr val="1E487C"/>
                </a:solidFill>
                <a:latin typeface="Arial"/>
                <a:cs typeface="Arial"/>
              </a:rPr>
              <a:t>n</a:t>
            </a:r>
            <a:r>
              <a:rPr b="1" spc="-95" dirty="0">
                <a:solidFill>
                  <a:srgbClr val="1E487C"/>
                </a:solidFill>
                <a:latin typeface="Arial"/>
                <a:cs typeface="Arial"/>
              </a:rPr>
              <a:t> </a:t>
            </a:r>
            <a:r>
              <a:rPr b="1" spc="-135" dirty="0">
                <a:solidFill>
                  <a:srgbClr val="1E487C"/>
                </a:solidFill>
                <a:latin typeface="Arial"/>
                <a:cs typeface="Arial"/>
              </a:rPr>
              <a:t>is</a:t>
            </a:r>
            <a:r>
              <a:rPr b="1" spc="-105" dirty="0">
                <a:solidFill>
                  <a:srgbClr val="1E487C"/>
                </a:solidFill>
                <a:latin typeface="Arial"/>
                <a:cs typeface="Arial"/>
              </a:rPr>
              <a:t> </a:t>
            </a:r>
            <a:r>
              <a:rPr b="1" spc="-200" dirty="0">
                <a:solidFill>
                  <a:srgbClr val="1E487C"/>
                </a:solidFill>
                <a:latin typeface="Arial"/>
                <a:cs typeface="Arial"/>
              </a:rPr>
              <a:t>an</a:t>
            </a:r>
            <a:r>
              <a:rPr b="1" spc="-95" dirty="0">
                <a:solidFill>
                  <a:srgbClr val="1E487C"/>
                </a:solidFill>
                <a:latin typeface="Arial"/>
                <a:cs typeface="Arial"/>
              </a:rPr>
              <a:t> </a:t>
            </a:r>
            <a:r>
              <a:rPr b="1" spc="-90" dirty="0">
                <a:solidFill>
                  <a:srgbClr val="1E487C"/>
                </a:solidFill>
                <a:latin typeface="Arial"/>
                <a:cs typeface="Arial"/>
              </a:rPr>
              <a:t>I</a:t>
            </a:r>
            <a:r>
              <a:rPr b="1" spc="-215" dirty="0">
                <a:solidFill>
                  <a:srgbClr val="1E487C"/>
                </a:solidFill>
                <a:latin typeface="Arial"/>
                <a:cs typeface="Arial"/>
              </a:rPr>
              <a:t>P</a:t>
            </a:r>
            <a:r>
              <a:rPr b="1" spc="-235" dirty="0">
                <a:solidFill>
                  <a:srgbClr val="1E487C"/>
                </a:solidFill>
                <a:latin typeface="Arial"/>
                <a:cs typeface="Arial"/>
              </a:rPr>
              <a:t>R</a:t>
            </a:r>
            <a:endParaRPr dirty="0">
              <a:latin typeface="Arial"/>
              <a:cs typeface="Arial"/>
            </a:endParaRPr>
          </a:p>
        </p:txBody>
      </p:sp>
      <p:pic>
        <p:nvPicPr>
          <p:cNvPr id="10" name="object 10"/>
          <p:cNvPicPr/>
          <p:nvPr/>
        </p:nvPicPr>
        <p:blipFill>
          <a:blip r:embed="rId2" cstate="print"/>
          <a:stretch>
            <a:fillRect/>
          </a:stretch>
        </p:blipFill>
        <p:spPr>
          <a:xfrm>
            <a:off x="228600" y="1828800"/>
            <a:ext cx="1100162" cy="18050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cstate="print"/>
          <a:srcRect/>
          <a:stretch>
            <a:fillRect/>
          </a:stretch>
        </p:blipFill>
        <p:spPr bwMode="auto">
          <a:xfrm>
            <a:off x="685800" y="762000"/>
            <a:ext cx="8152327" cy="4572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1"/>
            <a:ext cx="7848600" cy="5139869"/>
          </a:xfrm>
          <a:prstGeom prst="rect">
            <a:avLst/>
          </a:prstGeom>
        </p:spPr>
        <p:txBody>
          <a:bodyPr wrap="square">
            <a:spAutoFit/>
          </a:bodyPr>
          <a:lstStyle/>
          <a:p>
            <a:r>
              <a:rPr lang="en-GB" sz="2800" b="1" dirty="0" smtClean="0"/>
              <a:t>Examples of Patents</a:t>
            </a:r>
          </a:p>
          <a:p>
            <a:pPr>
              <a:lnSpc>
                <a:spcPct val="150000"/>
              </a:lnSpc>
              <a:buFont typeface="Wingdings" pitchFamily="2" charset="2"/>
              <a:buChar char="v"/>
            </a:pPr>
            <a:r>
              <a:rPr lang="en-GB" sz="2000" dirty="0" smtClean="0"/>
              <a:t>One of the most notable patents in the past 40 years was the </a:t>
            </a:r>
            <a:r>
              <a:rPr lang="en-GB" sz="2000" dirty="0" smtClean="0">
                <a:solidFill>
                  <a:srgbClr val="FF0000"/>
                </a:solidFill>
              </a:rPr>
              <a:t>personal computer </a:t>
            </a:r>
            <a:r>
              <a:rPr lang="en-GB" sz="2000" dirty="0" smtClean="0"/>
              <a:t>filed in 1980 by Steve Jobs and three other employees of Apple Inc.</a:t>
            </a:r>
          </a:p>
          <a:p>
            <a:pPr>
              <a:lnSpc>
                <a:spcPct val="150000"/>
              </a:lnSpc>
              <a:buFont typeface="Wingdings" pitchFamily="2" charset="2"/>
              <a:buChar char="v"/>
            </a:pPr>
            <a:r>
              <a:rPr lang="en-GB" sz="2000" dirty="0" smtClean="0"/>
              <a:t>King C. Gillette patented the razor in 1904 and was dubbed a "safety razor." </a:t>
            </a:r>
          </a:p>
          <a:p>
            <a:pPr>
              <a:lnSpc>
                <a:spcPct val="150000"/>
              </a:lnSpc>
              <a:buFont typeface="Wingdings" pitchFamily="2" charset="2"/>
              <a:buChar char="v"/>
            </a:pPr>
            <a:r>
              <a:rPr lang="en-GB" sz="2000" dirty="0" smtClean="0"/>
              <a:t>Garrett Morgan was granted a patent for the </a:t>
            </a:r>
            <a:r>
              <a:rPr lang="en-GB" sz="2000" dirty="0" smtClean="0">
                <a:solidFill>
                  <a:srgbClr val="FF0000"/>
                </a:solidFill>
              </a:rPr>
              <a:t>traffic light </a:t>
            </a:r>
            <a:r>
              <a:rPr lang="en-GB" sz="2000" dirty="0" smtClean="0"/>
              <a:t>in 1923. </a:t>
            </a:r>
          </a:p>
          <a:p>
            <a:pPr>
              <a:lnSpc>
                <a:spcPct val="150000"/>
              </a:lnSpc>
              <a:buFont typeface="Wingdings" pitchFamily="2" charset="2"/>
              <a:buChar char="v"/>
            </a:pPr>
            <a:r>
              <a:rPr lang="en-GB" sz="2000" dirty="0" smtClean="0"/>
              <a:t>The patent for the </a:t>
            </a:r>
            <a:r>
              <a:rPr lang="en-GB" sz="2000" dirty="0" smtClean="0">
                <a:solidFill>
                  <a:srgbClr val="FF0000"/>
                </a:solidFill>
              </a:rPr>
              <a:t>television</a:t>
            </a:r>
            <a:r>
              <a:rPr lang="en-GB" sz="2000" dirty="0" smtClean="0"/>
              <a:t> was issued in 1930 to Philo Taylor Farnsworth for the "first television system.“ At age 20, Farnsworth had created the first electric television image and went on to invent an early model of the electronic microscope.</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cstate="print"/>
          <a:srcRect/>
          <a:stretch>
            <a:fillRect/>
          </a:stretch>
        </p:blipFill>
        <p:spPr bwMode="auto">
          <a:xfrm>
            <a:off x="576263" y="795338"/>
            <a:ext cx="7991475" cy="5267325"/>
          </a:xfrm>
          <a:prstGeom prst="rect">
            <a:avLst/>
          </a:prstGeom>
          <a:noFill/>
          <a:ln w="9525">
            <a:noFill/>
            <a:miter lim="800000"/>
            <a:headEnd/>
            <a:tailEnd/>
          </a:ln>
        </p:spPr>
      </p:pic>
      <p:sp>
        <p:nvSpPr>
          <p:cNvPr id="3" name="TextBox 2"/>
          <p:cNvSpPr txBox="1"/>
          <p:nvPr/>
        </p:nvSpPr>
        <p:spPr>
          <a:xfrm>
            <a:off x="2209800" y="304800"/>
            <a:ext cx="5029200" cy="400110"/>
          </a:xfrm>
          <a:prstGeom prst="rect">
            <a:avLst/>
          </a:prstGeom>
          <a:noFill/>
        </p:spPr>
        <p:txBody>
          <a:bodyPr wrap="square" rtlCol="0">
            <a:spAutoFit/>
          </a:bodyPr>
          <a:lstStyle/>
          <a:p>
            <a:pPr algn="ctr"/>
            <a:r>
              <a:rPr lang="en-IN" sz="2000" b="1" dirty="0" smtClean="0">
                <a:solidFill>
                  <a:srgbClr val="FF0000"/>
                </a:solidFill>
              </a:rPr>
              <a:t>History of Indian Patents</a:t>
            </a:r>
            <a:endParaRPr lang="en-US" sz="2000" b="1"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304800"/>
            <a:ext cx="5029200" cy="400110"/>
          </a:xfrm>
          <a:prstGeom prst="rect">
            <a:avLst/>
          </a:prstGeom>
          <a:noFill/>
        </p:spPr>
        <p:txBody>
          <a:bodyPr wrap="square" rtlCol="0">
            <a:spAutoFit/>
          </a:bodyPr>
          <a:lstStyle/>
          <a:p>
            <a:pPr algn="ctr"/>
            <a:r>
              <a:rPr lang="en-IN" sz="2000" b="1" dirty="0" smtClean="0">
                <a:solidFill>
                  <a:srgbClr val="FF0000"/>
                </a:solidFill>
              </a:rPr>
              <a:t>History of Indian Patents</a:t>
            </a:r>
            <a:endParaRPr lang="en-US" sz="2000" b="1" dirty="0">
              <a:solidFill>
                <a:srgbClr val="FF0000"/>
              </a:solidFill>
            </a:endParaRPr>
          </a:p>
        </p:txBody>
      </p:sp>
      <p:pic>
        <p:nvPicPr>
          <p:cNvPr id="75778" name="Picture 2"/>
          <p:cNvPicPr>
            <a:picLocks noChangeAspect="1" noChangeArrowheads="1"/>
          </p:cNvPicPr>
          <p:nvPr/>
        </p:nvPicPr>
        <p:blipFill>
          <a:blip r:embed="rId2" cstate="print"/>
          <a:srcRect/>
          <a:stretch>
            <a:fillRect/>
          </a:stretch>
        </p:blipFill>
        <p:spPr bwMode="auto">
          <a:xfrm>
            <a:off x="576263" y="719138"/>
            <a:ext cx="7991475" cy="54197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ORGANIZATIONAL STRUCTURE"/>
          <p:cNvPicPr>
            <a:picLocks noChangeAspect="1" noChangeArrowheads="1"/>
          </p:cNvPicPr>
          <p:nvPr/>
        </p:nvPicPr>
        <p:blipFill>
          <a:blip r:embed="rId2" cstate="print"/>
          <a:srcRect/>
          <a:stretch>
            <a:fillRect/>
          </a:stretch>
        </p:blipFill>
        <p:spPr bwMode="auto">
          <a:xfrm>
            <a:off x="533400" y="685800"/>
            <a:ext cx="8153400" cy="4573106"/>
          </a:xfrm>
          <a:prstGeom prst="rect">
            <a:avLst/>
          </a:prstGeom>
          <a:noFill/>
        </p:spPr>
      </p:pic>
      <p:sp>
        <p:nvSpPr>
          <p:cNvPr id="3" name="Rectangle 2"/>
          <p:cNvSpPr/>
          <p:nvPr/>
        </p:nvSpPr>
        <p:spPr>
          <a:xfrm>
            <a:off x="304800" y="5638800"/>
            <a:ext cx="8458200" cy="369332"/>
          </a:xfrm>
          <a:prstGeom prst="rect">
            <a:avLst/>
          </a:prstGeom>
        </p:spPr>
        <p:txBody>
          <a:bodyPr wrap="square">
            <a:spAutoFit/>
          </a:bodyPr>
          <a:lstStyle/>
          <a:p>
            <a:r>
              <a:rPr lang="en-US" dirty="0" smtClean="0"/>
              <a:t>https://ipindia.gov.in/writereaddata/Portal/IPOFormUpload/1_11_1/Fees.pdf</a:t>
            </a:r>
            <a:endParaRPr lang="en-US" dirty="0"/>
          </a:p>
        </p:txBody>
      </p:sp>
      <p:sp>
        <p:nvSpPr>
          <p:cNvPr id="4" name="Rectangle 3"/>
          <p:cNvSpPr/>
          <p:nvPr/>
        </p:nvSpPr>
        <p:spPr>
          <a:xfrm>
            <a:off x="304800" y="5934670"/>
            <a:ext cx="8839200" cy="646331"/>
          </a:xfrm>
          <a:prstGeom prst="rect">
            <a:avLst/>
          </a:prstGeom>
        </p:spPr>
        <p:txBody>
          <a:bodyPr wrap="square">
            <a:spAutoFit/>
          </a:bodyPr>
          <a:lstStyle/>
          <a:p>
            <a:r>
              <a:rPr lang="en-US" dirty="0" smtClean="0"/>
              <a:t>https://ipindia.gov.in/writereaddata/Portal/Images/pdf/Final_FREQUENTLY_ASKED_QUESTIONS_-PATENT.pdf</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1243013" y="481013"/>
            <a:ext cx="6657975" cy="5895975"/>
          </a:xfrm>
          <a:prstGeom prst="rect">
            <a:avLst/>
          </a:prstGeom>
          <a:noFill/>
          <a:ln w="9525">
            <a:noFill/>
            <a:miter lim="800000"/>
            <a:headEnd/>
            <a:tailEnd/>
          </a:ln>
        </p:spPr>
      </p:pic>
      <p:sp>
        <p:nvSpPr>
          <p:cNvPr id="3" name="Rectangle 2"/>
          <p:cNvSpPr/>
          <p:nvPr/>
        </p:nvSpPr>
        <p:spPr>
          <a:xfrm>
            <a:off x="3352800" y="6248400"/>
            <a:ext cx="3078022" cy="369332"/>
          </a:xfrm>
          <a:prstGeom prst="rect">
            <a:avLst/>
          </a:prstGeom>
        </p:spPr>
        <p:txBody>
          <a:bodyPr wrap="none">
            <a:spAutoFit/>
          </a:bodyPr>
          <a:lstStyle/>
          <a:p>
            <a:r>
              <a:rPr lang="en-US" b="1" dirty="0" smtClean="0"/>
              <a:t>First Examination Report</a:t>
            </a:r>
            <a:r>
              <a:rPr lang="en-US" dirty="0" smtClean="0"/>
              <a:t> (FER)</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457200" y="533400"/>
            <a:ext cx="8087197" cy="4495800"/>
          </a:xfrm>
          <a:prstGeom prst="rect">
            <a:avLst/>
          </a:prstGeom>
          <a:noFill/>
          <a:ln w="9525">
            <a:noFill/>
            <a:miter lim="800000"/>
            <a:headEnd/>
            <a:tailEnd/>
          </a:ln>
        </p:spPr>
      </p:pic>
      <p:sp>
        <p:nvSpPr>
          <p:cNvPr id="3" name="Rectangle 2"/>
          <p:cNvSpPr/>
          <p:nvPr/>
        </p:nvSpPr>
        <p:spPr>
          <a:xfrm>
            <a:off x="533400" y="5181600"/>
            <a:ext cx="7848600" cy="923330"/>
          </a:xfrm>
          <a:prstGeom prst="rect">
            <a:avLst/>
          </a:prstGeom>
        </p:spPr>
        <p:txBody>
          <a:bodyPr wrap="square">
            <a:spAutoFit/>
          </a:bodyPr>
          <a:lstStyle/>
          <a:p>
            <a:r>
              <a:rPr lang="en-GB" dirty="0" smtClean="0"/>
              <a:t>The </a:t>
            </a:r>
            <a:r>
              <a:rPr lang="en-GB" b="1" dirty="0" smtClean="0"/>
              <a:t>Patent Cooperation Treaty</a:t>
            </a:r>
            <a:r>
              <a:rPr lang="en-GB" dirty="0" smtClean="0"/>
              <a:t> (PCT) makes it possible to seek patent protection for an invention simultaneously in each of a large number of countries by filing an "international" patent application.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a:stretch>
            <a:fillRect/>
          </a:stretch>
        </p:blipFill>
        <p:spPr bwMode="auto">
          <a:xfrm>
            <a:off x="457200" y="609600"/>
            <a:ext cx="8077200" cy="58255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srcRect/>
          <a:stretch>
            <a:fillRect/>
          </a:stretch>
        </p:blipFill>
        <p:spPr bwMode="auto">
          <a:xfrm>
            <a:off x="228599" y="533400"/>
            <a:ext cx="8356069"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cstate="print"/>
          <a:srcRect/>
          <a:stretch>
            <a:fillRect/>
          </a:stretch>
        </p:blipFill>
        <p:spPr bwMode="auto">
          <a:xfrm>
            <a:off x="533400" y="457200"/>
            <a:ext cx="8001000" cy="571306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114" y="1199884"/>
            <a:ext cx="7543800" cy="4133835"/>
          </a:xfrm>
          <a:prstGeom prst="rect">
            <a:avLst/>
          </a:prstGeom>
        </p:spPr>
      </p:pic>
      <p:sp>
        <p:nvSpPr>
          <p:cNvPr id="3" name="object 3"/>
          <p:cNvSpPr txBox="1">
            <a:spLocks noGrp="1"/>
          </p:cNvSpPr>
          <p:nvPr>
            <p:ph type="title"/>
          </p:nvPr>
        </p:nvSpPr>
        <p:spPr>
          <a:xfrm>
            <a:off x="2786303" y="33021"/>
            <a:ext cx="4616450" cy="474487"/>
          </a:xfrm>
          <a:prstGeom prst="rect">
            <a:avLst/>
          </a:prstGeom>
        </p:spPr>
        <p:txBody>
          <a:bodyPr vert="horz" wrap="square" lIns="0" tIns="12698" rIns="0" bIns="0" rtlCol="0">
            <a:spAutoFit/>
          </a:bodyPr>
          <a:lstStyle/>
          <a:p>
            <a:pPr marL="12698">
              <a:spcBef>
                <a:spcPts val="100"/>
              </a:spcBef>
              <a:tabLst>
                <a:tab pos="1961285" algn="l"/>
              </a:tabLst>
            </a:pPr>
            <a:r>
              <a:rPr sz="3000" b="1" spc="-10" dirty="0">
                <a:solidFill>
                  <a:srgbClr val="BF4F4C"/>
                </a:solidFill>
              </a:rPr>
              <a:t>Intellectual	property</a:t>
            </a:r>
            <a:r>
              <a:rPr sz="3000" b="1" spc="-50" dirty="0">
                <a:solidFill>
                  <a:srgbClr val="BF4F4C"/>
                </a:solidFill>
              </a:rPr>
              <a:t> </a:t>
            </a:r>
            <a:r>
              <a:rPr sz="3000" b="1" spc="-5" dirty="0">
                <a:solidFill>
                  <a:srgbClr val="BF4F4C"/>
                </a:solidFill>
              </a:rPr>
              <a:t>in</a:t>
            </a:r>
            <a:r>
              <a:rPr sz="3000" b="1" spc="-40" dirty="0">
                <a:solidFill>
                  <a:srgbClr val="BF4F4C"/>
                </a:solidFill>
              </a:rPr>
              <a:t> </a:t>
            </a:r>
            <a:r>
              <a:rPr sz="3000" b="1" spc="-5" dirty="0">
                <a:solidFill>
                  <a:srgbClr val="BF4F4C"/>
                </a:solidFill>
              </a:rPr>
              <a:t>India</a:t>
            </a:r>
            <a:endParaRPr sz="3000" dirty="0"/>
          </a:p>
        </p:txBody>
      </p:sp>
      <p:grpSp>
        <p:nvGrpSpPr>
          <p:cNvPr id="4" name="object 4"/>
          <p:cNvGrpSpPr/>
          <p:nvPr/>
        </p:nvGrpSpPr>
        <p:grpSpPr>
          <a:xfrm>
            <a:off x="2476805" y="533514"/>
            <a:ext cx="4799965" cy="609600"/>
            <a:chOff x="2476804" y="533514"/>
            <a:chExt cx="4799965" cy="609600"/>
          </a:xfrm>
        </p:grpSpPr>
        <p:sp>
          <p:nvSpPr>
            <p:cNvPr id="5" name="object 5"/>
            <p:cNvSpPr/>
            <p:nvPr/>
          </p:nvSpPr>
          <p:spPr>
            <a:xfrm>
              <a:off x="2514600" y="533514"/>
              <a:ext cx="4724400" cy="304800"/>
            </a:xfrm>
            <a:custGeom>
              <a:avLst/>
              <a:gdLst/>
              <a:ahLst/>
              <a:cxnLst/>
              <a:rect l="l" t="t" r="r" b="b"/>
              <a:pathLst>
                <a:path w="4724400" h="304800">
                  <a:moveTo>
                    <a:pt x="2286000" y="0"/>
                  </a:moveTo>
                  <a:lnTo>
                    <a:pt x="2286000" y="304571"/>
                  </a:lnTo>
                </a:path>
                <a:path w="4724400" h="304800">
                  <a:moveTo>
                    <a:pt x="0" y="304571"/>
                  </a:moveTo>
                  <a:lnTo>
                    <a:pt x="4724285" y="304571"/>
                  </a:lnTo>
                </a:path>
              </a:pathLst>
            </a:custGeom>
            <a:ln w="12599">
              <a:solidFill>
                <a:srgbClr val="000000"/>
              </a:solidFill>
            </a:ln>
          </p:spPr>
          <p:txBody>
            <a:bodyPr wrap="square" lIns="0" tIns="0" rIns="0" bIns="0" rtlCol="0"/>
            <a:lstStyle/>
            <a:p>
              <a:endParaRPr/>
            </a:p>
          </p:txBody>
        </p:sp>
        <p:sp>
          <p:nvSpPr>
            <p:cNvPr id="6" name="object 6"/>
            <p:cNvSpPr/>
            <p:nvPr/>
          </p:nvSpPr>
          <p:spPr>
            <a:xfrm>
              <a:off x="2514600" y="838085"/>
              <a:ext cx="0" cy="234950"/>
            </a:xfrm>
            <a:custGeom>
              <a:avLst/>
              <a:gdLst/>
              <a:ahLst/>
              <a:cxnLst/>
              <a:rect l="l" t="t" r="r" b="b"/>
              <a:pathLst>
                <a:path h="234950">
                  <a:moveTo>
                    <a:pt x="0" y="0"/>
                  </a:moveTo>
                  <a:lnTo>
                    <a:pt x="0" y="234353"/>
                  </a:lnTo>
                </a:path>
              </a:pathLst>
            </a:custGeom>
            <a:ln w="12599">
              <a:solidFill>
                <a:srgbClr val="000000"/>
              </a:solidFill>
            </a:ln>
          </p:spPr>
          <p:txBody>
            <a:bodyPr wrap="square" lIns="0" tIns="0" rIns="0" bIns="0" rtlCol="0"/>
            <a:lstStyle/>
            <a:p>
              <a:endParaRPr/>
            </a:p>
          </p:txBody>
        </p:sp>
        <p:sp>
          <p:nvSpPr>
            <p:cNvPr id="7" name="object 7"/>
            <p:cNvSpPr/>
            <p:nvPr/>
          </p:nvSpPr>
          <p:spPr>
            <a:xfrm>
              <a:off x="2476804" y="1067396"/>
              <a:ext cx="76200" cy="76200"/>
            </a:xfrm>
            <a:custGeom>
              <a:avLst/>
              <a:gdLst/>
              <a:ahLst/>
              <a:cxnLst/>
              <a:rect l="l" t="t" r="r" b="b"/>
              <a:pathLst>
                <a:path w="76200" h="76200">
                  <a:moveTo>
                    <a:pt x="75590" y="0"/>
                  </a:moveTo>
                  <a:lnTo>
                    <a:pt x="0" y="0"/>
                  </a:lnTo>
                  <a:lnTo>
                    <a:pt x="37795" y="75603"/>
                  </a:lnTo>
                  <a:lnTo>
                    <a:pt x="75590" y="0"/>
                  </a:lnTo>
                  <a:close/>
                </a:path>
              </a:pathLst>
            </a:custGeom>
            <a:solidFill>
              <a:srgbClr val="000000"/>
            </a:solidFill>
          </p:spPr>
          <p:txBody>
            <a:bodyPr wrap="square" lIns="0" tIns="0" rIns="0" bIns="0" rtlCol="0"/>
            <a:lstStyle/>
            <a:p>
              <a:endParaRPr/>
            </a:p>
          </p:txBody>
        </p:sp>
        <p:sp>
          <p:nvSpPr>
            <p:cNvPr id="8" name="object 8"/>
            <p:cNvSpPr/>
            <p:nvPr/>
          </p:nvSpPr>
          <p:spPr>
            <a:xfrm>
              <a:off x="7238885" y="838085"/>
              <a:ext cx="0" cy="234950"/>
            </a:xfrm>
            <a:custGeom>
              <a:avLst/>
              <a:gdLst/>
              <a:ahLst/>
              <a:cxnLst/>
              <a:rect l="l" t="t" r="r" b="b"/>
              <a:pathLst>
                <a:path h="234950">
                  <a:moveTo>
                    <a:pt x="0" y="0"/>
                  </a:moveTo>
                  <a:lnTo>
                    <a:pt x="0" y="234353"/>
                  </a:lnTo>
                </a:path>
              </a:pathLst>
            </a:custGeom>
            <a:ln w="12599">
              <a:solidFill>
                <a:srgbClr val="000000"/>
              </a:solidFill>
            </a:ln>
          </p:spPr>
          <p:txBody>
            <a:bodyPr wrap="square" lIns="0" tIns="0" rIns="0" bIns="0" rtlCol="0"/>
            <a:lstStyle/>
            <a:p>
              <a:endParaRPr/>
            </a:p>
          </p:txBody>
        </p:sp>
        <p:sp>
          <p:nvSpPr>
            <p:cNvPr id="9" name="object 9"/>
            <p:cNvSpPr/>
            <p:nvPr/>
          </p:nvSpPr>
          <p:spPr>
            <a:xfrm>
              <a:off x="7201077" y="1067396"/>
              <a:ext cx="76200" cy="76200"/>
            </a:xfrm>
            <a:custGeom>
              <a:avLst/>
              <a:gdLst/>
              <a:ahLst/>
              <a:cxnLst/>
              <a:rect l="l" t="t" r="r" b="b"/>
              <a:pathLst>
                <a:path w="76200" h="76200">
                  <a:moveTo>
                    <a:pt x="75603" y="0"/>
                  </a:moveTo>
                  <a:lnTo>
                    <a:pt x="0" y="0"/>
                  </a:lnTo>
                  <a:lnTo>
                    <a:pt x="37807" y="75603"/>
                  </a:lnTo>
                  <a:lnTo>
                    <a:pt x="75603"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1680375" y="1100772"/>
            <a:ext cx="2476500" cy="320599"/>
          </a:xfrm>
          <a:prstGeom prst="rect">
            <a:avLst/>
          </a:prstGeom>
        </p:spPr>
        <p:txBody>
          <a:bodyPr vert="horz" wrap="square" lIns="0" tIns="12698" rIns="0" bIns="0" rtlCol="0">
            <a:spAutoFit/>
          </a:bodyPr>
          <a:lstStyle/>
          <a:p>
            <a:pPr marL="12698">
              <a:spcBef>
                <a:spcPts val="100"/>
              </a:spcBef>
            </a:pPr>
            <a:r>
              <a:rPr sz="2000" b="1" dirty="0">
                <a:solidFill>
                  <a:srgbClr val="A40020"/>
                </a:solidFill>
                <a:latin typeface="Calibri"/>
                <a:cs typeface="Calibri"/>
              </a:rPr>
              <a:t>INDUSTRIAL</a:t>
            </a:r>
            <a:r>
              <a:rPr sz="2000" b="1" spc="-55" dirty="0">
                <a:solidFill>
                  <a:srgbClr val="A40020"/>
                </a:solidFill>
                <a:latin typeface="Calibri"/>
                <a:cs typeface="Calibri"/>
              </a:rPr>
              <a:t> </a:t>
            </a:r>
            <a:r>
              <a:rPr sz="2000" b="1" spc="-5" dirty="0">
                <a:solidFill>
                  <a:srgbClr val="A40020"/>
                </a:solidFill>
                <a:latin typeface="Calibri"/>
                <a:cs typeface="Calibri"/>
              </a:rPr>
              <a:t>PROPERTY</a:t>
            </a:r>
            <a:endParaRPr sz="2000" dirty="0">
              <a:latin typeface="Calibri"/>
              <a:cs typeface="Calibri"/>
            </a:endParaRPr>
          </a:p>
        </p:txBody>
      </p:sp>
      <p:sp>
        <p:nvSpPr>
          <p:cNvPr id="11" name="object 11"/>
          <p:cNvSpPr txBox="1"/>
          <p:nvPr/>
        </p:nvSpPr>
        <p:spPr>
          <a:xfrm>
            <a:off x="4964304" y="1025169"/>
            <a:ext cx="215265" cy="474487"/>
          </a:xfrm>
          <a:prstGeom prst="rect">
            <a:avLst/>
          </a:prstGeom>
        </p:spPr>
        <p:txBody>
          <a:bodyPr vert="horz" wrap="square" lIns="0" tIns="12698" rIns="0" bIns="0" rtlCol="0">
            <a:spAutoFit/>
          </a:bodyPr>
          <a:lstStyle/>
          <a:p>
            <a:pPr marL="12698">
              <a:spcBef>
                <a:spcPts val="100"/>
              </a:spcBef>
            </a:pPr>
            <a:r>
              <a:rPr sz="3000" b="1" dirty="0">
                <a:solidFill>
                  <a:srgbClr val="FF0066"/>
                </a:solidFill>
                <a:latin typeface="Calibri"/>
                <a:cs typeface="Calibri"/>
              </a:rPr>
              <a:t>+</a:t>
            </a:r>
            <a:endParaRPr sz="3000" dirty="0">
              <a:latin typeface="Calibri"/>
              <a:cs typeface="Calibri"/>
            </a:endParaRPr>
          </a:p>
        </p:txBody>
      </p:sp>
      <p:sp>
        <p:nvSpPr>
          <p:cNvPr id="12" name="object 12"/>
          <p:cNvSpPr txBox="1"/>
          <p:nvPr/>
        </p:nvSpPr>
        <p:spPr>
          <a:xfrm>
            <a:off x="6421221" y="1099705"/>
            <a:ext cx="1185545" cy="289821"/>
          </a:xfrm>
          <a:prstGeom prst="rect">
            <a:avLst/>
          </a:prstGeom>
        </p:spPr>
        <p:txBody>
          <a:bodyPr vert="horz" wrap="square" lIns="0" tIns="12698" rIns="0" bIns="0" rtlCol="0">
            <a:spAutoFit/>
          </a:bodyPr>
          <a:lstStyle/>
          <a:p>
            <a:pPr marL="12698">
              <a:spcBef>
                <a:spcPts val="100"/>
              </a:spcBef>
            </a:pPr>
            <a:r>
              <a:rPr b="1" spc="-5" dirty="0">
                <a:latin typeface="Calibri"/>
                <a:cs typeface="Calibri"/>
              </a:rPr>
              <a:t>COPY</a:t>
            </a:r>
            <a:r>
              <a:rPr b="1" spc="-65" dirty="0">
                <a:latin typeface="Calibri"/>
                <a:cs typeface="Calibri"/>
              </a:rPr>
              <a:t> </a:t>
            </a:r>
            <a:r>
              <a:rPr b="1" spc="-5" dirty="0">
                <a:latin typeface="Calibri"/>
                <a:cs typeface="Calibri"/>
              </a:rPr>
              <a:t>RIGHT</a:t>
            </a:r>
            <a:endParaRPr dirty="0">
              <a:latin typeface="Calibri"/>
              <a:cs typeface="Calibri"/>
            </a:endParaRPr>
          </a:p>
        </p:txBody>
      </p:sp>
      <p:grpSp>
        <p:nvGrpSpPr>
          <p:cNvPr id="13" name="object 13"/>
          <p:cNvGrpSpPr/>
          <p:nvPr/>
        </p:nvGrpSpPr>
        <p:grpSpPr>
          <a:xfrm>
            <a:off x="1638719" y="1365250"/>
            <a:ext cx="3048000" cy="1149350"/>
            <a:chOff x="1638719" y="1365250"/>
            <a:chExt cx="3048000" cy="1149350"/>
          </a:xfrm>
        </p:grpSpPr>
        <p:sp>
          <p:nvSpPr>
            <p:cNvPr id="14" name="object 14"/>
            <p:cNvSpPr/>
            <p:nvPr/>
          </p:nvSpPr>
          <p:spPr>
            <a:xfrm>
              <a:off x="2514600" y="1371600"/>
              <a:ext cx="0" cy="234950"/>
            </a:xfrm>
            <a:custGeom>
              <a:avLst/>
              <a:gdLst/>
              <a:ahLst/>
              <a:cxnLst/>
              <a:rect l="l" t="t" r="r" b="b"/>
              <a:pathLst>
                <a:path h="234950">
                  <a:moveTo>
                    <a:pt x="0" y="0"/>
                  </a:moveTo>
                  <a:lnTo>
                    <a:pt x="0" y="234365"/>
                  </a:lnTo>
                </a:path>
              </a:pathLst>
            </a:custGeom>
            <a:ln w="12599">
              <a:solidFill>
                <a:srgbClr val="000000"/>
              </a:solidFill>
            </a:ln>
          </p:spPr>
          <p:txBody>
            <a:bodyPr wrap="square" lIns="0" tIns="0" rIns="0" bIns="0" rtlCol="0"/>
            <a:lstStyle/>
            <a:p>
              <a:endParaRPr/>
            </a:p>
          </p:txBody>
        </p:sp>
        <p:sp>
          <p:nvSpPr>
            <p:cNvPr id="15" name="object 15"/>
            <p:cNvSpPr/>
            <p:nvPr/>
          </p:nvSpPr>
          <p:spPr>
            <a:xfrm>
              <a:off x="2476804" y="1600923"/>
              <a:ext cx="76200" cy="76200"/>
            </a:xfrm>
            <a:custGeom>
              <a:avLst/>
              <a:gdLst/>
              <a:ahLst/>
              <a:cxnLst/>
              <a:rect l="l" t="t" r="r" b="b"/>
              <a:pathLst>
                <a:path w="76200" h="76200">
                  <a:moveTo>
                    <a:pt x="75590" y="0"/>
                  </a:moveTo>
                  <a:lnTo>
                    <a:pt x="0" y="0"/>
                  </a:lnTo>
                  <a:lnTo>
                    <a:pt x="37795" y="75590"/>
                  </a:lnTo>
                  <a:lnTo>
                    <a:pt x="75590" y="0"/>
                  </a:lnTo>
                  <a:close/>
                </a:path>
              </a:pathLst>
            </a:custGeom>
            <a:solidFill>
              <a:srgbClr val="000000"/>
            </a:solidFill>
          </p:spPr>
          <p:txBody>
            <a:bodyPr wrap="square" lIns="0" tIns="0" rIns="0" bIns="0" rtlCol="0"/>
            <a:lstStyle/>
            <a:p>
              <a:endParaRPr/>
            </a:p>
          </p:txBody>
        </p:sp>
        <p:sp>
          <p:nvSpPr>
            <p:cNvPr id="16" name="object 16"/>
            <p:cNvSpPr/>
            <p:nvPr/>
          </p:nvSpPr>
          <p:spPr>
            <a:xfrm>
              <a:off x="1676514" y="1676514"/>
              <a:ext cx="2971800" cy="0"/>
            </a:xfrm>
            <a:custGeom>
              <a:avLst/>
              <a:gdLst/>
              <a:ahLst/>
              <a:cxnLst/>
              <a:rect l="l" t="t" r="r" b="b"/>
              <a:pathLst>
                <a:path w="2971800">
                  <a:moveTo>
                    <a:pt x="0" y="0"/>
                  </a:moveTo>
                  <a:lnTo>
                    <a:pt x="2971800" y="0"/>
                  </a:lnTo>
                </a:path>
              </a:pathLst>
            </a:custGeom>
            <a:ln w="12599">
              <a:solidFill>
                <a:srgbClr val="000000"/>
              </a:solidFill>
            </a:ln>
          </p:spPr>
          <p:txBody>
            <a:bodyPr wrap="square" lIns="0" tIns="0" rIns="0" bIns="0" rtlCol="0"/>
            <a:lstStyle/>
            <a:p>
              <a:endParaRPr/>
            </a:p>
          </p:txBody>
        </p:sp>
        <p:sp>
          <p:nvSpPr>
            <p:cNvPr id="17" name="object 17"/>
            <p:cNvSpPr/>
            <p:nvPr/>
          </p:nvSpPr>
          <p:spPr>
            <a:xfrm>
              <a:off x="3276714" y="1676514"/>
              <a:ext cx="0" cy="767715"/>
            </a:xfrm>
            <a:custGeom>
              <a:avLst/>
              <a:gdLst/>
              <a:ahLst/>
              <a:cxnLst/>
              <a:rect l="l" t="t" r="r" b="b"/>
              <a:pathLst>
                <a:path h="767714">
                  <a:moveTo>
                    <a:pt x="0" y="0"/>
                  </a:moveTo>
                  <a:lnTo>
                    <a:pt x="0" y="767524"/>
                  </a:lnTo>
                </a:path>
              </a:pathLst>
            </a:custGeom>
            <a:ln w="12599">
              <a:solidFill>
                <a:srgbClr val="000000"/>
              </a:solidFill>
            </a:ln>
          </p:spPr>
          <p:txBody>
            <a:bodyPr wrap="square" lIns="0" tIns="0" rIns="0" bIns="0" rtlCol="0"/>
            <a:lstStyle/>
            <a:p>
              <a:endParaRPr/>
            </a:p>
          </p:txBody>
        </p:sp>
        <p:sp>
          <p:nvSpPr>
            <p:cNvPr id="18" name="object 18"/>
            <p:cNvSpPr/>
            <p:nvPr/>
          </p:nvSpPr>
          <p:spPr>
            <a:xfrm>
              <a:off x="3238919" y="2438996"/>
              <a:ext cx="76200" cy="76200"/>
            </a:xfrm>
            <a:custGeom>
              <a:avLst/>
              <a:gdLst/>
              <a:ahLst/>
              <a:cxnLst/>
              <a:rect l="l" t="t" r="r" b="b"/>
              <a:pathLst>
                <a:path w="76200" h="76200">
                  <a:moveTo>
                    <a:pt x="75603" y="0"/>
                  </a:moveTo>
                  <a:lnTo>
                    <a:pt x="0" y="0"/>
                  </a:lnTo>
                  <a:lnTo>
                    <a:pt x="37795" y="75603"/>
                  </a:lnTo>
                  <a:lnTo>
                    <a:pt x="75603" y="0"/>
                  </a:lnTo>
                  <a:close/>
                </a:path>
              </a:pathLst>
            </a:custGeom>
            <a:solidFill>
              <a:srgbClr val="000000"/>
            </a:solidFill>
          </p:spPr>
          <p:txBody>
            <a:bodyPr wrap="square" lIns="0" tIns="0" rIns="0" bIns="0" rtlCol="0"/>
            <a:lstStyle/>
            <a:p>
              <a:endParaRPr/>
            </a:p>
          </p:txBody>
        </p:sp>
        <p:sp>
          <p:nvSpPr>
            <p:cNvPr id="19" name="object 19"/>
            <p:cNvSpPr/>
            <p:nvPr/>
          </p:nvSpPr>
          <p:spPr>
            <a:xfrm>
              <a:off x="1676514" y="1676514"/>
              <a:ext cx="0" cy="767715"/>
            </a:xfrm>
            <a:custGeom>
              <a:avLst/>
              <a:gdLst/>
              <a:ahLst/>
              <a:cxnLst/>
              <a:rect l="l" t="t" r="r" b="b"/>
              <a:pathLst>
                <a:path h="767714">
                  <a:moveTo>
                    <a:pt x="0" y="0"/>
                  </a:moveTo>
                  <a:lnTo>
                    <a:pt x="0" y="767524"/>
                  </a:lnTo>
                </a:path>
              </a:pathLst>
            </a:custGeom>
            <a:ln w="12599">
              <a:solidFill>
                <a:srgbClr val="000000"/>
              </a:solidFill>
            </a:ln>
          </p:spPr>
          <p:txBody>
            <a:bodyPr wrap="square" lIns="0" tIns="0" rIns="0" bIns="0" rtlCol="0"/>
            <a:lstStyle/>
            <a:p>
              <a:endParaRPr/>
            </a:p>
          </p:txBody>
        </p:sp>
        <p:sp>
          <p:nvSpPr>
            <p:cNvPr id="20" name="object 20"/>
            <p:cNvSpPr/>
            <p:nvPr/>
          </p:nvSpPr>
          <p:spPr>
            <a:xfrm>
              <a:off x="1638719" y="2438996"/>
              <a:ext cx="76200" cy="76200"/>
            </a:xfrm>
            <a:custGeom>
              <a:avLst/>
              <a:gdLst/>
              <a:ahLst/>
              <a:cxnLst/>
              <a:rect l="l" t="t" r="r" b="b"/>
              <a:pathLst>
                <a:path w="76200" h="76200">
                  <a:moveTo>
                    <a:pt x="75603" y="0"/>
                  </a:moveTo>
                  <a:lnTo>
                    <a:pt x="0" y="0"/>
                  </a:lnTo>
                  <a:lnTo>
                    <a:pt x="37795" y="75603"/>
                  </a:lnTo>
                  <a:lnTo>
                    <a:pt x="75603" y="0"/>
                  </a:lnTo>
                  <a:close/>
                </a:path>
              </a:pathLst>
            </a:custGeom>
            <a:solidFill>
              <a:srgbClr val="000000"/>
            </a:solidFill>
          </p:spPr>
          <p:txBody>
            <a:bodyPr wrap="square" lIns="0" tIns="0" rIns="0" bIns="0" rtlCol="0"/>
            <a:lstStyle/>
            <a:p>
              <a:endParaRPr/>
            </a:p>
          </p:txBody>
        </p:sp>
        <p:sp>
          <p:nvSpPr>
            <p:cNvPr id="21" name="object 21"/>
            <p:cNvSpPr/>
            <p:nvPr/>
          </p:nvSpPr>
          <p:spPr>
            <a:xfrm>
              <a:off x="4648314" y="1676514"/>
              <a:ext cx="0" cy="691515"/>
            </a:xfrm>
            <a:custGeom>
              <a:avLst/>
              <a:gdLst/>
              <a:ahLst/>
              <a:cxnLst/>
              <a:rect l="l" t="t" r="r" b="b"/>
              <a:pathLst>
                <a:path h="691514">
                  <a:moveTo>
                    <a:pt x="0" y="0"/>
                  </a:moveTo>
                  <a:lnTo>
                    <a:pt x="0" y="691210"/>
                  </a:lnTo>
                </a:path>
              </a:pathLst>
            </a:custGeom>
            <a:ln w="12599">
              <a:solidFill>
                <a:srgbClr val="000000"/>
              </a:solidFill>
            </a:ln>
          </p:spPr>
          <p:txBody>
            <a:bodyPr wrap="square" lIns="0" tIns="0" rIns="0" bIns="0" rtlCol="0"/>
            <a:lstStyle/>
            <a:p>
              <a:endParaRPr/>
            </a:p>
          </p:txBody>
        </p:sp>
        <p:sp>
          <p:nvSpPr>
            <p:cNvPr id="22" name="object 22"/>
            <p:cNvSpPr/>
            <p:nvPr/>
          </p:nvSpPr>
          <p:spPr>
            <a:xfrm>
              <a:off x="4610519" y="2362682"/>
              <a:ext cx="76200" cy="76200"/>
            </a:xfrm>
            <a:custGeom>
              <a:avLst/>
              <a:gdLst/>
              <a:ahLst/>
              <a:cxnLst/>
              <a:rect l="l" t="t" r="r" b="b"/>
              <a:pathLst>
                <a:path w="76200" h="76200">
                  <a:moveTo>
                    <a:pt x="75603" y="0"/>
                  </a:moveTo>
                  <a:lnTo>
                    <a:pt x="0" y="0"/>
                  </a:lnTo>
                  <a:lnTo>
                    <a:pt x="37795" y="75603"/>
                  </a:lnTo>
                  <a:lnTo>
                    <a:pt x="75603"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1390573" y="2471305"/>
            <a:ext cx="880744" cy="289821"/>
          </a:xfrm>
          <a:prstGeom prst="rect">
            <a:avLst/>
          </a:prstGeom>
        </p:spPr>
        <p:txBody>
          <a:bodyPr vert="horz" wrap="square" lIns="0" tIns="12698" rIns="0" bIns="0" rtlCol="0">
            <a:spAutoFit/>
          </a:bodyPr>
          <a:lstStyle/>
          <a:p>
            <a:pPr marL="12698">
              <a:spcBef>
                <a:spcPts val="100"/>
              </a:spcBef>
            </a:pPr>
            <a:r>
              <a:rPr b="1" spc="-5" dirty="0">
                <a:solidFill>
                  <a:srgbClr val="BF4F4C"/>
                </a:solidFill>
                <a:latin typeface="Calibri"/>
                <a:cs typeface="Calibri"/>
              </a:rPr>
              <a:t>PAT</a:t>
            </a:r>
            <a:r>
              <a:rPr b="1" spc="-10" dirty="0">
                <a:solidFill>
                  <a:srgbClr val="BF4F4C"/>
                </a:solidFill>
                <a:latin typeface="Calibri"/>
                <a:cs typeface="Calibri"/>
              </a:rPr>
              <a:t>E</a:t>
            </a:r>
            <a:r>
              <a:rPr b="1" dirty="0">
                <a:solidFill>
                  <a:srgbClr val="BF4F4C"/>
                </a:solidFill>
                <a:latin typeface="Calibri"/>
                <a:cs typeface="Calibri"/>
              </a:rPr>
              <a:t>N</a:t>
            </a:r>
            <a:r>
              <a:rPr b="1" spc="-5" dirty="0">
                <a:solidFill>
                  <a:srgbClr val="BF4F4C"/>
                </a:solidFill>
                <a:latin typeface="Calibri"/>
                <a:cs typeface="Calibri"/>
              </a:rPr>
              <a:t>T</a:t>
            </a:r>
            <a:r>
              <a:rPr b="1" dirty="0">
                <a:solidFill>
                  <a:srgbClr val="BF4F4C"/>
                </a:solidFill>
                <a:latin typeface="Calibri"/>
                <a:cs typeface="Calibri"/>
              </a:rPr>
              <a:t>S</a:t>
            </a:r>
            <a:endParaRPr dirty="0">
              <a:latin typeface="Calibri"/>
              <a:cs typeface="Calibri"/>
            </a:endParaRPr>
          </a:p>
        </p:txBody>
      </p:sp>
      <p:sp>
        <p:nvSpPr>
          <p:cNvPr id="24" name="object 24"/>
          <p:cNvSpPr txBox="1"/>
          <p:nvPr/>
        </p:nvSpPr>
        <p:spPr>
          <a:xfrm>
            <a:off x="2663178" y="2495423"/>
            <a:ext cx="1036955" cy="351376"/>
          </a:xfrm>
          <a:prstGeom prst="rect">
            <a:avLst/>
          </a:prstGeom>
        </p:spPr>
        <p:txBody>
          <a:bodyPr vert="horz" wrap="square" lIns="0" tIns="12698" rIns="0" bIns="0" rtlCol="0">
            <a:spAutoFit/>
          </a:bodyPr>
          <a:lstStyle/>
          <a:p>
            <a:pPr marL="12698">
              <a:spcBef>
                <a:spcPts val="100"/>
              </a:spcBef>
            </a:pPr>
            <a:r>
              <a:rPr sz="2200" b="1" spc="-10" dirty="0">
                <a:solidFill>
                  <a:srgbClr val="007F00"/>
                </a:solidFill>
                <a:latin typeface="Calibri"/>
                <a:cs typeface="Calibri"/>
              </a:rPr>
              <a:t>D</a:t>
            </a:r>
            <a:r>
              <a:rPr sz="2200" b="1" spc="-5" dirty="0">
                <a:solidFill>
                  <a:srgbClr val="007F00"/>
                </a:solidFill>
                <a:latin typeface="Calibri"/>
                <a:cs typeface="Calibri"/>
              </a:rPr>
              <a:t>E</a:t>
            </a:r>
            <a:r>
              <a:rPr sz="2200" b="1" spc="-15" dirty="0">
                <a:solidFill>
                  <a:srgbClr val="007F00"/>
                </a:solidFill>
                <a:latin typeface="Calibri"/>
                <a:cs typeface="Calibri"/>
              </a:rPr>
              <a:t>S</a:t>
            </a:r>
            <a:r>
              <a:rPr sz="2200" b="1" dirty="0">
                <a:solidFill>
                  <a:srgbClr val="007F00"/>
                </a:solidFill>
                <a:latin typeface="Calibri"/>
                <a:cs typeface="Calibri"/>
              </a:rPr>
              <a:t>I</a:t>
            </a:r>
            <a:r>
              <a:rPr sz="2200" b="1" spc="-5" dirty="0">
                <a:solidFill>
                  <a:srgbClr val="007F00"/>
                </a:solidFill>
                <a:latin typeface="Calibri"/>
                <a:cs typeface="Calibri"/>
              </a:rPr>
              <a:t>G</a:t>
            </a:r>
            <a:r>
              <a:rPr sz="2200" b="1" spc="5" dirty="0">
                <a:solidFill>
                  <a:srgbClr val="007F00"/>
                </a:solidFill>
                <a:latin typeface="Calibri"/>
                <a:cs typeface="Calibri"/>
              </a:rPr>
              <a:t>N</a:t>
            </a:r>
            <a:r>
              <a:rPr sz="2200" b="1" dirty="0">
                <a:solidFill>
                  <a:srgbClr val="007F00"/>
                </a:solidFill>
                <a:latin typeface="Calibri"/>
                <a:cs typeface="Calibri"/>
              </a:rPr>
              <a:t>S</a:t>
            </a:r>
            <a:endParaRPr sz="2200" dirty="0">
              <a:latin typeface="Calibri"/>
              <a:cs typeface="Calibri"/>
            </a:endParaRPr>
          </a:p>
        </p:txBody>
      </p:sp>
      <p:sp>
        <p:nvSpPr>
          <p:cNvPr id="25" name="object 25"/>
          <p:cNvSpPr txBox="1"/>
          <p:nvPr/>
        </p:nvSpPr>
        <p:spPr>
          <a:xfrm>
            <a:off x="4167976" y="2495423"/>
            <a:ext cx="1655445" cy="351376"/>
          </a:xfrm>
          <a:prstGeom prst="rect">
            <a:avLst/>
          </a:prstGeom>
        </p:spPr>
        <p:txBody>
          <a:bodyPr vert="horz" wrap="square" lIns="0" tIns="12698" rIns="0" bIns="0" rtlCol="0">
            <a:spAutoFit/>
          </a:bodyPr>
          <a:lstStyle/>
          <a:p>
            <a:pPr marL="12698">
              <a:spcBef>
                <a:spcPts val="100"/>
              </a:spcBef>
            </a:pPr>
            <a:r>
              <a:rPr sz="2200" b="1" spc="5" dirty="0">
                <a:solidFill>
                  <a:srgbClr val="0066FF"/>
                </a:solidFill>
                <a:latin typeface="Calibri"/>
                <a:cs typeface="Calibri"/>
              </a:rPr>
              <a:t>T</a:t>
            </a:r>
            <a:r>
              <a:rPr sz="2200" b="1" spc="-10" dirty="0">
                <a:solidFill>
                  <a:srgbClr val="0066FF"/>
                </a:solidFill>
                <a:latin typeface="Calibri"/>
                <a:cs typeface="Calibri"/>
              </a:rPr>
              <a:t>R</a:t>
            </a:r>
            <a:r>
              <a:rPr sz="2200" b="1" spc="-5" dirty="0">
                <a:solidFill>
                  <a:srgbClr val="0066FF"/>
                </a:solidFill>
                <a:latin typeface="Calibri"/>
                <a:cs typeface="Calibri"/>
              </a:rPr>
              <a:t>A</a:t>
            </a:r>
            <a:r>
              <a:rPr sz="2200" b="1" spc="-10" dirty="0">
                <a:solidFill>
                  <a:srgbClr val="0066FF"/>
                </a:solidFill>
                <a:latin typeface="Calibri"/>
                <a:cs typeface="Calibri"/>
              </a:rPr>
              <a:t>D</a:t>
            </a:r>
            <a:r>
              <a:rPr sz="2200" b="1" spc="-5" dirty="0">
                <a:solidFill>
                  <a:srgbClr val="0066FF"/>
                </a:solidFill>
                <a:latin typeface="Calibri"/>
                <a:cs typeface="Calibri"/>
              </a:rPr>
              <a:t>EMA</a:t>
            </a:r>
            <a:r>
              <a:rPr sz="2200" b="1" dirty="0">
                <a:solidFill>
                  <a:srgbClr val="0066FF"/>
                </a:solidFill>
                <a:latin typeface="Calibri"/>
                <a:cs typeface="Calibri"/>
              </a:rPr>
              <a:t>R</a:t>
            </a:r>
            <a:r>
              <a:rPr sz="2200" b="1" spc="-5" dirty="0">
                <a:solidFill>
                  <a:srgbClr val="0066FF"/>
                </a:solidFill>
                <a:latin typeface="Calibri"/>
                <a:cs typeface="Calibri"/>
              </a:rPr>
              <a:t>K</a:t>
            </a:r>
            <a:r>
              <a:rPr sz="2200" b="1" dirty="0">
                <a:solidFill>
                  <a:srgbClr val="0066FF"/>
                </a:solidFill>
                <a:latin typeface="Calibri"/>
                <a:cs typeface="Calibri"/>
              </a:rPr>
              <a:t>S</a:t>
            </a:r>
            <a:endParaRPr sz="2200" dirty="0">
              <a:latin typeface="Calibri"/>
              <a:cs typeface="Calibri"/>
            </a:endParaRPr>
          </a:p>
        </p:txBody>
      </p:sp>
      <p:grpSp>
        <p:nvGrpSpPr>
          <p:cNvPr id="26" name="object 26"/>
          <p:cNvGrpSpPr/>
          <p:nvPr/>
        </p:nvGrpSpPr>
        <p:grpSpPr>
          <a:xfrm>
            <a:off x="3664204" y="3664204"/>
            <a:ext cx="2653665" cy="2653665"/>
            <a:chOff x="3664203" y="3664203"/>
            <a:chExt cx="2653665" cy="2653665"/>
          </a:xfrm>
        </p:grpSpPr>
        <p:pic>
          <p:nvPicPr>
            <p:cNvPr id="27" name="object 27"/>
            <p:cNvPicPr/>
            <p:nvPr/>
          </p:nvPicPr>
          <p:blipFill>
            <a:blip r:embed="rId3" cstate="print"/>
            <a:stretch>
              <a:fillRect/>
            </a:stretch>
          </p:blipFill>
          <p:spPr>
            <a:xfrm>
              <a:off x="3670553" y="3670579"/>
              <a:ext cx="2640952" cy="2640952"/>
            </a:xfrm>
            <a:prstGeom prst="rect">
              <a:avLst/>
            </a:prstGeom>
          </p:spPr>
        </p:pic>
        <p:sp>
          <p:nvSpPr>
            <p:cNvPr id="28" name="object 28"/>
            <p:cNvSpPr/>
            <p:nvPr/>
          </p:nvSpPr>
          <p:spPr>
            <a:xfrm>
              <a:off x="3670553" y="3670553"/>
              <a:ext cx="2641600" cy="2641600"/>
            </a:xfrm>
            <a:custGeom>
              <a:avLst/>
              <a:gdLst/>
              <a:ahLst/>
              <a:cxnLst/>
              <a:rect l="l" t="t" r="r" b="b"/>
              <a:pathLst>
                <a:path w="2641600" h="2641600">
                  <a:moveTo>
                    <a:pt x="0" y="2641320"/>
                  </a:moveTo>
                  <a:lnTo>
                    <a:pt x="2641320" y="2641320"/>
                  </a:lnTo>
                  <a:lnTo>
                    <a:pt x="2641320" y="0"/>
                  </a:lnTo>
                  <a:lnTo>
                    <a:pt x="0" y="0"/>
                  </a:lnTo>
                  <a:lnTo>
                    <a:pt x="0" y="2641320"/>
                  </a:lnTo>
                  <a:close/>
                </a:path>
              </a:pathLst>
            </a:custGeom>
            <a:ln w="3175">
              <a:solidFill>
                <a:srgbClr val="000000"/>
              </a:solidFill>
            </a:ln>
          </p:spPr>
          <p:txBody>
            <a:bodyPr wrap="square" lIns="0" tIns="0" rIns="0" bIns="0" rtlCol="0"/>
            <a:lstStyle/>
            <a:p>
              <a:endParaRPr/>
            </a:p>
          </p:txBody>
        </p:sp>
        <p:sp>
          <p:nvSpPr>
            <p:cNvPr id="29" name="object 29"/>
            <p:cNvSpPr/>
            <p:nvPr/>
          </p:nvSpPr>
          <p:spPr>
            <a:xfrm>
              <a:off x="3670553" y="3670553"/>
              <a:ext cx="2640965" cy="2640965"/>
            </a:xfrm>
            <a:custGeom>
              <a:avLst/>
              <a:gdLst/>
              <a:ahLst/>
              <a:cxnLst/>
              <a:rect l="l" t="t" r="r" b="b"/>
              <a:pathLst>
                <a:path w="2640965" h="2640965">
                  <a:moveTo>
                    <a:pt x="1320482" y="2640965"/>
                  </a:moveTo>
                  <a:lnTo>
                    <a:pt x="0" y="2640965"/>
                  </a:lnTo>
                  <a:lnTo>
                    <a:pt x="0" y="0"/>
                  </a:lnTo>
                  <a:lnTo>
                    <a:pt x="2640965" y="0"/>
                  </a:lnTo>
                  <a:lnTo>
                    <a:pt x="2640965" y="2640965"/>
                  </a:lnTo>
                  <a:lnTo>
                    <a:pt x="1320482" y="2640965"/>
                  </a:lnTo>
                  <a:close/>
                </a:path>
              </a:pathLst>
            </a:custGeom>
            <a:ln w="12599">
              <a:solidFill>
                <a:srgbClr val="FF0066"/>
              </a:solidFill>
            </a:ln>
          </p:spPr>
          <p:txBody>
            <a:bodyPr wrap="square" lIns="0" tIns="0" rIns="0" bIns="0" rtlCol="0"/>
            <a:lstStyle/>
            <a:p>
              <a:endParaRPr/>
            </a:p>
          </p:txBody>
        </p:sp>
      </p:grpSp>
      <p:sp>
        <p:nvSpPr>
          <p:cNvPr id="30" name="object 30"/>
          <p:cNvSpPr txBox="1"/>
          <p:nvPr/>
        </p:nvSpPr>
        <p:spPr>
          <a:xfrm>
            <a:off x="2207425" y="3082213"/>
            <a:ext cx="1066800" cy="718143"/>
          </a:xfrm>
          <a:prstGeom prst="rect">
            <a:avLst/>
          </a:prstGeom>
        </p:spPr>
        <p:txBody>
          <a:bodyPr vert="horz" wrap="square" lIns="0" tIns="12698" rIns="0" bIns="0" rtlCol="0">
            <a:spAutoFit/>
          </a:bodyPr>
          <a:lstStyle/>
          <a:p>
            <a:pPr marL="12698">
              <a:lnSpc>
                <a:spcPts val="3115"/>
              </a:lnSpc>
              <a:spcBef>
                <a:spcPts val="100"/>
              </a:spcBef>
            </a:pPr>
            <a:r>
              <a:rPr sz="2600" b="1" spc="-5" dirty="0">
                <a:solidFill>
                  <a:srgbClr val="BF4F4C"/>
                </a:solidFill>
                <a:latin typeface="Calibri"/>
                <a:cs typeface="Calibri"/>
              </a:rPr>
              <a:t>P</a:t>
            </a:r>
            <a:r>
              <a:rPr sz="2600" b="1" dirty="0">
                <a:solidFill>
                  <a:srgbClr val="BF4F4C"/>
                </a:solidFill>
                <a:latin typeface="Calibri"/>
                <a:cs typeface="Calibri"/>
              </a:rPr>
              <a:t>a</a:t>
            </a:r>
            <a:r>
              <a:rPr sz="2600" b="1" spc="-5" dirty="0">
                <a:solidFill>
                  <a:srgbClr val="BF4F4C"/>
                </a:solidFill>
                <a:latin typeface="Calibri"/>
                <a:cs typeface="Calibri"/>
              </a:rPr>
              <a:t>tents</a:t>
            </a:r>
            <a:endParaRPr sz="2600" dirty="0">
              <a:latin typeface="Calibri"/>
              <a:cs typeface="Calibri"/>
            </a:endParaRPr>
          </a:p>
          <a:p>
            <a:pPr marL="65397">
              <a:lnSpc>
                <a:spcPts val="2155"/>
              </a:lnSpc>
            </a:pPr>
            <a:r>
              <a:rPr dirty="0">
                <a:solidFill>
                  <a:srgbClr val="A40020"/>
                </a:solidFill>
                <a:latin typeface="Calibri"/>
                <a:cs typeface="Calibri"/>
              </a:rPr>
              <a:t>&amp;</a:t>
            </a:r>
            <a:r>
              <a:rPr spc="-35" dirty="0">
                <a:solidFill>
                  <a:srgbClr val="A40020"/>
                </a:solidFill>
                <a:latin typeface="Calibri"/>
                <a:cs typeface="Calibri"/>
              </a:rPr>
              <a:t> </a:t>
            </a:r>
            <a:r>
              <a:rPr b="1" spc="-5" dirty="0">
                <a:solidFill>
                  <a:srgbClr val="24B045"/>
                </a:solidFill>
                <a:latin typeface="Calibri"/>
                <a:cs typeface="Calibri"/>
              </a:rPr>
              <a:t>Designs</a:t>
            </a:r>
            <a:endParaRPr dirty="0">
              <a:latin typeface="Calibri"/>
              <a:cs typeface="Calibri"/>
            </a:endParaRPr>
          </a:p>
        </p:txBody>
      </p:sp>
      <p:grpSp>
        <p:nvGrpSpPr>
          <p:cNvPr id="31" name="object 31"/>
          <p:cNvGrpSpPr/>
          <p:nvPr/>
        </p:nvGrpSpPr>
        <p:grpSpPr>
          <a:xfrm>
            <a:off x="3281039" y="3412801"/>
            <a:ext cx="3490595" cy="3291840"/>
            <a:chOff x="3281038" y="3412801"/>
            <a:chExt cx="3490595" cy="3291840"/>
          </a:xfrm>
        </p:grpSpPr>
        <p:sp>
          <p:nvSpPr>
            <p:cNvPr id="32" name="object 32"/>
            <p:cNvSpPr/>
            <p:nvPr/>
          </p:nvSpPr>
          <p:spPr>
            <a:xfrm>
              <a:off x="5853595" y="3417481"/>
              <a:ext cx="232410" cy="290830"/>
            </a:xfrm>
            <a:custGeom>
              <a:avLst/>
              <a:gdLst/>
              <a:ahLst/>
              <a:cxnLst/>
              <a:rect l="l" t="t" r="r" b="b"/>
              <a:pathLst>
                <a:path w="232410" h="290829">
                  <a:moveTo>
                    <a:pt x="4686" y="0"/>
                  </a:moveTo>
                  <a:lnTo>
                    <a:pt x="0" y="79921"/>
                  </a:lnTo>
                  <a:lnTo>
                    <a:pt x="20523" y="81356"/>
                  </a:lnTo>
                  <a:lnTo>
                    <a:pt x="22326" y="53644"/>
                  </a:lnTo>
                  <a:lnTo>
                    <a:pt x="52026" y="53644"/>
                  </a:lnTo>
                  <a:lnTo>
                    <a:pt x="53644" y="53276"/>
                  </a:lnTo>
                  <a:lnTo>
                    <a:pt x="59410" y="48958"/>
                  </a:lnTo>
                  <a:lnTo>
                    <a:pt x="64808" y="44996"/>
                  </a:lnTo>
                  <a:lnTo>
                    <a:pt x="67506" y="39598"/>
                  </a:lnTo>
                  <a:lnTo>
                    <a:pt x="38163" y="39598"/>
                  </a:lnTo>
                  <a:lnTo>
                    <a:pt x="34201" y="39242"/>
                  </a:lnTo>
                  <a:lnTo>
                    <a:pt x="22682" y="38519"/>
                  </a:lnTo>
                  <a:lnTo>
                    <a:pt x="24129" y="16560"/>
                  </a:lnTo>
                  <a:lnTo>
                    <a:pt x="67498" y="16560"/>
                  </a:lnTo>
                  <a:lnTo>
                    <a:pt x="66967" y="15112"/>
                  </a:lnTo>
                  <a:lnTo>
                    <a:pt x="61925" y="10439"/>
                  </a:lnTo>
                  <a:lnTo>
                    <a:pt x="56883" y="5397"/>
                  </a:lnTo>
                  <a:lnTo>
                    <a:pt x="48602" y="2514"/>
                  </a:lnTo>
                  <a:lnTo>
                    <a:pt x="38887" y="2158"/>
                  </a:lnTo>
                  <a:lnTo>
                    <a:pt x="4686" y="0"/>
                  </a:lnTo>
                  <a:close/>
                </a:path>
                <a:path w="232410" h="290829">
                  <a:moveTo>
                    <a:pt x="52026" y="53644"/>
                  </a:moveTo>
                  <a:lnTo>
                    <a:pt x="22326" y="53644"/>
                  </a:lnTo>
                  <a:lnTo>
                    <a:pt x="35648" y="54724"/>
                  </a:lnTo>
                  <a:lnTo>
                    <a:pt x="45719" y="55079"/>
                  </a:lnTo>
                  <a:lnTo>
                    <a:pt x="52026" y="53644"/>
                  </a:lnTo>
                  <a:close/>
                </a:path>
                <a:path w="232410" h="290829">
                  <a:moveTo>
                    <a:pt x="67498" y="16560"/>
                  </a:moveTo>
                  <a:lnTo>
                    <a:pt x="24129" y="16560"/>
                  </a:lnTo>
                  <a:lnTo>
                    <a:pt x="35648" y="16916"/>
                  </a:lnTo>
                  <a:lnTo>
                    <a:pt x="39598" y="16916"/>
                  </a:lnTo>
                  <a:lnTo>
                    <a:pt x="42849" y="18364"/>
                  </a:lnTo>
                  <a:lnTo>
                    <a:pt x="45008" y="20523"/>
                  </a:lnTo>
                  <a:lnTo>
                    <a:pt x="47167" y="22313"/>
                  </a:lnTo>
                  <a:lnTo>
                    <a:pt x="48247" y="25196"/>
                  </a:lnTo>
                  <a:lnTo>
                    <a:pt x="47523" y="32397"/>
                  </a:lnTo>
                  <a:lnTo>
                    <a:pt x="46443" y="35280"/>
                  </a:lnTo>
                  <a:lnTo>
                    <a:pt x="43929" y="37083"/>
                  </a:lnTo>
                  <a:lnTo>
                    <a:pt x="41770" y="38874"/>
                  </a:lnTo>
                  <a:lnTo>
                    <a:pt x="38163" y="39598"/>
                  </a:lnTo>
                  <a:lnTo>
                    <a:pt x="67506" y="39598"/>
                  </a:lnTo>
                  <a:lnTo>
                    <a:pt x="68046" y="38519"/>
                  </a:lnTo>
                  <a:lnTo>
                    <a:pt x="69481" y="21958"/>
                  </a:lnTo>
                  <a:lnTo>
                    <a:pt x="67498" y="16560"/>
                  </a:lnTo>
                  <a:close/>
                </a:path>
                <a:path w="232410" h="290829">
                  <a:moveTo>
                    <a:pt x="178206" y="86753"/>
                  </a:moveTo>
                  <a:lnTo>
                    <a:pt x="113042" y="133553"/>
                  </a:lnTo>
                  <a:lnTo>
                    <a:pt x="125285" y="150482"/>
                  </a:lnTo>
                  <a:lnTo>
                    <a:pt x="190080" y="103314"/>
                  </a:lnTo>
                  <a:lnTo>
                    <a:pt x="178206" y="86753"/>
                  </a:lnTo>
                  <a:close/>
                </a:path>
                <a:path w="232410" h="290829">
                  <a:moveTo>
                    <a:pt x="231704" y="247319"/>
                  </a:moveTo>
                  <a:lnTo>
                    <a:pt x="207721" y="247319"/>
                  </a:lnTo>
                  <a:lnTo>
                    <a:pt x="209880" y="247675"/>
                  </a:lnTo>
                  <a:lnTo>
                    <a:pt x="212763" y="248399"/>
                  </a:lnTo>
                  <a:lnTo>
                    <a:pt x="214566" y="250202"/>
                  </a:lnTo>
                  <a:lnTo>
                    <a:pt x="215290" y="253072"/>
                  </a:lnTo>
                  <a:lnTo>
                    <a:pt x="216001" y="255244"/>
                  </a:lnTo>
                  <a:lnTo>
                    <a:pt x="215290" y="258838"/>
                  </a:lnTo>
                  <a:lnTo>
                    <a:pt x="213842" y="263880"/>
                  </a:lnTo>
                  <a:lnTo>
                    <a:pt x="213118" y="267119"/>
                  </a:lnTo>
                  <a:lnTo>
                    <a:pt x="211683" y="270713"/>
                  </a:lnTo>
                  <a:lnTo>
                    <a:pt x="209524" y="275043"/>
                  </a:lnTo>
                  <a:lnTo>
                    <a:pt x="207365" y="278993"/>
                  </a:lnTo>
                  <a:lnTo>
                    <a:pt x="204482" y="282600"/>
                  </a:lnTo>
                  <a:lnTo>
                    <a:pt x="201968" y="286194"/>
                  </a:lnTo>
                  <a:lnTo>
                    <a:pt x="217804" y="290525"/>
                  </a:lnTo>
                  <a:lnTo>
                    <a:pt x="220687" y="286562"/>
                  </a:lnTo>
                  <a:lnTo>
                    <a:pt x="226809" y="273240"/>
                  </a:lnTo>
                  <a:lnTo>
                    <a:pt x="228244" y="268922"/>
                  </a:lnTo>
                  <a:lnTo>
                    <a:pt x="229527" y="263880"/>
                  </a:lnTo>
                  <a:lnTo>
                    <a:pt x="231851" y="255600"/>
                  </a:lnTo>
                  <a:lnTo>
                    <a:pt x="231851" y="247675"/>
                  </a:lnTo>
                  <a:lnTo>
                    <a:pt x="231704" y="247319"/>
                  </a:lnTo>
                  <a:close/>
                </a:path>
                <a:path w="232410" h="290829">
                  <a:moveTo>
                    <a:pt x="162725" y="216001"/>
                  </a:moveTo>
                  <a:lnTo>
                    <a:pt x="159486" y="220675"/>
                  </a:lnTo>
                  <a:lnTo>
                    <a:pt x="156959" y="224637"/>
                  </a:lnTo>
                  <a:lnTo>
                    <a:pt x="154444" y="229679"/>
                  </a:lnTo>
                  <a:lnTo>
                    <a:pt x="151930" y="234353"/>
                  </a:lnTo>
                  <a:lnTo>
                    <a:pt x="149047" y="243712"/>
                  </a:lnTo>
                  <a:lnTo>
                    <a:pt x="147214" y="251350"/>
                  </a:lnTo>
                  <a:lnTo>
                    <a:pt x="146706" y="256324"/>
                  </a:lnTo>
                  <a:lnTo>
                    <a:pt x="146627" y="259562"/>
                  </a:lnTo>
                  <a:lnTo>
                    <a:pt x="146917" y="263880"/>
                  </a:lnTo>
                  <a:lnTo>
                    <a:pt x="148323" y="268922"/>
                  </a:lnTo>
                  <a:lnTo>
                    <a:pt x="151206" y="275399"/>
                  </a:lnTo>
                  <a:lnTo>
                    <a:pt x="156959" y="279361"/>
                  </a:lnTo>
                  <a:lnTo>
                    <a:pt x="165607" y="281520"/>
                  </a:lnTo>
                  <a:lnTo>
                    <a:pt x="172085" y="283324"/>
                  </a:lnTo>
                  <a:lnTo>
                    <a:pt x="177850" y="283324"/>
                  </a:lnTo>
                  <a:lnTo>
                    <a:pt x="182168" y="280441"/>
                  </a:lnTo>
                  <a:lnTo>
                    <a:pt x="186486" y="277914"/>
                  </a:lnTo>
                  <a:lnTo>
                    <a:pt x="190804" y="272516"/>
                  </a:lnTo>
                  <a:lnTo>
                    <a:pt x="195300" y="263880"/>
                  </a:lnTo>
                  <a:lnTo>
                    <a:pt x="195841" y="262801"/>
                  </a:lnTo>
                  <a:lnTo>
                    <a:pt x="171005" y="262801"/>
                  </a:lnTo>
                  <a:lnTo>
                    <a:pt x="165607" y="260997"/>
                  </a:lnTo>
                  <a:lnTo>
                    <a:pt x="164160" y="259562"/>
                  </a:lnTo>
                  <a:lnTo>
                    <a:pt x="163449" y="256324"/>
                  </a:lnTo>
                  <a:lnTo>
                    <a:pt x="162725" y="253796"/>
                  </a:lnTo>
                  <a:lnTo>
                    <a:pt x="162834" y="250202"/>
                  </a:lnTo>
                  <a:lnTo>
                    <a:pt x="164160" y="245884"/>
                  </a:lnTo>
                  <a:lnTo>
                    <a:pt x="165239" y="241922"/>
                  </a:lnTo>
                  <a:lnTo>
                    <a:pt x="167043" y="237604"/>
                  </a:lnTo>
                  <a:lnTo>
                    <a:pt x="169202" y="233273"/>
                  </a:lnTo>
                  <a:lnTo>
                    <a:pt x="172085" y="229323"/>
                  </a:lnTo>
                  <a:lnTo>
                    <a:pt x="179285" y="220675"/>
                  </a:lnTo>
                  <a:lnTo>
                    <a:pt x="162725" y="216001"/>
                  </a:lnTo>
                  <a:close/>
                </a:path>
                <a:path w="232410" h="290829">
                  <a:moveTo>
                    <a:pt x="207010" y="227520"/>
                  </a:moveTo>
                  <a:lnTo>
                    <a:pt x="181089" y="252717"/>
                  </a:lnTo>
                  <a:lnTo>
                    <a:pt x="178562" y="257035"/>
                  </a:lnTo>
                  <a:lnTo>
                    <a:pt x="176402" y="259918"/>
                  </a:lnTo>
                  <a:lnTo>
                    <a:pt x="174599" y="260997"/>
                  </a:lnTo>
                  <a:lnTo>
                    <a:pt x="173164" y="262432"/>
                  </a:lnTo>
                  <a:lnTo>
                    <a:pt x="171005" y="262801"/>
                  </a:lnTo>
                  <a:lnTo>
                    <a:pt x="195841" y="262801"/>
                  </a:lnTo>
                  <a:lnTo>
                    <a:pt x="199085" y="256324"/>
                  </a:lnTo>
                  <a:lnTo>
                    <a:pt x="200888" y="252361"/>
                  </a:lnTo>
                  <a:lnTo>
                    <a:pt x="202323" y="250202"/>
                  </a:lnTo>
                  <a:lnTo>
                    <a:pt x="204127" y="249123"/>
                  </a:lnTo>
                  <a:lnTo>
                    <a:pt x="205930" y="247675"/>
                  </a:lnTo>
                  <a:lnTo>
                    <a:pt x="207721" y="247319"/>
                  </a:lnTo>
                  <a:lnTo>
                    <a:pt x="231704" y="247319"/>
                  </a:lnTo>
                  <a:lnTo>
                    <a:pt x="229323" y="241553"/>
                  </a:lnTo>
                  <a:lnTo>
                    <a:pt x="226440" y="235432"/>
                  </a:lnTo>
                  <a:lnTo>
                    <a:pt x="221043" y="231482"/>
                  </a:lnTo>
                  <a:lnTo>
                    <a:pt x="207010" y="227520"/>
                  </a:lnTo>
                  <a:close/>
                </a:path>
              </a:pathLst>
            </a:custGeom>
            <a:solidFill>
              <a:srgbClr val="FFFFFF"/>
            </a:solidFill>
          </p:spPr>
          <p:txBody>
            <a:bodyPr wrap="square" lIns="0" tIns="0" rIns="0" bIns="0" rtlCol="0"/>
            <a:lstStyle/>
            <a:p>
              <a:endParaRPr/>
            </a:p>
          </p:txBody>
        </p:sp>
        <p:pic>
          <p:nvPicPr>
            <p:cNvPr id="33" name="object 33"/>
            <p:cNvPicPr/>
            <p:nvPr/>
          </p:nvPicPr>
          <p:blipFill>
            <a:blip r:embed="rId4" cstate="print"/>
            <a:stretch>
              <a:fillRect/>
            </a:stretch>
          </p:blipFill>
          <p:spPr>
            <a:xfrm>
              <a:off x="5848915" y="3412801"/>
              <a:ext cx="78841" cy="90715"/>
            </a:xfrm>
            <a:prstGeom prst="rect">
              <a:avLst/>
            </a:prstGeom>
          </p:spPr>
        </p:pic>
        <p:sp>
          <p:nvSpPr>
            <p:cNvPr id="34" name="object 34"/>
            <p:cNvSpPr/>
            <p:nvPr/>
          </p:nvSpPr>
          <p:spPr>
            <a:xfrm>
              <a:off x="5966637" y="3504234"/>
              <a:ext cx="77470" cy="64135"/>
            </a:xfrm>
            <a:custGeom>
              <a:avLst/>
              <a:gdLst/>
              <a:ahLst/>
              <a:cxnLst/>
              <a:rect l="l" t="t" r="r" b="b"/>
              <a:pathLst>
                <a:path w="77470" h="64135">
                  <a:moveTo>
                    <a:pt x="65163" y="0"/>
                  </a:moveTo>
                  <a:lnTo>
                    <a:pt x="77038" y="16560"/>
                  </a:lnTo>
                  <a:lnTo>
                    <a:pt x="12242" y="63728"/>
                  </a:lnTo>
                  <a:lnTo>
                    <a:pt x="0" y="46799"/>
                  </a:lnTo>
                  <a:lnTo>
                    <a:pt x="65163" y="0"/>
                  </a:lnTo>
                  <a:close/>
                </a:path>
              </a:pathLst>
            </a:custGeom>
            <a:ln w="9359">
              <a:solidFill>
                <a:srgbClr val="000000"/>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5995443" y="3628802"/>
              <a:ext cx="94683" cy="83883"/>
            </a:xfrm>
            <a:prstGeom prst="rect">
              <a:avLst/>
            </a:prstGeom>
          </p:spPr>
        </p:pic>
        <p:pic>
          <p:nvPicPr>
            <p:cNvPr id="36" name="object 36"/>
            <p:cNvPicPr/>
            <p:nvPr/>
          </p:nvPicPr>
          <p:blipFill>
            <a:blip r:embed="rId6" cstate="print"/>
            <a:stretch>
              <a:fillRect/>
            </a:stretch>
          </p:blipFill>
          <p:spPr>
            <a:xfrm>
              <a:off x="3281038" y="3424320"/>
              <a:ext cx="3490556" cy="3279965"/>
            </a:xfrm>
            <a:prstGeom prst="rect">
              <a:avLst/>
            </a:prstGeom>
          </p:spPr>
        </p:pic>
      </p:grpSp>
      <p:sp>
        <p:nvSpPr>
          <p:cNvPr id="37" name="object 37"/>
          <p:cNvSpPr txBox="1"/>
          <p:nvPr/>
        </p:nvSpPr>
        <p:spPr>
          <a:xfrm>
            <a:off x="6981026" y="5596814"/>
            <a:ext cx="1215390" cy="289821"/>
          </a:xfrm>
          <a:prstGeom prst="rect">
            <a:avLst/>
          </a:prstGeom>
        </p:spPr>
        <p:txBody>
          <a:bodyPr vert="horz" wrap="square" lIns="0" tIns="12698" rIns="0" bIns="0" rtlCol="0">
            <a:spAutoFit/>
          </a:bodyPr>
          <a:lstStyle/>
          <a:p>
            <a:pPr marL="12698">
              <a:spcBef>
                <a:spcPts val="100"/>
              </a:spcBef>
            </a:pPr>
            <a:r>
              <a:rPr b="1" spc="-5" dirty="0">
                <a:solidFill>
                  <a:srgbClr val="0066FF"/>
                </a:solidFill>
                <a:latin typeface="Calibri"/>
                <a:cs typeface="Calibri"/>
              </a:rPr>
              <a:t>Trade</a:t>
            </a:r>
            <a:r>
              <a:rPr b="1" spc="-75" dirty="0">
                <a:solidFill>
                  <a:srgbClr val="0066FF"/>
                </a:solidFill>
                <a:latin typeface="Calibri"/>
                <a:cs typeface="Calibri"/>
              </a:rPr>
              <a:t> </a:t>
            </a:r>
            <a:r>
              <a:rPr b="1" spc="-5" dirty="0">
                <a:solidFill>
                  <a:srgbClr val="0066FF"/>
                </a:solidFill>
                <a:latin typeface="Calibri"/>
                <a:cs typeface="Calibri"/>
              </a:rPr>
              <a:t>Marks</a:t>
            </a:r>
            <a:endParaRPr dirty="0">
              <a:latin typeface="Calibri"/>
              <a:cs typeface="Calibri"/>
            </a:endParaRPr>
          </a:p>
        </p:txBody>
      </p:sp>
      <p:sp>
        <p:nvSpPr>
          <p:cNvPr id="38" name="object 38"/>
          <p:cNvSpPr txBox="1"/>
          <p:nvPr/>
        </p:nvSpPr>
        <p:spPr>
          <a:xfrm>
            <a:off x="2214981" y="5978055"/>
            <a:ext cx="1043940" cy="289821"/>
          </a:xfrm>
          <a:prstGeom prst="rect">
            <a:avLst/>
          </a:prstGeom>
        </p:spPr>
        <p:txBody>
          <a:bodyPr vert="horz" wrap="square" lIns="0" tIns="12698" rIns="0" bIns="0" rtlCol="0">
            <a:spAutoFit/>
          </a:bodyPr>
          <a:lstStyle/>
          <a:p>
            <a:pPr marL="12698">
              <a:spcBef>
                <a:spcPts val="100"/>
              </a:spcBef>
            </a:pPr>
            <a:r>
              <a:rPr b="1" spc="-5" dirty="0">
                <a:latin typeface="Calibri"/>
                <a:cs typeface="Calibri"/>
              </a:rPr>
              <a:t>Copy</a:t>
            </a:r>
            <a:r>
              <a:rPr b="1" spc="-80" dirty="0">
                <a:latin typeface="Calibri"/>
                <a:cs typeface="Calibri"/>
              </a:rPr>
              <a:t> </a:t>
            </a:r>
            <a:r>
              <a:rPr b="1" spc="-5" dirty="0">
                <a:latin typeface="Calibri"/>
                <a:cs typeface="Calibri"/>
              </a:rPr>
              <a:t>Right</a:t>
            </a:r>
            <a:endParaRPr dirty="0">
              <a:latin typeface="Calibri"/>
              <a:cs typeface="Calibri"/>
            </a:endParaRPr>
          </a:p>
        </p:txBody>
      </p:sp>
      <p:grpSp>
        <p:nvGrpSpPr>
          <p:cNvPr id="39" name="object 39"/>
          <p:cNvGrpSpPr/>
          <p:nvPr/>
        </p:nvGrpSpPr>
        <p:grpSpPr>
          <a:xfrm>
            <a:off x="4209117" y="1976405"/>
            <a:ext cx="2610485" cy="4705985"/>
            <a:chOff x="4209116" y="1976405"/>
            <a:chExt cx="2610485" cy="4705985"/>
          </a:xfrm>
        </p:grpSpPr>
        <p:pic>
          <p:nvPicPr>
            <p:cNvPr id="40" name="object 40"/>
            <p:cNvPicPr/>
            <p:nvPr/>
          </p:nvPicPr>
          <p:blipFill>
            <a:blip r:embed="rId7" cstate="print"/>
            <a:stretch>
              <a:fillRect/>
            </a:stretch>
          </p:blipFill>
          <p:spPr>
            <a:xfrm>
              <a:off x="4343400" y="4038130"/>
              <a:ext cx="1197000" cy="1676514"/>
            </a:xfrm>
            <a:prstGeom prst="rect">
              <a:avLst/>
            </a:prstGeom>
          </p:spPr>
        </p:pic>
        <p:pic>
          <p:nvPicPr>
            <p:cNvPr id="41" name="object 41"/>
            <p:cNvPicPr/>
            <p:nvPr/>
          </p:nvPicPr>
          <p:blipFill>
            <a:blip r:embed="rId8" cstate="print"/>
            <a:stretch>
              <a:fillRect/>
            </a:stretch>
          </p:blipFill>
          <p:spPr>
            <a:xfrm>
              <a:off x="4209116" y="5414188"/>
              <a:ext cx="1572120" cy="598531"/>
            </a:xfrm>
            <a:prstGeom prst="rect">
              <a:avLst/>
            </a:prstGeom>
          </p:spPr>
        </p:pic>
        <p:pic>
          <p:nvPicPr>
            <p:cNvPr id="42" name="object 42"/>
            <p:cNvPicPr/>
            <p:nvPr/>
          </p:nvPicPr>
          <p:blipFill>
            <a:blip r:embed="rId9" cstate="print"/>
            <a:stretch>
              <a:fillRect/>
            </a:stretch>
          </p:blipFill>
          <p:spPr>
            <a:xfrm>
              <a:off x="5580361" y="6448685"/>
              <a:ext cx="311035" cy="233273"/>
            </a:xfrm>
            <a:prstGeom prst="rect">
              <a:avLst/>
            </a:prstGeom>
          </p:spPr>
        </p:pic>
        <p:sp>
          <p:nvSpPr>
            <p:cNvPr id="43" name="object 43"/>
            <p:cNvSpPr/>
            <p:nvPr/>
          </p:nvSpPr>
          <p:spPr>
            <a:xfrm>
              <a:off x="4648314" y="1981085"/>
              <a:ext cx="2133600" cy="0"/>
            </a:xfrm>
            <a:custGeom>
              <a:avLst/>
              <a:gdLst/>
              <a:ahLst/>
              <a:cxnLst/>
              <a:rect l="l" t="t" r="r" b="b"/>
              <a:pathLst>
                <a:path w="2133600">
                  <a:moveTo>
                    <a:pt x="0" y="0"/>
                  </a:moveTo>
                  <a:lnTo>
                    <a:pt x="2133371" y="0"/>
                  </a:lnTo>
                </a:path>
              </a:pathLst>
            </a:custGeom>
            <a:ln w="9359">
              <a:solidFill>
                <a:srgbClr val="000000"/>
              </a:solidFill>
            </a:ln>
          </p:spPr>
          <p:txBody>
            <a:bodyPr wrap="square" lIns="0" tIns="0" rIns="0" bIns="0" rtlCol="0"/>
            <a:lstStyle/>
            <a:p>
              <a:endParaRPr/>
            </a:p>
          </p:txBody>
        </p:sp>
        <p:sp>
          <p:nvSpPr>
            <p:cNvPr id="44" name="object 44"/>
            <p:cNvSpPr/>
            <p:nvPr/>
          </p:nvSpPr>
          <p:spPr>
            <a:xfrm>
              <a:off x="6781685" y="1981085"/>
              <a:ext cx="0" cy="463550"/>
            </a:xfrm>
            <a:custGeom>
              <a:avLst/>
              <a:gdLst/>
              <a:ahLst/>
              <a:cxnLst/>
              <a:rect l="l" t="t" r="r" b="b"/>
              <a:pathLst>
                <a:path h="463550">
                  <a:moveTo>
                    <a:pt x="0" y="0"/>
                  </a:moveTo>
                  <a:lnTo>
                    <a:pt x="0" y="462953"/>
                  </a:lnTo>
                </a:path>
              </a:pathLst>
            </a:custGeom>
            <a:ln w="9359">
              <a:solidFill>
                <a:srgbClr val="000000"/>
              </a:solidFill>
            </a:ln>
          </p:spPr>
          <p:txBody>
            <a:bodyPr wrap="square" lIns="0" tIns="0" rIns="0" bIns="0" rtlCol="0"/>
            <a:lstStyle/>
            <a:p>
              <a:endParaRPr/>
            </a:p>
          </p:txBody>
        </p:sp>
        <p:sp>
          <p:nvSpPr>
            <p:cNvPr id="45" name="object 45"/>
            <p:cNvSpPr/>
            <p:nvPr/>
          </p:nvSpPr>
          <p:spPr>
            <a:xfrm>
              <a:off x="6743877" y="2438996"/>
              <a:ext cx="76200" cy="76200"/>
            </a:xfrm>
            <a:custGeom>
              <a:avLst/>
              <a:gdLst/>
              <a:ahLst/>
              <a:cxnLst/>
              <a:rect l="l" t="t" r="r" b="b"/>
              <a:pathLst>
                <a:path w="76200" h="76200">
                  <a:moveTo>
                    <a:pt x="75603" y="0"/>
                  </a:moveTo>
                  <a:lnTo>
                    <a:pt x="0" y="0"/>
                  </a:lnTo>
                  <a:lnTo>
                    <a:pt x="37807" y="75603"/>
                  </a:lnTo>
                  <a:lnTo>
                    <a:pt x="75603" y="0"/>
                  </a:lnTo>
                  <a:close/>
                </a:path>
              </a:pathLst>
            </a:custGeom>
            <a:solidFill>
              <a:srgbClr val="000000"/>
            </a:solidFill>
          </p:spPr>
          <p:txBody>
            <a:bodyPr wrap="square" lIns="0" tIns="0" rIns="0" bIns="0" rtlCol="0"/>
            <a:lstStyle/>
            <a:p>
              <a:endParaRPr/>
            </a:p>
          </p:txBody>
        </p:sp>
      </p:grpSp>
      <p:sp>
        <p:nvSpPr>
          <p:cNvPr id="46" name="object 46"/>
          <p:cNvSpPr txBox="1"/>
          <p:nvPr/>
        </p:nvSpPr>
        <p:spPr>
          <a:xfrm>
            <a:off x="6020905" y="6511227"/>
            <a:ext cx="2521585" cy="228266"/>
          </a:xfrm>
          <a:prstGeom prst="rect">
            <a:avLst/>
          </a:prstGeom>
        </p:spPr>
        <p:txBody>
          <a:bodyPr vert="horz" wrap="square" lIns="0" tIns="12698" rIns="0" bIns="0" rtlCol="0">
            <a:spAutoFit/>
          </a:bodyPr>
          <a:lstStyle/>
          <a:p>
            <a:pPr marL="12698">
              <a:spcBef>
                <a:spcPts val="100"/>
              </a:spcBef>
            </a:pPr>
            <a:r>
              <a:rPr sz="1400" b="1" spc="155" dirty="0">
                <a:solidFill>
                  <a:srgbClr val="7F0000"/>
                </a:solidFill>
                <a:latin typeface="Trebuchet MS"/>
                <a:cs typeface="Trebuchet MS"/>
              </a:rPr>
              <a:t>Geographical</a:t>
            </a:r>
            <a:r>
              <a:rPr sz="1400" b="1" spc="5" dirty="0">
                <a:solidFill>
                  <a:srgbClr val="7F0000"/>
                </a:solidFill>
                <a:latin typeface="Trebuchet MS"/>
                <a:cs typeface="Trebuchet MS"/>
              </a:rPr>
              <a:t> </a:t>
            </a:r>
            <a:r>
              <a:rPr sz="1400" b="1" spc="145" dirty="0">
                <a:solidFill>
                  <a:srgbClr val="7F0000"/>
                </a:solidFill>
                <a:latin typeface="Trebuchet MS"/>
                <a:cs typeface="Trebuchet MS"/>
              </a:rPr>
              <a:t>Indications</a:t>
            </a:r>
            <a:endParaRPr sz="1400" dirty="0">
              <a:latin typeface="Trebuchet MS"/>
              <a:cs typeface="Trebuchet MS"/>
            </a:endParaRPr>
          </a:p>
        </p:txBody>
      </p:sp>
      <p:sp>
        <p:nvSpPr>
          <p:cNvPr id="47" name="object 47"/>
          <p:cNvSpPr txBox="1"/>
          <p:nvPr/>
        </p:nvSpPr>
        <p:spPr>
          <a:xfrm>
            <a:off x="6097220" y="2549055"/>
            <a:ext cx="2663190" cy="907939"/>
          </a:xfrm>
          <a:prstGeom prst="rect">
            <a:avLst/>
          </a:prstGeom>
        </p:spPr>
        <p:txBody>
          <a:bodyPr vert="horz" wrap="square" lIns="0" tIns="12698" rIns="0" bIns="0" rtlCol="0">
            <a:spAutoFit/>
          </a:bodyPr>
          <a:lstStyle/>
          <a:p>
            <a:pPr marL="12698" marR="942230">
              <a:spcBef>
                <a:spcPts val="100"/>
              </a:spcBef>
            </a:pPr>
            <a:r>
              <a:rPr b="1" spc="265" dirty="0">
                <a:solidFill>
                  <a:srgbClr val="7F0000"/>
                </a:solidFill>
                <a:latin typeface="Trebuchet MS"/>
                <a:cs typeface="Trebuchet MS"/>
              </a:rPr>
              <a:t>G</a:t>
            </a:r>
            <a:r>
              <a:rPr b="1" spc="195" dirty="0">
                <a:solidFill>
                  <a:srgbClr val="7F0000"/>
                </a:solidFill>
                <a:latin typeface="Trebuchet MS"/>
                <a:cs typeface="Trebuchet MS"/>
              </a:rPr>
              <a:t>e</a:t>
            </a:r>
            <a:r>
              <a:rPr b="1" spc="200" dirty="0">
                <a:solidFill>
                  <a:srgbClr val="7F0000"/>
                </a:solidFill>
                <a:latin typeface="Trebuchet MS"/>
                <a:cs typeface="Trebuchet MS"/>
              </a:rPr>
              <a:t>o</a:t>
            </a:r>
            <a:r>
              <a:rPr b="1" spc="375" dirty="0">
                <a:solidFill>
                  <a:srgbClr val="7F0000"/>
                </a:solidFill>
                <a:latin typeface="Trebuchet MS"/>
                <a:cs typeface="Trebuchet MS"/>
              </a:rPr>
              <a:t>g</a:t>
            </a:r>
            <a:r>
              <a:rPr b="1" spc="180" dirty="0">
                <a:solidFill>
                  <a:srgbClr val="7F0000"/>
                </a:solidFill>
                <a:latin typeface="Trebuchet MS"/>
                <a:cs typeface="Trebuchet MS"/>
              </a:rPr>
              <a:t>ra</a:t>
            </a:r>
            <a:r>
              <a:rPr b="1" spc="225" dirty="0">
                <a:solidFill>
                  <a:srgbClr val="7F0000"/>
                </a:solidFill>
                <a:latin typeface="Trebuchet MS"/>
                <a:cs typeface="Trebuchet MS"/>
              </a:rPr>
              <a:t>p</a:t>
            </a:r>
            <a:r>
              <a:rPr b="1" spc="215" dirty="0">
                <a:solidFill>
                  <a:srgbClr val="7F0000"/>
                </a:solidFill>
                <a:latin typeface="Trebuchet MS"/>
                <a:cs typeface="Trebuchet MS"/>
              </a:rPr>
              <a:t>h</a:t>
            </a:r>
            <a:r>
              <a:rPr b="1" spc="70" dirty="0">
                <a:solidFill>
                  <a:srgbClr val="7F0000"/>
                </a:solidFill>
                <a:latin typeface="Trebuchet MS"/>
                <a:cs typeface="Trebuchet MS"/>
              </a:rPr>
              <a:t>i</a:t>
            </a:r>
            <a:r>
              <a:rPr b="1" spc="145" dirty="0">
                <a:solidFill>
                  <a:srgbClr val="7F0000"/>
                </a:solidFill>
                <a:latin typeface="Trebuchet MS"/>
                <a:cs typeface="Trebuchet MS"/>
              </a:rPr>
              <a:t>c</a:t>
            </a:r>
            <a:r>
              <a:rPr b="1" spc="250" dirty="0">
                <a:solidFill>
                  <a:srgbClr val="7F0000"/>
                </a:solidFill>
                <a:latin typeface="Trebuchet MS"/>
                <a:cs typeface="Trebuchet MS"/>
              </a:rPr>
              <a:t>a</a:t>
            </a:r>
            <a:r>
              <a:rPr b="1" spc="85" dirty="0">
                <a:solidFill>
                  <a:srgbClr val="7F0000"/>
                </a:solidFill>
                <a:latin typeface="Trebuchet MS"/>
                <a:cs typeface="Trebuchet MS"/>
              </a:rPr>
              <a:t>l  </a:t>
            </a:r>
            <a:r>
              <a:rPr b="1" spc="185" dirty="0">
                <a:solidFill>
                  <a:srgbClr val="7F0000"/>
                </a:solidFill>
                <a:latin typeface="Trebuchet MS"/>
                <a:cs typeface="Trebuchet MS"/>
              </a:rPr>
              <a:t>Indications</a:t>
            </a:r>
            <a:endParaRPr dirty="0">
              <a:latin typeface="Trebuchet MS"/>
              <a:cs typeface="Trebuchet MS"/>
            </a:endParaRPr>
          </a:p>
          <a:p>
            <a:pPr marL="831752">
              <a:spcBef>
                <a:spcPts val="465"/>
              </a:spcBef>
            </a:pPr>
            <a:r>
              <a:rPr b="1" spc="-5" dirty="0">
                <a:solidFill>
                  <a:srgbClr val="FF00FF"/>
                </a:solidFill>
                <a:latin typeface="Calibri"/>
                <a:cs typeface="Calibri"/>
              </a:rPr>
              <a:t>Patent</a:t>
            </a:r>
            <a:r>
              <a:rPr b="1" spc="-30" dirty="0">
                <a:solidFill>
                  <a:srgbClr val="FF00FF"/>
                </a:solidFill>
                <a:latin typeface="Calibri"/>
                <a:cs typeface="Calibri"/>
              </a:rPr>
              <a:t> </a:t>
            </a:r>
            <a:r>
              <a:rPr b="1" spc="-10" dirty="0">
                <a:solidFill>
                  <a:srgbClr val="FF00FF"/>
                </a:solidFill>
                <a:latin typeface="Calibri"/>
                <a:cs typeface="Calibri"/>
              </a:rPr>
              <a:t>Information</a:t>
            </a:r>
            <a:endParaRPr dirty="0">
              <a:latin typeface="Calibri"/>
              <a:cs typeface="Calibri"/>
            </a:endParaRPr>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533400" y="685800"/>
            <a:ext cx="816102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583359"/>
            <a:ext cx="6324600" cy="769441"/>
          </a:xfrm>
          <a:prstGeom prst="rect">
            <a:avLst/>
          </a:prstGeom>
          <a:noFill/>
        </p:spPr>
        <p:txBody>
          <a:bodyPr wrap="square" rtlCol="0">
            <a:spAutoFit/>
          </a:bodyPr>
          <a:lstStyle/>
          <a:p>
            <a:pPr algn="ctr"/>
            <a:r>
              <a:rPr lang="en-IN" sz="4400" b="1" dirty="0" smtClean="0">
                <a:solidFill>
                  <a:srgbClr val="FF0000"/>
                </a:solidFill>
              </a:rPr>
              <a:t>Copyright</a:t>
            </a:r>
            <a:endParaRPr lang="en-US" sz="4400" b="1"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2739211"/>
          </a:xfrm>
          <a:prstGeom prst="rect">
            <a:avLst/>
          </a:prstGeom>
        </p:spPr>
        <p:txBody>
          <a:bodyPr wrap="square">
            <a:spAutoFit/>
          </a:bodyPr>
          <a:lstStyle/>
          <a:p>
            <a:r>
              <a:rPr lang="en-GB" sz="2400" b="1" dirty="0" smtClean="0"/>
              <a:t>What is copyright?</a:t>
            </a:r>
          </a:p>
          <a:p>
            <a:endParaRPr lang="en-GB" sz="2800" b="1" dirty="0" smtClean="0"/>
          </a:p>
          <a:p>
            <a:pPr>
              <a:buFont typeface="Wingdings" pitchFamily="2" charset="2"/>
              <a:buChar char="v"/>
            </a:pPr>
            <a:r>
              <a:rPr lang="en-GB" sz="2000" dirty="0" smtClean="0"/>
              <a:t>Copyright (or author’s right) is a legal term used to describe the rights that creators have over their literary and artistic works. </a:t>
            </a:r>
          </a:p>
          <a:p>
            <a:pPr>
              <a:buFont typeface="Wingdings" pitchFamily="2" charset="2"/>
              <a:buChar char="v"/>
            </a:pPr>
            <a:endParaRPr lang="en-GB" sz="2000" dirty="0" smtClean="0"/>
          </a:p>
          <a:p>
            <a:pPr>
              <a:buFont typeface="Wingdings" pitchFamily="2" charset="2"/>
              <a:buChar char="v"/>
            </a:pPr>
            <a:r>
              <a:rPr lang="en-GB" sz="2000" dirty="0" smtClean="0"/>
              <a:t>Works covered by copyright range from books, music, paintings, sculpture, and films, to computer programs, databases, advertisements, maps, and technical drawings.</a:t>
            </a:r>
            <a:endParaRPr lang="en-GB"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419600"/>
            <a:ext cx="7391400" cy="1631216"/>
          </a:xfrm>
          <a:prstGeom prst="rect">
            <a:avLst/>
          </a:prstGeom>
        </p:spPr>
        <p:txBody>
          <a:bodyPr wrap="square">
            <a:spAutoFit/>
          </a:bodyPr>
          <a:lstStyle/>
          <a:p>
            <a:r>
              <a:rPr lang="en-GB" sz="2000" dirty="0" smtClean="0"/>
              <a:t>Copyright protection extends only to expressions, and not to ideas, procedures, methods of operation or mathematical concepts as such. Copyright may or may not be available for a number of objects such as titles, slogans, or logos, depending on whether they contain sufficient authorship.</a:t>
            </a:r>
            <a:endParaRPr lang="en-GB" sz="2000" dirty="0"/>
          </a:p>
        </p:txBody>
      </p:sp>
      <p:sp>
        <p:nvSpPr>
          <p:cNvPr id="3" name="TextBox 2"/>
          <p:cNvSpPr txBox="1"/>
          <p:nvPr/>
        </p:nvSpPr>
        <p:spPr>
          <a:xfrm>
            <a:off x="1143000" y="152400"/>
            <a:ext cx="6705600" cy="461665"/>
          </a:xfrm>
          <a:prstGeom prst="rect">
            <a:avLst/>
          </a:prstGeom>
          <a:noFill/>
        </p:spPr>
        <p:txBody>
          <a:bodyPr wrap="square" rtlCol="0">
            <a:spAutoFit/>
          </a:bodyPr>
          <a:lstStyle/>
          <a:p>
            <a:pPr algn="ctr"/>
            <a:r>
              <a:rPr lang="en-IN" sz="2400" b="1" dirty="0" smtClean="0">
                <a:solidFill>
                  <a:srgbClr val="0070C0"/>
                </a:solidFill>
              </a:rPr>
              <a:t>What can be copyrighted?</a:t>
            </a:r>
            <a:endParaRPr lang="en-US" sz="2400" b="1" dirty="0">
              <a:solidFill>
                <a:srgbClr val="0070C0"/>
              </a:solidFill>
            </a:endParaRPr>
          </a:p>
        </p:txBody>
      </p:sp>
      <p:pic>
        <p:nvPicPr>
          <p:cNvPr id="4098" name="Picture 2"/>
          <p:cNvPicPr>
            <a:picLocks noChangeAspect="1" noChangeArrowheads="1"/>
          </p:cNvPicPr>
          <p:nvPr/>
        </p:nvPicPr>
        <p:blipFill>
          <a:blip r:embed="rId2" cstate="print"/>
          <a:srcRect/>
          <a:stretch>
            <a:fillRect/>
          </a:stretch>
        </p:blipFill>
        <p:spPr bwMode="auto">
          <a:xfrm>
            <a:off x="609600" y="685800"/>
            <a:ext cx="8153400" cy="35474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 y="609600"/>
            <a:ext cx="8184110" cy="46482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533400" y="762000"/>
            <a:ext cx="8148153" cy="35052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7391400" cy="5324535"/>
          </a:xfrm>
          <a:prstGeom prst="rect">
            <a:avLst/>
          </a:prstGeom>
        </p:spPr>
        <p:txBody>
          <a:bodyPr wrap="square">
            <a:spAutoFit/>
          </a:bodyPr>
          <a:lstStyle/>
          <a:p>
            <a:r>
              <a:rPr lang="en-GB" sz="2000" dirty="0" smtClean="0"/>
              <a:t>There are two types of rights under copyright:</a:t>
            </a:r>
          </a:p>
          <a:p>
            <a:r>
              <a:rPr lang="en-GB" sz="2000" b="1" dirty="0" smtClean="0"/>
              <a:t>economic rights</a:t>
            </a:r>
            <a:r>
              <a:rPr lang="en-GB" sz="2000" dirty="0" smtClean="0"/>
              <a:t>, which allow the rights owner to derive financial reward from the use of their works by others; and</a:t>
            </a:r>
          </a:p>
          <a:p>
            <a:r>
              <a:rPr lang="en-GB" sz="2000" b="1" dirty="0" smtClean="0"/>
              <a:t>moral rights</a:t>
            </a:r>
            <a:r>
              <a:rPr lang="en-GB" sz="2000" dirty="0" smtClean="0"/>
              <a:t>, which protect the non-economic interests of the author.</a:t>
            </a:r>
          </a:p>
          <a:p>
            <a:endParaRPr lang="en-GB" sz="2000" dirty="0" smtClean="0"/>
          </a:p>
          <a:p>
            <a:r>
              <a:rPr lang="en-GB" sz="2000" dirty="0" smtClean="0"/>
              <a:t>Most copyright laws state that the rights owner has the economic right to authorize or prevent certain uses in relation to a work or, in some cases, to receive remuneration for the use of their work (such as through collective management). The economic rights owner of a work can prohibit or authorize:</a:t>
            </a:r>
          </a:p>
          <a:p>
            <a:pPr>
              <a:buFont typeface="Wingdings" pitchFamily="2" charset="2"/>
              <a:buChar char="v"/>
            </a:pPr>
            <a:r>
              <a:rPr lang="en-GB" sz="2000" dirty="0" smtClean="0"/>
              <a:t>its reproduction in various forms, such as printed publication or sound recording;</a:t>
            </a:r>
          </a:p>
          <a:p>
            <a:pPr>
              <a:buFont typeface="Wingdings" pitchFamily="2" charset="2"/>
              <a:buChar char="v"/>
            </a:pPr>
            <a:r>
              <a:rPr lang="en-GB" sz="2000" dirty="0" smtClean="0"/>
              <a:t>its public performance, such as in a play or musical work;</a:t>
            </a:r>
          </a:p>
          <a:p>
            <a:r>
              <a:rPr lang="en-GB" sz="2000" dirty="0" smtClean="0"/>
              <a:t>its recording, for example, in the form of compact discs or DVDs;</a:t>
            </a:r>
          </a:p>
          <a:p>
            <a:r>
              <a:rPr lang="en-GB" sz="2000" dirty="0" smtClean="0"/>
              <a:t>its broadcasting, by radio, cable or satellite;</a:t>
            </a:r>
          </a:p>
          <a:p>
            <a:pPr>
              <a:buFont typeface="Wingdings" pitchFamily="2" charset="2"/>
              <a:buChar char="v"/>
            </a:pPr>
            <a:r>
              <a:rPr lang="en-GB" sz="2000" dirty="0" smtClean="0"/>
              <a:t>its translation into other languages; and</a:t>
            </a:r>
          </a:p>
          <a:p>
            <a:pPr>
              <a:buFont typeface="Wingdings" pitchFamily="2" charset="2"/>
              <a:buChar char="v"/>
            </a:pPr>
            <a:r>
              <a:rPr lang="en-GB" sz="2000" dirty="0" smtClean="0"/>
              <a:t>its adaptation, such as a novel into a film screenplay.</a:t>
            </a:r>
            <a:endParaRPr lang="en-GB"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1"/>
            <a:ext cx="7620000" cy="4524315"/>
          </a:xfrm>
          <a:prstGeom prst="rect">
            <a:avLst/>
          </a:prstGeom>
        </p:spPr>
        <p:txBody>
          <a:bodyPr wrap="square">
            <a:spAutoFit/>
          </a:bodyPr>
          <a:lstStyle/>
          <a:p>
            <a:pPr>
              <a:buFont typeface="Wingdings" pitchFamily="2" charset="2"/>
              <a:buChar char="v"/>
            </a:pPr>
            <a:r>
              <a:rPr lang="en-GB" sz="2400" dirty="0" smtClean="0"/>
              <a:t>In the past, some countries had legislation in place that required the copyright holder to comply with certain formalities in order to receive copyright protection. </a:t>
            </a:r>
          </a:p>
          <a:p>
            <a:pPr>
              <a:buFont typeface="Wingdings" pitchFamily="2" charset="2"/>
              <a:buChar char="v"/>
            </a:pPr>
            <a:r>
              <a:rPr lang="en-GB" sz="2400" dirty="0" smtClean="0"/>
              <a:t>One of those formalities was to include an indication that copyright had been claimed, such as by using the symbol ©.</a:t>
            </a:r>
          </a:p>
          <a:p>
            <a:pPr>
              <a:buFont typeface="Wingdings" pitchFamily="2" charset="2"/>
              <a:buChar char="v"/>
            </a:pPr>
            <a:r>
              <a:rPr lang="en-GB" sz="2400" dirty="0" smtClean="0"/>
              <a:t> Currently, very few countries still impose formalities on copyright, therefore the use of such symbols is no longer a legal requirement.</a:t>
            </a:r>
          </a:p>
          <a:p>
            <a:pPr>
              <a:buFont typeface="Wingdings" pitchFamily="2" charset="2"/>
              <a:buChar char="v"/>
            </a:pPr>
            <a:r>
              <a:rPr lang="en-GB" sz="2400" dirty="0" smtClean="0"/>
              <a:t> Nonetheless, many right owners still include the symbol © as a highly visible way to emphasize that that work is protected by copyright and that all rights are reserved, as opposed to a less restrictive license.</a:t>
            </a:r>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04800" y="838200"/>
            <a:ext cx="8525850" cy="4910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685800"/>
            <a:ext cx="8052581" cy="4700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79768" y="1441883"/>
          <a:ext cx="8377554" cy="4925198"/>
        </p:xfrm>
        <a:graphic>
          <a:graphicData uri="http://schemas.openxmlformats.org/drawingml/2006/table">
            <a:tbl>
              <a:tblPr firstRow="1" bandRow="1">
                <a:tableStyleId>{2D5ABB26-0587-4C30-8999-92F81FD0307C}</a:tableStyleId>
              </a:tblPr>
              <a:tblGrid>
                <a:gridCol w="1811020"/>
                <a:gridCol w="1887855"/>
                <a:gridCol w="2184400"/>
                <a:gridCol w="2494279"/>
              </a:tblGrid>
              <a:tr h="1336002">
                <a:tc>
                  <a:txBody>
                    <a:bodyPr/>
                    <a:lstStyle/>
                    <a:p>
                      <a:pPr marL="262255">
                        <a:lnSpc>
                          <a:spcPct val="100000"/>
                        </a:lnSpc>
                        <a:spcBef>
                          <a:spcPts val="355"/>
                        </a:spcBef>
                      </a:pPr>
                      <a:r>
                        <a:rPr sz="2800" b="1" spc="-5" dirty="0">
                          <a:solidFill>
                            <a:srgbClr val="FF0000"/>
                          </a:solidFill>
                          <a:latin typeface="Arial"/>
                          <a:cs typeface="Arial"/>
                        </a:rPr>
                        <a:t>Patents</a:t>
                      </a:r>
                      <a:endParaRPr sz="2800">
                        <a:latin typeface="Arial"/>
                        <a:cs typeface="Arial"/>
                      </a:endParaRPr>
                    </a:p>
                  </a:txBody>
                  <a:tcPr marL="0" marR="0" marT="45085"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252095">
                        <a:lnSpc>
                          <a:spcPct val="100000"/>
                        </a:lnSpc>
                        <a:spcBef>
                          <a:spcPts val="355"/>
                        </a:spcBef>
                      </a:pPr>
                      <a:r>
                        <a:rPr sz="2800" b="1" spc="-10" dirty="0">
                          <a:solidFill>
                            <a:srgbClr val="040470"/>
                          </a:solidFill>
                          <a:latin typeface="Arial"/>
                          <a:cs typeface="Arial"/>
                        </a:rPr>
                        <a:t>Designs</a:t>
                      </a:r>
                      <a:endParaRPr sz="2800">
                        <a:latin typeface="Arial"/>
                        <a:cs typeface="Arial"/>
                      </a:endParaRPr>
                    </a:p>
                  </a:txBody>
                  <a:tcPr marL="0" marR="0" marT="45085"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578485" marR="541655" indent="-29845">
                        <a:lnSpc>
                          <a:spcPct val="100000"/>
                        </a:lnSpc>
                        <a:spcBef>
                          <a:spcPts val="355"/>
                        </a:spcBef>
                      </a:pPr>
                      <a:r>
                        <a:rPr sz="2800" b="1" spc="-15" dirty="0">
                          <a:solidFill>
                            <a:srgbClr val="339933"/>
                          </a:solidFill>
                          <a:latin typeface="Arial"/>
                          <a:cs typeface="Arial"/>
                        </a:rPr>
                        <a:t>T</a:t>
                      </a:r>
                      <a:r>
                        <a:rPr sz="2800" b="1" spc="-5" dirty="0">
                          <a:solidFill>
                            <a:srgbClr val="339933"/>
                          </a:solidFill>
                          <a:latin typeface="Arial"/>
                          <a:cs typeface="Arial"/>
                        </a:rPr>
                        <a:t>r</a:t>
                      </a:r>
                      <a:r>
                        <a:rPr sz="2800" b="1" spc="10" dirty="0">
                          <a:solidFill>
                            <a:srgbClr val="339933"/>
                          </a:solidFill>
                          <a:latin typeface="Arial"/>
                          <a:cs typeface="Arial"/>
                        </a:rPr>
                        <a:t>a</a:t>
                      </a:r>
                      <a:r>
                        <a:rPr sz="2800" b="1" spc="-15" dirty="0">
                          <a:solidFill>
                            <a:srgbClr val="339933"/>
                          </a:solidFill>
                          <a:latin typeface="Arial"/>
                          <a:cs typeface="Arial"/>
                        </a:rPr>
                        <a:t>d</a:t>
                      </a:r>
                      <a:r>
                        <a:rPr sz="2800" b="1" spc="-5" dirty="0">
                          <a:solidFill>
                            <a:srgbClr val="339933"/>
                          </a:solidFill>
                          <a:latin typeface="Arial"/>
                          <a:cs typeface="Arial"/>
                        </a:rPr>
                        <a:t>e-  Marks</a:t>
                      </a:r>
                      <a:endParaRPr sz="2800">
                        <a:latin typeface="Arial"/>
                        <a:cs typeface="Arial"/>
                      </a:endParaRPr>
                    </a:p>
                  </a:txBody>
                  <a:tcPr marL="0" marR="0" marT="45085"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308610" marR="105410" indent="-198120">
                        <a:lnSpc>
                          <a:spcPct val="100000"/>
                        </a:lnSpc>
                        <a:spcBef>
                          <a:spcPts val="355"/>
                        </a:spcBef>
                      </a:pPr>
                      <a:r>
                        <a:rPr sz="2800" b="1" spc="-10" dirty="0">
                          <a:solidFill>
                            <a:srgbClr val="990033"/>
                          </a:solidFill>
                          <a:latin typeface="Arial"/>
                          <a:cs typeface="Arial"/>
                        </a:rPr>
                        <a:t>G</a:t>
                      </a:r>
                      <a:r>
                        <a:rPr sz="2800" b="1" spc="10" dirty="0">
                          <a:solidFill>
                            <a:srgbClr val="990033"/>
                          </a:solidFill>
                          <a:latin typeface="Arial"/>
                          <a:cs typeface="Arial"/>
                        </a:rPr>
                        <a:t>e</a:t>
                      </a:r>
                      <a:r>
                        <a:rPr sz="2800" b="1" spc="-15" dirty="0">
                          <a:solidFill>
                            <a:srgbClr val="990033"/>
                          </a:solidFill>
                          <a:latin typeface="Arial"/>
                          <a:cs typeface="Arial"/>
                        </a:rPr>
                        <a:t>og</a:t>
                      </a:r>
                      <a:r>
                        <a:rPr sz="2800" b="1" spc="-5" dirty="0">
                          <a:solidFill>
                            <a:srgbClr val="990033"/>
                          </a:solidFill>
                          <a:latin typeface="Arial"/>
                          <a:cs typeface="Arial"/>
                        </a:rPr>
                        <a:t>rap</a:t>
                      </a:r>
                      <a:r>
                        <a:rPr sz="2800" b="1" spc="-10" dirty="0">
                          <a:solidFill>
                            <a:srgbClr val="990033"/>
                          </a:solidFill>
                          <a:latin typeface="Arial"/>
                          <a:cs typeface="Arial"/>
                        </a:rPr>
                        <a:t>h</a:t>
                      </a:r>
                      <a:r>
                        <a:rPr sz="2800" b="1" dirty="0">
                          <a:solidFill>
                            <a:srgbClr val="990033"/>
                          </a:solidFill>
                          <a:latin typeface="Arial"/>
                          <a:cs typeface="Arial"/>
                        </a:rPr>
                        <a:t>i</a:t>
                      </a:r>
                      <a:r>
                        <a:rPr sz="2800" b="1" spc="-5" dirty="0">
                          <a:solidFill>
                            <a:srgbClr val="990033"/>
                          </a:solidFill>
                          <a:latin typeface="Arial"/>
                          <a:cs typeface="Arial"/>
                        </a:rPr>
                        <a:t>cal  Indications</a:t>
                      </a:r>
                      <a:endParaRPr sz="2800">
                        <a:latin typeface="Arial"/>
                        <a:cs typeface="Arial"/>
                      </a:endParaRPr>
                    </a:p>
                  </a:txBody>
                  <a:tcPr marL="0" marR="0" marT="450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794598">
                <a:tc>
                  <a:txBody>
                    <a:bodyPr/>
                    <a:lstStyle/>
                    <a:p>
                      <a:pPr marL="117475" marR="113030" indent="635" algn="ctr">
                        <a:lnSpc>
                          <a:spcPct val="100000"/>
                        </a:lnSpc>
                        <a:spcBef>
                          <a:spcPts val="359"/>
                        </a:spcBef>
                        <a:tabLst>
                          <a:tab pos="1070610" algn="l"/>
                        </a:tabLst>
                      </a:pPr>
                      <a:r>
                        <a:rPr sz="1800" b="1" spc="-5" dirty="0">
                          <a:solidFill>
                            <a:srgbClr val="FF0000"/>
                          </a:solidFill>
                          <a:latin typeface="Arial"/>
                          <a:cs typeface="Arial"/>
                        </a:rPr>
                        <a:t>Inventions </a:t>
                      </a:r>
                      <a:r>
                        <a:rPr sz="1800" b="1" dirty="0">
                          <a:solidFill>
                            <a:srgbClr val="FF0000"/>
                          </a:solidFill>
                          <a:latin typeface="Arial"/>
                          <a:cs typeface="Arial"/>
                        </a:rPr>
                        <a:t> </a:t>
                      </a:r>
                      <a:r>
                        <a:rPr sz="1800" b="1" spc="-5" dirty="0">
                          <a:solidFill>
                            <a:srgbClr val="FF0000"/>
                          </a:solidFill>
                          <a:latin typeface="Arial"/>
                          <a:cs typeface="Arial"/>
                        </a:rPr>
                        <a:t>relating	</a:t>
                      </a:r>
                      <a:r>
                        <a:rPr sz="1800" b="1" dirty="0">
                          <a:solidFill>
                            <a:srgbClr val="FF0000"/>
                          </a:solidFill>
                          <a:latin typeface="Arial"/>
                          <a:cs typeface="Arial"/>
                        </a:rPr>
                        <a:t>to </a:t>
                      </a:r>
                      <a:r>
                        <a:rPr sz="1800" b="1" spc="5" dirty="0">
                          <a:solidFill>
                            <a:srgbClr val="FF0000"/>
                          </a:solidFill>
                          <a:latin typeface="Arial"/>
                          <a:cs typeface="Arial"/>
                        </a:rPr>
                        <a:t> </a:t>
                      </a:r>
                      <a:r>
                        <a:rPr sz="1800" b="1" spc="-15" dirty="0">
                          <a:solidFill>
                            <a:srgbClr val="FF0000"/>
                          </a:solidFill>
                          <a:latin typeface="Arial"/>
                          <a:cs typeface="Arial"/>
                        </a:rPr>
                        <a:t>c</a:t>
                      </a:r>
                      <a:r>
                        <a:rPr sz="1800" b="1" spc="5" dirty="0">
                          <a:solidFill>
                            <a:srgbClr val="FF0000"/>
                          </a:solidFill>
                          <a:latin typeface="Arial"/>
                          <a:cs typeface="Arial"/>
                        </a:rPr>
                        <a:t>o</a:t>
                      </a:r>
                      <a:r>
                        <a:rPr sz="1800" b="1" spc="-5" dirty="0">
                          <a:solidFill>
                            <a:srgbClr val="FF0000"/>
                          </a:solidFill>
                          <a:latin typeface="Arial"/>
                          <a:cs typeface="Arial"/>
                        </a:rPr>
                        <a:t>nst</a:t>
                      </a:r>
                      <a:r>
                        <a:rPr sz="1800" b="1" spc="-15" dirty="0">
                          <a:solidFill>
                            <a:srgbClr val="FF0000"/>
                          </a:solidFill>
                          <a:latin typeface="Arial"/>
                          <a:cs typeface="Arial"/>
                        </a:rPr>
                        <a:t>r</a:t>
                      </a:r>
                      <a:r>
                        <a:rPr sz="1800" b="1" spc="5" dirty="0">
                          <a:solidFill>
                            <a:srgbClr val="FF0000"/>
                          </a:solidFill>
                          <a:latin typeface="Arial"/>
                          <a:cs typeface="Arial"/>
                        </a:rPr>
                        <a:t>u</a:t>
                      </a:r>
                      <a:r>
                        <a:rPr sz="1800" b="1" spc="-15" dirty="0">
                          <a:solidFill>
                            <a:srgbClr val="FF0000"/>
                          </a:solidFill>
                          <a:latin typeface="Arial"/>
                          <a:cs typeface="Arial"/>
                        </a:rPr>
                        <a:t>c</a:t>
                      </a:r>
                      <a:r>
                        <a:rPr sz="1800" b="1" dirty="0">
                          <a:solidFill>
                            <a:srgbClr val="FF0000"/>
                          </a:solidFill>
                          <a:latin typeface="Arial"/>
                          <a:cs typeface="Arial"/>
                        </a:rPr>
                        <a:t>t</a:t>
                      </a:r>
                      <a:r>
                        <a:rPr sz="1800" b="1" spc="5" dirty="0">
                          <a:solidFill>
                            <a:srgbClr val="FF0000"/>
                          </a:solidFill>
                          <a:latin typeface="Arial"/>
                          <a:cs typeface="Arial"/>
                        </a:rPr>
                        <a:t>i</a:t>
                      </a:r>
                      <a:r>
                        <a:rPr sz="1800" b="1" spc="-5" dirty="0">
                          <a:solidFill>
                            <a:srgbClr val="FF0000"/>
                          </a:solidFill>
                          <a:latin typeface="Arial"/>
                          <a:cs typeface="Arial"/>
                        </a:rPr>
                        <a:t>onal  </a:t>
                      </a:r>
                      <a:r>
                        <a:rPr sz="1800" b="1" spc="-10" dirty="0">
                          <a:solidFill>
                            <a:srgbClr val="FF0000"/>
                          </a:solidFill>
                          <a:latin typeface="Arial"/>
                          <a:cs typeface="Arial"/>
                        </a:rPr>
                        <a:t>features</a:t>
                      </a:r>
                      <a:endParaRPr sz="1800">
                        <a:latin typeface="Arial"/>
                        <a:cs typeface="Arial"/>
                      </a:endParaRPr>
                    </a:p>
                  </a:txBody>
                  <a:tcPr marL="0" marR="0" marT="45719"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8905" marR="123189" indent="3175" algn="ctr">
                        <a:lnSpc>
                          <a:spcPct val="100000"/>
                        </a:lnSpc>
                        <a:spcBef>
                          <a:spcPts val="359"/>
                        </a:spcBef>
                      </a:pPr>
                      <a:r>
                        <a:rPr sz="1800" b="1" spc="-5" dirty="0">
                          <a:solidFill>
                            <a:srgbClr val="040470"/>
                          </a:solidFill>
                          <a:latin typeface="Arial"/>
                          <a:cs typeface="Arial"/>
                        </a:rPr>
                        <a:t>any </a:t>
                      </a:r>
                      <a:r>
                        <a:rPr sz="1800" b="1" dirty="0">
                          <a:solidFill>
                            <a:srgbClr val="040470"/>
                          </a:solidFill>
                          <a:latin typeface="Arial"/>
                          <a:cs typeface="Arial"/>
                        </a:rPr>
                        <a:t> </a:t>
                      </a:r>
                      <a:r>
                        <a:rPr sz="1800" b="1" spc="-5" dirty="0">
                          <a:solidFill>
                            <a:srgbClr val="040470"/>
                          </a:solidFill>
                          <a:latin typeface="Arial"/>
                          <a:cs typeface="Arial"/>
                        </a:rPr>
                        <a:t>modification</a:t>
                      </a:r>
                      <a:r>
                        <a:rPr sz="1800" b="1" spc="-65" dirty="0">
                          <a:solidFill>
                            <a:srgbClr val="040470"/>
                          </a:solidFill>
                          <a:latin typeface="Arial"/>
                          <a:cs typeface="Arial"/>
                        </a:rPr>
                        <a:t> </a:t>
                      </a:r>
                      <a:r>
                        <a:rPr sz="1800" b="1" dirty="0">
                          <a:solidFill>
                            <a:srgbClr val="040470"/>
                          </a:solidFill>
                          <a:latin typeface="Arial"/>
                          <a:cs typeface="Arial"/>
                        </a:rPr>
                        <a:t>in </a:t>
                      </a:r>
                      <a:r>
                        <a:rPr sz="1800" b="1" spc="-484" dirty="0">
                          <a:solidFill>
                            <a:srgbClr val="040470"/>
                          </a:solidFill>
                          <a:latin typeface="Arial"/>
                          <a:cs typeface="Arial"/>
                        </a:rPr>
                        <a:t> </a:t>
                      </a:r>
                      <a:r>
                        <a:rPr sz="1800" b="1" spc="-10" dirty="0">
                          <a:solidFill>
                            <a:srgbClr val="040470"/>
                          </a:solidFill>
                          <a:latin typeface="Arial"/>
                          <a:cs typeface="Arial"/>
                        </a:rPr>
                        <a:t>shape,pattern, </a:t>
                      </a:r>
                      <a:r>
                        <a:rPr sz="1800" b="1" spc="-5" dirty="0">
                          <a:solidFill>
                            <a:srgbClr val="040470"/>
                          </a:solidFill>
                          <a:latin typeface="Arial"/>
                          <a:cs typeface="Arial"/>
                        </a:rPr>
                        <a:t> configuration</a:t>
                      </a:r>
                      <a:endParaRPr sz="1800">
                        <a:latin typeface="Arial"/>
                        <a:cs typeface="Arial"/>
                      </a:endParaRPr>
                    </a:p>
                  </a:txBody>
                  <a:tcPr marL="0" marR="0" marT="4571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0" marR="773430" indent="17145" algn="just">
                        <a:lnSpc>
                          <a:spcPct val="100000"/>
                        </a:lnSpc>
                        <a:spcBef>
                          <a:spcPts val="359"/>
                        </a:spcBef>
                      </a:pPr>
                      <a:r>
                        <a:rPr sz="1800" b="1" spc="-5" dirty="0">
                          <a:solidFill>
                            <a:srgbClr val="339933"/>
                          </a:solidFill>
                          <a:latin typeface="Arial"/>
                          <a:cs typeface="Arial"/>
                        </a:rPr>
                        <a:t>Word </a:t>
                      </a:r>
                      <a:r>
                        <a:rPr sz="1800" b="1" spc="-490" dirty="0">
                          <a:solidFill>
                            <a:srgbClr val="339933"/>
                          </a:solidFill>
                          <a:latin typeface="Arial"/>
                          <a:cs typeface="Arial"/>
                        </a:rPr>
                        <a:t> </a:t>
                      </a:r>
                      <a:r>
                        <a:rPr sz="1800" b="1" spc="-5" dirty="0">
                          <a:solidFill>
                            <a:srgbClr val="339933"/>
                          </a:solidFill>
                          <a:latin typeface="Arial"/>
                          <a:cs typeface="Arial"/>
                        </a:rPr>
                        <a:t>Na</a:t>
                      </a:r>
                      <a:r>
                        <a:rPr sz="1800" b="1" spc="-15" dirty="0">
                          <a:solidFill>
                            <a:srgbClr val="339933"/>
                          </a:solidFill>
                          <a:latin typeface="Arial"/>
                          <a:cs typeface="Arial"/>
                        </a:rPr>
                        <a:t>m</a:t>
                      </a:r>
                      <a:r>
                        <a:rPr sz="1800" b="1" dirty="0">
                          <a:solidFill>
                            <a:srgbClr val="339933"/>
                          </a:solidFill>
                          <a:latin typeface="Arial"/>
                          <a:cs typeface="Arial"/>
                        </a:rPr>
                        <a:t>e  </a:t>
                      </a:r>
                      <a:r>
                        <a:rPr sz="1800" b="1" spc="-5" dirty="0">
                          <a:solidFill>
                            <a:srgbClr val="339933"/>
                          </a:solidFill>
                          <a:latin typeface="Arial"/>
                          <a:cs typeface="Arial"/>
                        </a:rPr>
                        <a:t>Logo</a:t>
                      </a:r>
                      <a:endParaRPr sz="1800">
                        <a:latin typeface="Arial"/>
                        <a:cs typeface="Arial"/>
                      </a:endParaRPr>
                    </a:p>
                  </a:txBody>
                  <a:tcPr marL="0" marR="0" marT="4571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65735" marR="90170" indent="-69850">
                        <a:lnSpc>
                          <a:spcPct val="100000"/>
                        </a:lnSpc>
                        <a:spcBef>
                          <a:spcPts val="359"/>
                        </a:spcBef>
                      </a:pPr>
                      <a:r>
                        <a:rPr sz="1800" b="1" spc="-5" dirty="0">
                          <a:solidFill>
                            <a:srgbClr val="990033"/>
                          </a:solidFill>
                          <a:latin typeface="Arial"/>
                          <a:cs typeface="Arial"/>
                        </a:rPr>
                        <a:t>Indications </a:t>
                      </a:r>
                      <a:r>
                        <a:rPr sz="1800" b="1" dirty="0">
                          <a:solidFill>
                            <a:srgbClr val="990033"/>
                          </a:solidFill>
                          <a:latin typeface="Arial"/>
                          <a:cs typeface="Arial"/>
                        </a:rPr>
                        <a:t>of </a:t>
                      </a:r>
                      <a:r>
                        <a:rPr sz="1800" b="1" spc="-5" dirty="0">
                          <a:solidFill>
                            <a:srgbClr val="990033"/>
                          </a:solidFill>
                          <a:latin typeface="Arial"/>
                          <a:cs typeface="Arial"/>
                        </a:rPr>
                        <a:t>source </a:t>
                      </a:r>
                      <a:r>
                        <a:rPr sz="1800" b="1" spc="-495" dirty="0">
                          <a:solidFill>
                            <a:srgbClr val="990033"/>
                          </a:solidFill>
                          <a:latin typeface="Arial"/>
                          <a:cs typeface="Arial"/>
                        </a:rPr>
                        <a:t> </a:t>
                      </a:r>
                      <a:r>
                        <a:rPr sz="1800" b="1" spc="-5" dirty="0">
                          <a:solidFill>
                            <a:srgbClr val="990033"/>
                          </a:solidFill>
                          <a:latin typeface="Arial"/>
                          <a:cs typeface="Arial"/>
                        </a:rPr>
                        <a:t>origin</a:t>
                      </a:r>
                      <a:r>
                        <a:rPr sz="1800" b="1" spc="-20" dirty="0">
                          <a:solidFill>
                            <a:srgbClr val="990033"/>
                          </a:solidFill>
                          <a:latin typeface="Arial"/>
                          <a:cs typeface="Arial"/>
                        </a:rPr>
                        <a:t> </a:t>
                      </a:r>
                      <a:r>
                        <a:rPr sz="1800" b="1" dirty="0">
                          <a:solidFill>
                            <a:srgbClr val="990033"/>
                          </a:solidFill>
                          <a:latin typeface="Arial"/>
                          <a:cs typeface="Arial"/>
                        </a:rPr>
                        <a:t>or</a:t>
                      </a:r>
                      <a:r>
                        <a:rPr sz="1800" b="1" spc="-35" dirty="0">
                          <a:solidFill>
                            <a:srgbClr val="990033"/>
                          </a:solidFill>
                          <a:latin typeface="Arial"/>
                          <a:cs typeface="Arial"/>
                        </a:rPr>
                        <a:t> </a:t>
                      </a:r>
                      <a:r>
                        <a:rPr sz="1800" b="1" spc="-5" dirty="0">
                          <a:solidFill>
                            <a:srgbClr val="990033"/>
                          </a:solidFill>
                          <a:latin typeface="Arial"/>
                          <a:cs typeface="Arial"/>
                        </a:rPr>
                        <a:t>geography</a:t>
                      </a:r>
                      <a:endParaRPr sz="1800">
                        <a:latin typeface="Arial"/>
                        <a:cs typeface="Arial"/>
                      </a:endParaRPr>
                    </a:p>
                  </a:txBody>
                  <a:tcPr marL="0" marR="0" marT="4571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794598">
                <a:tc>
                  <a:txBody>
                    <a:bodyPr/>
                    <a:lstStyle/>
                    <a:p>
                      <a:pPr marL="382905" marR="326390" indent="-49530">
                        <a:lnSpc>
                          <a:spcPct val="100000"/>
                        </a:lnSpc>
                        <a:spcBef>
                          <a:spcPts val="355"/>
                        </a:spcBef>
                      </a:pPr>
                      <a:r>
                        <a:rPr sz="1800" b="1" dirty="0">
                          <a:solidFill>
                            <a:srgbClr val="FF0000"/>
                          </a:solidFill>
                          <a:latin typeface="Arial"/>
                          <a:cs typeface="Arial"/>
                        </a:rPr>
                        <a:t>e.g.</a:t>
                      </a:r>
                      <a:r>
                        <a:rPr sz="1800" b="1" spc="-95" dirty="0">
                          <a:solidFill>
                            <a:srgbClr val="FF0000"/>
                          </a:solidFill>
                          <a:latin typeface="Arial"/>
                          <a:cs typeface="Arial"/>
                        </a:rPr>
                        <a:t> </a:t>
                      </a:r>
                      <a:r>
                        <a:rPr sz="1800" b="1" spc="-5" dirty="0">
                          <a:solidFill>
                            <a:srgbClr val="FF0000"/>
                          </a:solidFill>
                          <a:latin typeface="Arial"/>
                          <a:cs typeface="Arial"/>
                        </a:rPr>
                        <a:t>Safety </a:t>
                      </a:r>
                      <a:r>
                        <a:rPr sz="1800" b="1" spc="-484" dirty="0">
                          <a:solidFill>
                            <a:srgbClr val="FF0000"/>
                          </a:solidFill>
                          <a:latin typeface="Arial"/>
                          <a:cs typeface="Arial"/>
                        </a:rPr>
                        <a:t> </a:t>
                      </a:r>
                      <a:r>
                        <a:rPr sz="1800" b="1" spc="-10" dirty="0">
                          <a:solidFill>
                            <a:srgbClr val="FF0000"/>
                          </a:solidFill>
                          <a:latin typeface="Arial"/>
                          <a:cs typeface="Arial"/>
                        </a:rPr>
                        <a:t>Valve,</a:t>
                      </a:r>
                      <a:endParaRPr sz="1800">
                        <a:latin typeface="Arial"/>
                        <a:cs typeface="Arial"/>
                      </a:endParaRPr>
                    </a:p>
                    <a:p>
                      <a:pPr marL="143510" marR="137160" algn="ctr">
                        <a:lnSpc>
                          <a:spcPct val="100000"/>
                        </a:lnSpc>
                        <a:tabLst>
                          <a:tab pos="398780" algn="l"/>
                        </a:tabLst>
                      </a:pPr>
                      <a:r>
                        <a:rPr sz="1800" b="1" spc="-5" dirty="0">
                          <a:solidFill>
                            <a:srgbClr val="FF0000"/>
                          </a:solidFill>
                          <a:latin typeface="Arial"/>
                          <a:cs typeface="Arial"/>
                        </a:rPr>
                        <a:t>Mechanism</a:t>
                      </a:r>
                      <a:r>
                        <a:rPr sz="1800" b="1" spc="-85" dirty="0">
                          <a:solidFill>
                            <a:srgbClr val="FF0000"/>
                          </a:solidFill>
                          <a:latin typeface="Arial"/>
                          <a:cs typeface="Arial"/>
                        </a:rPr>
                        <a:t> </a:t>
                      </a:r>
                      <a:r>
                        <a:rPr sz="1800" b="1" spc="-5" dirty="0">
                          <a:solidFill>
                            <a:srgbClr val="FF0000"/>
                          </a:solidFill>
                          <a:latin typeface="Arial"/>
                          <a:cs typeface="Arial"/>
                        </a:rPr>
                        <a:t>of </a:t>
                      </a:r>
                      <a:r>
                        <a:rPr sz="1800" b="1" spc="-484" dirty="0">
                          <a:solidFill>
                            <a:srgbClr val="FF0000"/>
                          </a:solidFill>
                          <a:latin typeface="Arial"/>
                          <a:cs typeface="Arial"/>
                        </a:rPr>
                        <a:t> </a:t>
                      </a:r>
                      <a:r>
                        <a:rPr sz="1800" b="1" dirty="0">
                          <a:solidFill>
                            <a:srgbClr val="FF0000"/>
                          </a:solidFill>
                          <a:latin typeface="Arial"/>
                          <a:cs typeface="Arial"/>
                        </a:rPr>
                        <a:t>a	</a:t>
                      </a:r>
                      <a:r>
                        <a:rPr sz="1800" b="1" spc="-10" dirty="0">
                          <a:solidFill>
                            <a:srgbClr val="FF0000"/>
                          </a:solidFill>
                          <a:latin typeface="Arial"/>
                          <a:cs typeface="Arial"/>
                        </a:rPr>
                        <a:t>PRESSURE </a:t>
                      </a:r>
                      <a:r>
                        <a:rPr sz="1800" b="1" spc="-490" dirty="0">
                          <a:solidFill>
                            <a:srgbClr val="FF0000"/>
                          </a:solidFill>
                          <a:latin typeface="Arial"/>
                          <a:cs typeface="Arial"/>
                        </a:rPr>
                        <a:t> </a:t>
                      </a:r>
                      <a:r>
                        <a:rPr sz="1800" b="1" spc="-5" dirty="0">
                          <a:solidFill>
                            <a:srgbClr val="FF0000"/>
                          </a:solidFill>
                          <a:latin typeface="Arial"/>
                          <a:cs typeface="Arial"/>
                        </a:rPr>
                        <a:t>COOKER</a:t>
                      </a:r>
                      <a:endParaRPr sz="1800">
                        <a:latin typeface="Arial"/>
                        <a:cs typeface="Arial"/>
                      </a:endParaRPr>
                    </a:p>
                  </a:txBody>
                  <a:tcPr marL="0" marR="0" marT="45085" marB="0">
                    <a:lnL w="1270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91440" marR="86995" indent="57785">
                        <a:lnSpc>
                          <a:spcPct val="100000"/>
                        </a:lnSpc>
                        <a:spcBef>
                          <a:spcPts val="355"/>
                        </a:spcBef>
                        <a:tabLst>
                          <a:tab pos="955675" algn="l"/>
                        </a:tabLst>
                      </a:pPr>
                      <a:r>
                        <a:rPr sz="1800" b="1" spc="-5" dirty="0">
                          <a:solidFill>
                            <a:srgbClr val="040470"/>
                          </a:solidFill>
                          <a:latin typeface="Arial"/>
                          <a:cs typeface="Arial"/>
                        </a:rPr>
                        <a:t>e.g. shape of </a:t>
                      </a:r>
                      <a:r>
                        <a:rPr sz="1800" b="1" dirty="0">
                          <a:solidFill>
                            <a:srgbClr val="040470"/>
                          </a:solidFill>
                          <a:latin typeface="Arial"/>
                          <a:cs typeface="Arial"/>
                        </a:rPr>
                        <a:t>a </a:t>
                      </a:r>
                      <a:r>
                        <a:rPr sz="1800" b="1" spc="-490" dirty="0">
                          <a:solidFill>
                            <a:srgbClr val="040470"/>
                          </a:solidFill>
                          <a:latin typeface="Arial"/>
                          <a:cs typeface="Arial"/>
                        </a:rPr>
                        <a:t> </a:t>
                      </a:r>
                      <a:r>
                        <a:rPr sz="1800" b="1" spc="-5" dirty="0">
                          <a:solidFill>
                            <a:srgbClr val="040470"/>
                          </a:solidFill>
                          <a:latin typeface="Arial"/>
                          <a:cs typeface="Arial"/>
                        </a:rPr>
                        <a:t>handle	or</a:t>
                      </a:r>
                      <a:r>
                        <a:rPr sz="1800" b="1" spc="-90" dirty="0">
                          <a:solidFill>
                            <a:srgbClr val="040470"/>
                          </a:solidFill>
                          <a:latin typeface="Arial"/>
                          <a:cs typeface="Arial"/>
                        </a:rPr>
                        <a:t> </a:t>
                      </a:r>
                      <a:r>
                        <a:rPr sz="1800" b="1" spc="-5" dirty="0">
                          <a:solidFill>
                            <a:srgbClr val="040470"/>
                          </a:solidFill>
                          <a:latin typeface="Arial"/>
                          <a:cs typeface="Arial"/>
                        </a:rPr>
                        <a:t>body</a:t>
                      </a:r>
                      <a:endParaRPr sz="1800">
                        <a:latin typeface="Arial"/>
                        <a:cs typeface="Arial"/>
                      </a:endParaRPr>
                    </a:p>
                    <a:p>
                      <a:pPr marL="313055" marR="307340" algn="ctr">
                        <a:lnSpc>
                          <a:spcPct val="100000"/>
                        </a:lnSpc>
                      </a:pPr>
                      <a:r>
                        <a:rPr sz="1800" b="1" spc="-5" dirty="0">
                          <a:solidFill>
                            <a:srgbClr val="040470"/>
                          </a:solidFill>
                          <a:latin typeface="Arial"/>
                          <a:cs typeface="Arial"/>
                        </a:rPr>
                        <a:t>portion</a:t>
                      </a:r>
                      <a:r>
                        <a:rPr sz="1800" b="1" spc="-35" dirty="0">
                          <a:solidFill>
                            <a:srgbClr val="040470"/>
                          </a:solidFill>
                          <a:latin typeface="Arial"/>
                          <a:cs typeface="Arial"/>
                        </a:rPr>
                        <a:t> </a:t>
                      </a:r>
                      <a:r>
                        <a:rPr sz="1800" b="1" dirty="0">
                          <a:solidFill>
                            <a:srgbClr val="040470"/>
                          </a:solidFill>
                          <a:latin typeface="Arial"/>
                          <a:cs typeface="Arial"/>
                        </a:rPr>
                        <a:t>of</a:t>
                      </a:r>
                      <a:r>
                        <a:rPr sz="1800" b="1" spc="-45" dirty="0">
                          <a:solidFill>
                            <a:srgbClr val="040470"/>
                          </a:solidFill>
                          <a:latin typeface="Arial"/>
                          <a:cs typeface="Arial"/>
                        </a:rPr>
                        <a:t> </a:t>
                      </a:r>
                      <a:r>
                        <a:rPr sz="1800" b="1" dirty="0">
                          <a:solidFill>
                            <a:srgbClr val="040470"/>
                          </a:solidFill>
                          <a:latin typeface="Arial"/>
                          <a:cs typeface="Arial"/>
                        </a:rPr>
                        <a:t>a </a:t>
                      </a:r>
                      <a:r>
                        <a:rPr sz="1800" b="1" spc="-484" dirty="0">
                          <a:solidFill>
                            <a:srgbClr val="040470"/>
                          </a:solidFill>
                          <a:latin typeface="Arial"/>
                          <a:cs typeface="Arial"/>
                        </a:rPr>
                        <a:t> </a:t>
                      </a:r>
                      <a:r>
                        <a:rPr sz="1800" b="1" spc="-10" dirty="0">
                          <a:solidFill>
                            <a:srgbClr val="040470"/>
                          </a:solidFill>
                          <a:latin typeface="Arial"/>
                          <a:cs typeface="Arial"/>
                        </a:rPr>
                        <a:t>pressure </a:t>
                      </a:r>
                      <a:r>
                        <a:rPr sz="1800" b="1" spc="-5" dirty="0">
                          <a:solidFill>
                            <a:srgbClr val="040470"/>
                          </a:solidFill>
                          <a:latin typeface="Arial"/>
                          <a:cs typeface="Arial"/>
                        </a:rPr>
                        <a:t> </a:t>
                      </a:r>
                      <a:r>
                        <a:rPr sz="1800" b="1" spc="-10" dirty="0">
                          <a:solidFill>
                            <a:srgbClr val="040470"/>
                          </a:solidFill>
                          <a:latin typeface="Arial"/>
                          <a:cs typeface="Arial"/>
                        </a:rPr>
                        <a:t>cooker</a:t>
                      </a:r>
                      <a:endParaRPr sz="1800">
                        <a:latin typeface="Arial"/>
                        <a:cs typeface="Arial"/>
                      </a:endParaRPr>
                    </a:p>
                  </a:txBody>
                  <a:tcPr marL="0" marR="0" marT="45085"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179070" marR="171450" indent="175260">
                        <a:lnSpc>
                          <a:spcPct val="100000"/>
                        </a:lnSpc>
                        <a:spcBef>
                          <a:spcPts val="355"/>
                        </a:spcBef>
                        <a:tabLst>
                          <a:tab pos="876935" algn="l"/>
                        </a:tabLst>
                      </a:pPr>
                      <a:r>
                        <a:rPr sz="1800" b="1" dirty="0">
                          <a:solidFill>
                            <a:srgbClr val="339933"/>
                          </a:solidFill>
                          <a:latin typeface="Arial"/>
                          <a:cs typeface="Arial"/>
                        </a:rPr>
                        <a:t>e.g.	for </a:t>
                      </a:r>
                      <a:r>
                        <a:rPr sz="1800" b="1" spc="-10" dirty="0">
                          <a:solidFill>
                            <a:srgbClr val="339933"/>
                          </a:solidFill>
                          <a:latin typeface="Arial"/>
                          <a:cs typeface="Arial"/>
                        </a:rPr>
                        <a:t>same </a:t>
                      </a:r>
                      <a:r>
                        <a:rPr sz="1800" b="1" spc="-5" dirty="0">
                          <a:solidFill>
                            <a:srgbClr val="339933"/>
                          </a:solidFill>
                          <a:latin typeface="Arial"/>
                          <a:cs typeface="Arial"/>
                        </a:rPr>
                        <a:t> </a:t>
                      </a:r>
                      <a:r>
                        <a:rPr sz="1800" b="1" spc="-10" dirty="0">
                          <a:solidFill>
                            <a:srgbClr val="339933"/>
                          </a:solidFill>
                          <a:latin typeface="Arial"/>
                          <a:cs typeface="Arial"/>
                        </a:rPr>
                        <a:t>Pressure</a:t>
                      </a:r>
                      <a:r>
                        <a:rPr sz="1800" b="1" spc="-75" dirty="0">
                          <a:solidFill>
                            <a:srgbClr val="339933"/>
                          </a:solidFill>
                          <a:latin typeface="Arial"/>
                          <a:cs typeface="Arial"/>
                        </a:rPr>
                        <a:t> </a:t>
                      </a:r>
                      <a:r>
                        <a:rPr sz="1800" b="1" spc="-5" dirty="0">
                          <a:solidFill>
                            <a:srgbClr val="339933"/>
                          </a:solidFill>
                          <a:latin typeface="Arial"/>
                          <a:cs typeface="Arial"/>
                        </a:rPr>
                        <a:t>Cooker</a:t>
                      </a:r>
                      <a:endParaRPr sz="1800">
                        <a:latin typeface="Arial"/>
                        <a:cs typeface="Arial"/>
                      </a:endParaRPr>
                    </a:p>
                    <a:p>
                      <a:pPr marL="325755" marR="317500" indent="73025" algn="just">
                        <a:lnSpc>
                          <a:spcPct val="100000"/>
                        </a:lnSpc>
                      </a:pPr>
                      <a:r>
                        <a:rPr sz="1800" b="1" spc="-5" dirty="0">
                          <a:solidFill>
                            <a:srgbClr val="339933"/>
                          </a:solidFill>
                          <a:latin typeface="Arial"/>
                          <a:cs typeface="Arial"/>
                        </a:rPr>
                        <a:t>“PRESTIGE” </a:t>
                      </a:r>
                      <a:r>
                        <a:rPr sz="1800" b="1" dirty="0">
                          <a:solidFill>
                            <a:srgbClr val="339933"/>
                          </a:solidFill>
                          <a:latin typeface="Arial"/>
                          <a:cs typeface="Arial"/>
                        </a:rPr>
                        <a:t> </a:t>
                      </a:r>
                      <a:r>
                        <a:rPr sz="1800" b="1" spc="-5" dirty="0">
                          <a:solidFill>
                            <a:srgbClr val="339933"/>
                          </a:solidFill>
                          <a:latin typeface="Arial"/>
                          <a:cs typeface="Arial"/>
                        </a:rPr>
                        <a:t>“HAWKINS” </a:t>
                      </a:r>
                      <a:r>
                        <a:rPr sz="1800" b="1" dirty="0">
                          <a:solidFill>
                            <a:srgbClr val="339933"/>
                          </a:solidFill>
                          <a:latin typeface="Arial"/>
                          <a:cs typeface="Arial"/>
                        </a:rPr>
                        <a:t> </a:t>
                      </a:r>
                      <a:r>
                        <a:rPr sz="1800" b="1" spc="-5" dirty="0">
                          <a:solidFill>
                            <a:srgbClr val="339933"/>
                          </a:solidFill>
                          <a:latin typeface="Arial"/>
                          <a:cs typeface="Arial"/>
                        </a:rPr>
                        <a:t>“</a:t>
                      </a:r>
                      <a:r>
                        <a:rPr sz="1800" b="1" dirty="0">
                          <a:solidFill>
                            <a:srgbClr val="339933"/>
                          </a:solidFill>
                          <a:latin typeface="Arial"/>
                          <a:cs typeface="Arial"/>
                        </a:rPr>
                        <a:t>M</a:t>
                      </a:r>
                      <a:r>
                        <a:rPr sz="1800" b="1" spc="-10" dirty="0">
                          <a:solidFill>
                            <a:srgbClr val="339933"/>
                          </a:solidFill>
                          <a:latin typeface="Arial"/>
                          <a:cs typeface="Arial"/>
                        </a:rPr>
                        <a:t>A</a:t>
                      </a:r>
                      <a:r>
                        <a:rPr sz="1800" b="1" spc="-5" dirty="0">
                          <a:solidFill>
                            <a:srgbClr val="339933"/>
                          </a:solidFill>
                          <a:latin typeface="Arial"/>
                          <a:cs typeface="Arial"/>
                        </a:rPr>
                        <a:t>HA</a:t>
                      </a:r>
                      <a:r>
                        <a:rPr sz="1800" b="1" spc="-10" dirty="0">
                          <a:solidFill>
                            <a:srgbClr val="339933"/>
                          </a:solidFill>
                          <a:latin typeface="Arial"/>
                          <a:cs typeface="Arial"/>
                        </a:rPr>
                        <a:t>R</a:t>
                      </a:r>
                      <a:r>
                        <a:rPr sz="1800" b="1" spc="-5" dirty="0">
                          <a:solidFill>
                            <a:srgbClr val="339933"/>
                          </a:solidFill>
                          <a:latin typeface="Arial"/>
                          <a:cs typeface="Arial"/>
                        </a:rPr>
                        <a:t>AJ</a:t>
                      </a:r>
                      <a:r>
                        <a:rPr sz="1800" b="1" spc="-10" dirty="0">
                          <a:solidFill>
                            <a:srgbClr val="339933"/>
                          </a:solidFill>
                          <a:latin typeface="Arial"/>
                          <a:cs typeface="Arial"/>
                        </a:rPr>
                        <a:t>A</a:t>
                      </a:r>
                      <a:r>
                        <a:rPr sz="1800" b="1" dirty="0">
                          <a:solidFill>
                            <a:srgbClr val="339933"/>
                          </a:solidFill>
                          <a:latin typeface="Arial"/>
                          <a:cs typeface="Arial"/>
                        </a:rPr>
                        <a:t>”</a:t>
                      </a:r>
                      <a:endParaRPr sz="1800">
                        <a:latin typeface="Arial"/>
                        <a:cs typeface="Arial"/>
                      </a:endParaRPr>
                    </a:p>
                  </a:txBody>
                  <a:tcPr marL="0" marR="0" marT="45085"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123825" marR="118110" indent="2540" algn="ctr">
                        <a:lnSpc>
                          <a:spcPts val="2610"/>
                        </a:lnSpc>
                        <a:spcBef>
                          <a:spcPts val="70"/>
                        </a:spcBef>
                      </a:pPr>
                      <a:r>
                        <a:rPr sz="1800" b="1" spc="-5" dirty="0">
                          <a:solidFill>
                            <a:srgbClr val="990033"/>
                          </a:solidFill>
                          <a:latin typeface="Arial"/>
                          <a:cs typeface="Arial"/>
                        </a:rPr>
                        <a:t>Darjeeling </a:t>
                      </a:r>
                      <a:r>
                        <a:rPr sz="1800" b="1" dirty="0">
                          <a:solidFill>
                            <a:srgbClr val="990033"/>
                          </a:solidFill>
                          <a:latin typeface="Arial"/>
                          <a:cs typeface="Arial"/>
                        </a:rPr>
                        <a:t>tea </a:t>
                      </a:r>
                      <a:r>
                        <a:rPr sz="1800" b="1" spc="5" dirty="0">
                          <a:solidFill>
                            <a:srgbClr val="990033"/>
                          </a:solidFill>
                          <a:latin typeface="Arial"/>
                          <a:cs typeface="Arial"/>
                        </a:rPr>
                        <a:t> </a:t>
                      </a:r>
                      <a:r>
                        <a:rPr sz="1800" b="1" spc="-5" dirty="0">
                          <a:solidFill>
                            <a:srgbClr val="990033"/>
                          </a:solidFill>
                          <a:latin typeface="Arial"/>
                          <a:cs typeface="Arial"/>
                        </a:rPr>
                        <a:t>Kanchipuram</a:t>
                      </a:r>
                      <a:r>
                        <a:rPr sz="1800" b="1" spc="-80" dirty="0">
                          <a:solidFill>
                            <a:srgbClr val="990033"/>
                          </a:solidFill>
                          <a:latin typeface="Arial"/>
                          <a:cs typeface="Arial"/>
                        </a:rPr>
                        <a:t> </a:t>
                      </a:r>
                      <a:r>
                        <a:rPr sz="1800" b="1" spc="-10" dirty="0">
                          <a:solidFill>
                            <a:srgbClr val="990033"/>
                          </a:solidFill>
                          <a:latin typeface="Arial"/>
                          <a:cs typeface="Arial"/>
                        </a:rPr>
                        <a:t>sarees </a:t>
                      </a:r>
                      <a:r>
                        <a:rPr sz="1800" b="1" spc="-484" dirty="0">
                          <a:solidFill>
                            <a:srgbClr val="990033"/>
                          </a:solidFill>
                          <a:latin typeface="Arial"/>
                          <a:cs typeface="Arial"/>
                        </a:rPr>
                        <a:t> </a:t>
                      </a:r>
                      <a:r>
                        <a:rPr sz="1800" b="1" spc="-5" dirty="0">
                          <a:solidFill>
                            <a:srgbClr val="990033"/>
                          </a:solidFill>
                          <a:latin typeface="Arial"/>
                          <a:cs typeface="Arial"/>
                        </a:rPr>
                        <a:t>KolhapurI</a:t>
                      </a:r>
                      <a:r>
                        <a:rPr sz="1800" b="1" spc="-25" dirty="0">
                          <a:solidFill>
                            <a:srgbClr val="990033"/>
                          </a:solidFill>
                          <a:latin typeface="Arial"/>
                          <a:cs typeface="Arial"/>
                        </a:rPr>
                        <a:t> </a:t>
                      </a:r>
                      <a:r>
                        <a:rPr sz="1800" b="1" spc="-5" dirty="0">
                          <a:solidFill>
                            <a:srgbClr val="990033"/>
                          </a:solidFill>
                          <a:latin typeface="Arial"/>
                          <a:cs typeface="Arial"/>
                        </a:rPr>
                        <a:t>chappals</a:t>
                      </a:r>
                      <a:endParaRPr sz="1800">
                        <a:latin typeface="Arial"/>
                        <a:cs typeface="Arial"/>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2540064" y="719899"/>
            <a:ext cx="4291965" cy="443709"/>
          </a:xfrm>
          <a:prstGeom prst="rect">
            <a:avLst/>
          </a:prstGeom>
        </p:spPr>
        <p:txBody>
          <a:bodyPr vert="horz" wrap="square" lIns="0" tIns="12698" rIns="0" bIns="0" rtlCol="0">
            <a:spAutoFit/>
          </a:bodyPr>
          <a:lstStyle/>
          <a:p>
            <a:pPr marL="12698">
              <a:spcBef>
                <a:spcPts val="100"/>
              </a:spcBef>
            </a:pPr>
            <a:r>
              <a:rPr sz="2800" b="1" u="heavy" spc="-10" dirty="0">
                <a:solidFill>
                  <a:srgbClr val="99078F"/>
                </a:solidFill>
                <a:uFill>
                  <a:solidFill>
                    <a:srgbClr val="99078F"/>
                  </a:solidFill>
                </a:uFill>
                <a:latin typeface="Times New Roman"/>
                <a:cs typeface="Times New Roman"/>
              </a:rPr>
              <a:t>INDUSTRIAL</a:t>
            </a:r>
            <a:r>
              <a:rPr sz="2800" b="1" u="heavy" spc="-55" dirty="0">
                <a:solidFill>
                  <a:srgbClr val="99078F"/>
                </a:solidFill>
                <a:uFill>
                  <a:solidFill>
                    <a:srgbClr val="99078F"/>
                  </a:solidFill>
                </a:uFill>
                <a:latin typeface="Times New Roman"/>
                <a:cs typeface="Times New Roman"/>
              </a:rPr>
              <a:t> </a:t>
            </a:r>
            <a:r>
              <a:rPr sz="2800" b="1" u="heavy" spc="-10" dirty="0">
                <a:solidFill>
                  <a:srgbClr val="99078F"/>
                </a:solidFill>
                <a:uFill>
                  <a:solidFill>
                    <a:srgbClr val="99078F"/>
                  </a:solidFill>
                </a:uFill>
                <a:latin typeface="Times New Roman"/>
                <a:cs typeface="Times New Roman"/>
              </a:rPr>
              <a:t>PROPERTY</a:t>
            </a:r>
            <a:endParaRPr sz="28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609600"/>
            <a:ext cx="8628877" cy="5091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0"/>
            <a:ext cx="2480487" cy="369332"/>
          </a:xfrm>
          <a:prstGeom prst="rect">
            <a:avLst/>
          </a:prstGeom>
        </p:spPr>
        <p:txBody>
          <a:bodyPr wrap="none">
            <a:spAutoFit/>
          </a:bodyPr>
          <a:lstStyle/>
          <a:p>
            <a:r>
              <a:rPr lang="en-US" dirty="0" smtClean="0"/>
              <a:t>https://copyright.gov.in/</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676400" y="304800"/>
            <a:ext cx="5486400" cy="5871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066800" y="1143000"/>
            <a:ext cx="6762833" cy="3586163"/>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copyright.gov.in/Documents/RegistrationProcess/RegistratioProcess1.bmp"/>
          <p:cNvPicPr>
            <a:picLocks noChangeAspect="1" noChangeArrowheads="1"/>
          </p:cNvPicPr>
          <p:nvPr/>
        </p:nvPicPr>
        <p:blipFill>
          <a:blip r:embed="rId2" cstate="print"/>
          <a:srcRect/>
          <a:stretch>
            <a:fillRect/>
          </a:stretch>
        </p:blipFill>
        <p:spPr bwMode="auto">
          <a:xfrm>
            <a:off x="838200" y="0"/>
            <a:ext cx="4038600" cy="679462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905000"/>
            <a:ext cx="8001000" cy="4093428"/>
          </a:xfrm>
          <a:prstGeom prst="rect">
            <a:avLst/>
          </a:prstGeom>
          <a:noFill/>
        </p:spPr>
        <p:txBody>
          <a:bodyPr wrap="square" rtlCol="0">
            <a:spAutoFit/>
          </a:bodyPr>
          <a:lstStyle/>
          <a:p>
            <a:pPr>
              <a:buFont typeface="Wingdings" pitchFamily="2" charset="2"/>
              <a:buChar char="v"/>
            </a:pPr>
            <a:r>
              <a:rPr lang="en-GB" sz="2000" dirty="0" smtClean="0"/>
              <a:t>Two American researchers of Indian origin, </a:t>
            </a:r>
            <a:r>
              <a:rPr lang="en-GB" sz="2000" dirty="0" err="1" smtClean="0"/>
              <a:t>Suman</a:t>
            </a:r>
            <a:r>
              <a:rPr lang="en-GB" sz="2000" dirty="0" smtClean="0"/>
              <a:t> K. Das and </a:t>
            </a:r>
            <a:r>
              <a:rPr lang="en-GB" sz="2000" dirty="0" err="1" smtClean="0"/>
              <a:t>Hari</a:t>
            </a:r>
            <a:r>
              <a:rPr lang="en-GB" sz="2000" dirty="0" smtClean="0"/>
              <a:t> </a:t>
            </a:r>
            <a:r>
              <a:rPr lang="en-GB" sz="2000" dirty="0" err="1" smtClean="0"/>
              <a:t>Har</a:t>
            </a:r>
            <a:r>
              <a:rPr lang="en-GB" sz="2000" dirty="0" smtClean="0"/>
              <a:t> P. </a:t>
            </a:r>
            <a:r>
              <a:rPr lang="en-GB" sz="2000" dirty="0" err="1" smtClean="0"/>
              <a:t>Cohly</a:t>
            </a:r>
            <a:r>
              <a:rPr lang="en-GB" sz="2000" dirty="0" smtClean="0"/>
              <a:t> of the University of Mississippi Medical </a:t>
            </a:r>
            <a:r>
              <a:rPr lang="en-GB" sz="2000" dirty="0" err="1" smtClean="0"/>
              <a:t>Center</a:t>
            </a:r>
            <a:r>
              <a:rPr lang="en-GB" sz="2000" dirty="0" smtClean="0"/>
              <a:t>, put a claim to the US Patent and Trademark Office, maintaining that they had discovered </a:t>
            </a:r>
            <a:r>
              <a:rPr lang="en-GB" sz="2000" i="1" dirty="0" err="1" smtClean="0"/>
              <a:t>haldi</a:t>
            </a:r>
            <a:r>
              <a:rPr lang="en-GB" sz="2000" dirty="0" err="1" smtClean="0"/>
              <a:t>'s</a:t>
            </a:r>
            <a:r>
              <a:rPr lang="en-GB" sz="2000" dirty="0" smtClean="0"/>
              <a:t> healing properties. And, surprise, they were granted a patent in March 1995 for something you had known for years and our </a:t>
            </a:r>
            <a:r>
              <a:rPr lang="en-GB" sz="2000" dirty="0" err="1" smtClean="0"/>
              <a:t>ayurveds</a:t>
            </a:r>
            <a:r>
              <a:rPr lang="en-GB" sz="2000" dirty="0" smtClean="0"/>
              <a:t> for centuries.</a:t>
            </a:r>
          </a:p>
          <a:p>
            <a:pPr>
              <a:buFont typeface="Wingdings" pitchFamily="2" charset="2"/>
              <a:buChar char="v"/>
            </a:pPr>
            <a:r>
              <a:rPr lang="en-GB" sz="2000" dirty="0" smtClean="0">
                <a:solidFill>
                  <a:srgbClr val="002060"/>
                </a:solidFill>
              </a:rPr>
              <a:t>The Council of Scientific and Industrial Research (it has all these big government laboratories under it and is better known by its acronym CSIR) last year applied to the US Patent Office for a </a:t>
            </a:r>
            <a:r>
              <a:rPr lang="en-GB" sz="2000" dirty="0" err="1" smtClean="0">
                <a:solidFill>
                  <a:srgbClr val="002060"/>
                </a:solidFill>
              </a:rPr>
              <a:t>reexamination</a:t>
            </a:r>
            <a:r>
              <a:rPr lang="en-GB" sz="2000" dirty="0" smtClean="0">
                <a:solidFill>
                  <a:srgbClr val="002060"/>
                </a:solidFill>
              </a:rPr>
              <a:t>.</a:t>
            </a:r>
          </a:p>
          <a:p>
            <a:pPr>
              <a:buFont typeface="Wingdings" pitchFamily="2" charset="2"/>
              <a:buChar char="v"/>
            </a:pPr>
            <a:r>
              <a:rPr lang="en-GB" sz="2000" dirty="0" smtClean="0"/>
              <a:t>1997, the US Patent Office acknowledged it had made a mistake and cancelled the patent on turmeric. This is a major victory because seldom does it fully revoke a patent it has granted. </a:t>
            </a:r>
          </a:p>
          <a:p>
            <a:endParaRPr lang="en-US" sz="2000" dirty="0"/>
          </a:p>
        </p:txBody>
      </p:sp>
      <p:pic>
        <p:nvPicPr>
          <p:cNvPr id="1026" name="Picture 2" descr="https://smedia2.intoday.in/indiatoday/images/stories/1997September/the-haldi-battle-2_091112121036.jpg"/>
          <p:cNvPicPr>
            <a:picLocks noChangeAspect="1" noChangeArrowheads="1"/>
          </p:cNvPicPr>
          <p:nvPr/>
        </p:nvPicPr>
        <p:blipFill>
          <a:blip r:embed="rId2" cstate="print"/>
          <a:srcRect/>
          <a:stretch>
            <a:fillRect/>
          </a:stretch>
        </p:blipFill>
        <p:spPr bwMode="auto">
          <a:xfrm>
            <a:off x="3276600" y="304800"/>
            <a:ext cx="2190750" cy="15144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786" y="284657"/>
            <a:ext cx="7941309" cy="1120818"/>
          </a:xfrm>
          <a:prstGeom prst="rect">
            <a:avLst/>
          </a:prstGeom>
        </p:spPr>
        <p:txBody>
          <a:bodyPr vert="horz" wrap="square" lIns="0" tIns="12698" rIns="0" bIns="0" rtlCol="0">
            <a:spAutoFit/>
          </a:bodyPr>
          <a:lstStyle/>
          <a:p>
            <a:pPr marL="2499068" marR="5079" indent="-2487004">
              <a:spcBef>
                <a:spcPts val="100"/>
              </a:spcBef>
            </a:pPr>
            <a:r>
              <a:rPr sz="3600" b="1" spc="-5" dirty="0">
                <a:solidFill>
                  <a:srgbClr val="BF0000"/>
                </a:solidFill>
              </a:rPr>
              <a:t>‘Trade Mark’ </a:t>
            </a:r>
            <a:r>
              <a:rPr sz="3600" b="1" dirty="0">
                <a:solidFill>
                  <a:srgbClr val="BF0000"/>
                </a:solidFill>
              </a:rPr>
              <a:t>– </a:t>
            </a:r>
            <a:r>
              <a:rPr sz="3600" b="1" spc="-10" dirty="0">
                <a:solidFill>
                  <a:srgbClr val="BF0000"/>
                </a:solidFill>
              </a:rPr>
              <a:t>Definition </a:t>
            </a:r>
            <a:r>
              <a:rPr sz="3600" b="1" spc="-5" dirty="0">
                <a:solidFill>
                  <a:srgbClr val="BF0000"/>
                </a:solidFill>
              </a:rPr>
              <a:t>under the Trade </a:t>
            </a:r>
            <a:r>
              <a:rPr sz="3600" b="1" spc="-800" dirty="0">
                <a:solidFill>
                  <a:srgbClr val="BF0000"/>
                </a:solidFill>
              </a:rPr>
              <a:t> </a:t>
            </a:r>
            <a:r>
              <a:rPr sz="3600" b="1" spc="-5" dirty="0">
                <a:solidFill>
                  <a:srgbClr val="BF0000"/>
                </a:solidFill>
              </a:rPr>
              <a:t>Marks </a:t>
            </a:r>
            <a:r>
              <a:rPr sz="3600" b="1" spc="-10" dirty="0">
                <a:solidFill>
                  <a:srgbClr val="BF0000"/>
                </a:solidFill>
              </a:rPr>
              <a:t>Act </a:t>
            </a:r>
            <a:r>
              <a:rPr sz="3600" b="1" spc="-5" dirty="0">
                <a:solidFill>
                  <a:srgbClr val="BF0000"/>
                </a:solidFill>
              </a:rPr>
              <a:t>1999</a:t>
            </a:r>
            <a:endParaRPr sz="3600" dirty="0"/>
          </a:p>
        </p:txBody>
      </p:sp>
      <p:sp>
        <p:nvSpPr>
          <p:cNvPr id="3" name="object 3"/>
          <p:cNvSpPr txBox="1"/>
          <p:nvPr/>
        </p:nvSpPr>
        <p:spPr>
          <a:xfrm>
            <a:off x="535941" y="1927695"/>
            <a:ext cx="8068309" cy="2936692"/>
          </a:xfrm>
          <a:prstGeom prst="rect">
            <a:avLst/>
          </a:prstGeom>
        </p:spPr>
        <p:txBody>
          <a:bodyPr vert="horz" wrap="square" lIns="0" tIns="73651" rIns="0" bIns="0" rtlCol="0">
            <a:spAutoFit/>
          </a:bodyPr>
          <a:lstStyle/>
          <a:p>
            <a:pPr marL="355559" marR="75557">
              <a:lnSpc>
                <a:spcPct val="80000"/>
              </a:lnSpc>
              <a:spcBef>
                <a:spcPts val="580"/>
              </a:spcBef>
            </a:pPr>
            <a:r>
              <a:rPr sz="2000" b="1" spc="-5" dirty="0">
                <a:solidFill>
                  <a:srgbClr val="001F5F"/>
                </a:solidFill>
                <a:latin typeface="Calibri"/>
                <a:cs typeface="Calibri"/>
              </a:rPr>
              <a:t>Trade</a:t>
            </a:r>
            <a:r>
              <a:rPr sz="2000" b="1" dirty="0">
                <a:solidFill>
                  <a:srgbClr val="001F5F"/>
                </a:solidFill>
                <a:latin typeface="Calibri"/>
                <a:cs typeface="Calibri"/>
              </a:rPr>
              <a:t> </a:t>
            </a:r>
            <a:r>
              <a:rPr sz="2000" b="1" spc="-5" dirty="0">
                <a:solidFill>
                  <a:srgbClr val="001F5F"/>
                </a:solidFill>
                <a:latin typeface="Calibri"/>
                <a:cs typeface="Calibri"/>
              </a:rPr>
              <a:t>mark</a:t>
            </a:r>
            <a:r>
              <a:rPr sz="2000" b="1" spc="5" dirty="0">
                <a:solidFill>
                  <a:srgbClr val="001F5F"/>
                </a:solidFill>
                <a:latin typeface="Calibri"/>
                <a:cs typeface="Calibri"/>
              </a:rPr>
              <a:t> </a:t>
            </a:r>
            <a:r>
              <a:rPr sz="2000" b="1" dirty="0">
                <a:solidFill>
                  <a:srgbClr val="001F5F"/>
                </a:solidFill>
                <a:latin typeface="Calibri"/>
                <a:cs typeface="Calibri"/>
              </a:rPr>
              <a:t>means,</a:t>
            </a:r>
            <a:r>
              <a:rPr sz="2000" b="1" spc="10" dirty="0">
                <a:solidFill>
                  <a:srgbClr val="001F5F"/>
                </a:solidFill>
                <a:latin typeface="Calibri"/>
                <a:cs typeface="Calibri"/>
              </a:rPr>
              <a:t> </a:t>
            </a:r>
            <a:r>
              <a:rPr sz="2000" b="1" dirty="0">
                <a:solidFill>
                  <a:srgbClr val="001F5F"/>
                </a:solidFill>
                <a:latin typeface="Calibri"/>
                <a:cs typeface="Calibri"/>
              </a:rPr>
              <a:t>a </a:t>
            </a:r>
            <a:r>
              <a:rPr sz="2000" b="1" spc="-5" dirty="0">
                <a:solidFill>
                  <a:srgbClr val="001F5F"/>
                </a:solidFill>
                <a:latin typeface="Calibri"/>
                <a:cs typeface="Calibri"/>
              </a:rPr>
              <a:t>mark</a:t>
            </a:r>
            <a:r>
              <a:rPr sz="2000" b="1" spc="15" dirty="0">
                <a:solidFill>
                  <a:srgbClr val="001F5F"/>
                </a:solidFill>
                <a:latin typeface="Calibri"/>
                <a:cs typeface="Calibri"/>
              </a:rPr>
              <a:t> </a:t>
            </a:r>
            <a:r>
              <a:rPr sz="2000" b="1" u="heavy" spc="-5" dirty="0">
                <a:solidFill>
                  <a:srgbClr val="001F5F"/>
                </a:solidFill>
                <a:uFill>
                  <a:solidFill>
                    <a:srgbClr val="001F5F"/>
                  </a:solidFill>
                </a:uFill>
                <a:latin typeface="Calibri"/>
                <a:cs typeface="Calibri"/>
              </a:rPr>
              <a:t>capable</a:t>
            </a:r>
            <a:r>
              <a:rPr sz="2000" b="1" u="heavy" spc="15" dirty="0">
                <a:solidFill>
                  <a:srgbClr val="001F5F"/>
                </a:solidFill>
                <a:uFill>
                  <a:solidFill>
                    <a:srgbClr val="001F5F"/>
                  </a:solidFill>
                </a:uFill>
                <a:latin typeface="Calibri"/>
                <a:cs typeface="Calibri"/>
              </a:rPr>
              <a:t> </a:t>
            </a:r>
            <a:r>
              <a:rPr sz="2000" b="1" u="heavy" dirty="0">
                <a:solidFill>
                  <a:srgbClr val="001F5F"/>
                </a:solidFill>
                <a:uFill>
                  <a:solidFill>
                    <a:srgbClr val="001F5F"/>
                  </a:solidFill>
                </a:uFill>
                <a:latin typeface="Calibri"/>
                <a:cs typeface="Calibri"/>
              </a:rPr>
              <a:t>of</a:t>
            </a:r>
            <a:r>
              <a:rPr sz="2000" b="1" u="heavy" spc="5"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being</a:t>
            </a:r>
            <a:r>
              <a:rPr sz="2000" b="1" u="heavy"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represented</a:t>
            </a:r>
            <a:r>
              <a:rPr sz="2000" b="1" u="heavy" spc="10"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graphically</a:t>
            </a:r>
            <a:r>
              <a:rPr sz="2000" b="1" spc="40" dirty="0">
                <a:solidFill>
                  <a:srgbClr val="001F5F"/>
                </a:solidFill>
                <a:latin typeface="Calibri"/>
                <a:cs typeface="Calibri"/>
              </a:rPr>
              <a:t> </a:t>
            </a:r>
            <a:r>
              <a:rPr sz="2000" b="1" spc="-5" dirty="0">
                <a:solidFill>
                  <a:srgbClr val="001F5F"/>
                </a:solidFill>
                <a:latin typeface="Calibri"/>
                <a:cs typeface="Calibri"/>
              </a:rPr>
              <a:t>and </a:t>
            </a:r>
            <a:r>
              <a:rPr sz="2000" b="1" spc="-434" dirty="0">
                <a:solidFill>
                  <a:srgbClr val="001F5F"/>
                </a:solidFill>
                <a:latin typeface="Calibri"/>
                <a:cs typeface="Calibri"/>
              </a:rPr>
              <a:t> </a:t>
            </a:r>
            <a:r>
              <a:rPr sz="2000" b="1" u="heavy" spc="-5" dirty="0">
                <a:solidFill>
                  <a:srgbClr val="001F5F"/>
                </a:solidFill>
                <a:uFill>
                  <a:solidFill>
                    <a:srgbClr val="001F5F"/>
                  </a:solidFill>
                </a:uFill>
                <a:latin typeface="Calibri"/>
                <a:cs typeface="Calibri"/>
              </a:rPr>
              <a:t>which</a:t>
            </a:r>
            <a:r>
              <a:rPr sz="2000" b="1" u="heavy" spc="15"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is</a:t>
            </a:r>
            <a:r>
              <a:rPr sz="2000" b="1" u="heavy" spc="10"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capable</a:t>
            </a:r>
            <a:r>
              <a:rPr sz="2000" b="1" u="heavy" spc="5" dirty="0">
                <a:solidFill>
                  <a:srgbClr val="001F5F"/>
                </a:solidFill>
                <a:uFill>
                  <a:solidFill>
                    <a:srgbClr val="001F5F"/>
                  </a:solidFill>
                </a:uFill>
                <a:latin typeface="Calibri"/>
                <a:cs typeface="Calibri"/>
              </a:rPr>
              <a:t> </a:t>
            </a:r>
            <a:r>
              <a:rPr sz="2000" b="1" u="heavy" dirty="0">
                <a:solidFill>
                  <a:srgbClr val="001F5F"/>
                </a:solidFill>
                <a:uFill>
                  <a:solidFill>
                    <a:srgbClr val="001F5F"/>
                  </a:solidFill>
                </a:uFill>
                <a:latin typeface="Calibri"/>
                <a:cs typeface="Calibri"/>
              </a:rPr>
              <a:t>of</a:t>
            </a:r>
            <a:r>
              <a:rPr sz="2000" b="1" u="heavy" spc="5" dirty="0">
                <a:solidFill>
                  <a:srgbClr val="001F5F"/>
                </a:solidFill>
                <a:uFill>
                  <a:solidFill>
                    <a:srgbClr val="001F5F"/>
                  </a:solidFill>
                </a:uFill>
                <a:latin typeface="Calibri"/>
                <a:cs typeface="Calibri"/>
              </a:rPr>
              <a:t> </a:t>
            </a:r>
            <a:r>
              <a:rPr sz="2000" b="1" u="heavy" spc="-5" dirty="0">
                <a:solidFill>
                  <a:srgbClr val="001F5F"/>
                </a:solidFill>
                <a:uFill>
                  <a:solidFill>
                    <a:srgbClr val="001F5F"/>
                  </a:solidFill>
                </a:uFill>
                <a:latin typeface="Calibri"/>
                <a:cs typeface="Calibri"/>
              </a:rPr>
              <a:t>distinguishing</a:t>
            </a:r>
            <a:r>
              <a:rPr sz="2000" b="1" spc="25" dirty="0">
                <a:solidFill>
                  <a:srgbClr val="001F5F"/>
                </a:solidFill>
                <a:latin typeface="Calibri"/>
                <a:cs typeface="Calibri"/>
              </a:rPr>
              <a:t> </a:t>
            </a:r>
            <a:r>
              <a:rPr sz="2000" b="1" dirty="0">
                <a:solidFill>
                  <a:srgbClr val="001F5F"/>
                </a:solidFill>
                <a:latin typeface="Calibri"/>
                <a:cs typeface="Calibri"/>
              </a:rPr>
              <a:t>the</a:t>
            </a:r>
            <a:r>
              <a:rPr sz="2000" b="1" spc="5" dirty="0">
                <a:solidFill>
                  <a:srgbClr val="001F5F"/>
                </a:solidFill>
                <a:latin typeface="Calibri"/>
                <a:cs typeface="Calibri"/>
              </a:rPr>
              <a:t> </a:t>
            </a:r>
            <a:r>
              <a:rPr sz="2000" b="1" spc="-5" dirty="0">
                <a:solidFill>
                  <a:srgbClr val="001F5F"/>
                </a:solidFill>
                <a:latin typeface="Calibri"/>
                <a:cs typeface="Calibri"/>
              </a:rPr>
              <a:t>goods</a:t>
            </a:r>
            <a:r>
              <a:rPr sz="2000" b="1" spc="10" dirty="0">
                <a:solidFill>
                  <a:srgbClr val="001F5F"/>
                </a:solidFill>
                <a:latin typeface="Calibri"/>
                <a:cs typeface="Calibri"/>
              </a:rPr>
              <a:t> </a:t>
            </a:r>
            <a:r>
              <a:rPr sz="2000" b="1" dirty="0">
                <a:solidFill>
                  <a:srgbClr val="001F5F"/>
                </a:solidFill>
                <a:latin typeface="Calibri"/>
                <a:cs typeface="Calibri"/>
              </a:rPr>
              <a:t>or</a:t>
            </a:r>
            <a:r>
              <a:rPr sz="2000" b="1" spc="5" dirty="0">
                <a:solidFill>
                  <a:srgbClr val="001F5F"/>
                </a:solidFill>
                <a:latin typeface="Calibri"/>
                <a:cs typeface="Calibri"/>
              </a:rPr>
              <a:t> </a:t>
            </a:r>
            <a:r>
              <a:rPr sz="2000" b="1" spc="-5" dirty="0">
                <a:solidFill>
                  <a:srgbClr val="001F5F"/>
                </a:solidFill>
                <a:latin typeface="Calibri"/>
                <a:cs typeface="Calibri"/>
              </a:rPr>
              <a:t>services</a:t>
            </a:r>
            <a:r>
              <a:rPr sz="2000" b="1" spc="5" dirty="0">
                <a:solidFill>
                  <a:srgbClr val="001F5F"/>
                </a:solidFill>
                <a:latin typeface="Calibri"/>
                <a:cs typeface="Calibri"/>
              </a:rPr>
              <a:t> </a:t>
            </a:r>
            <a:r>
              <a:rPr sz="2000" b="1" dirty="0">
                <a:solidFill>
                  <a:srgbClr val="001F5F"/>
                </a:solidFill>
                <a:latin typeface="Calibri"/>
                <a:cs typeface="Calibri"/>
              </a:rPr>
              <a:t>of</a:t>
            </a:r>
            <a:r>
              <a:rPr sz="2000" b="1" spc="15" dirty="0">
                <a:solidFill>
                  <a:srgbClr val="001F5F"/>
                </a:solidFill>
                <a:latin typeface="Calibri"/>
                <a:cs typeface="Calibri"/>
              </a:rPr>
              <a:t> </a:t>
            </a:r>
            <a:r>
              <a:rPr sz="2000" b="1" dirty="0">
                <a:solidFill>
                  <a:srgbClr val="001F5F"/>
                </a:solidFill>
                <a:latin typeface="Calibri"/>
                <a:cs typeface="Calibri"/>
              </a:rPr>
              <a:t>one </a:t>
            </a:r>
            <a:r>
              <a:rPr sz="2000" b="1" spc="-5" dirty="0">
                <a:solidFill>
                  <a:srgbClr val="001F5F"/>
                </a:solidFill>
                <a:latin typeface="Calibri"/>
                <a:cs typeface="Calibri"/>
              </a:rPr>
              <a:t>person </a:t>
            </a:r>
            <a:r>
              <a:rPr sz="2000" b="1" dirty="0">
                <a:solidFill>
                  <a:srgbClr val="001F5F"/>
                </a:solidFill>
                <a:latin typeface="Calibri"/>
                <a:cs typeface="Calibri"/>
              </a:rPr>
              <a:t> </a:t>
            </a:r>
            <a:r>
              <a:rPr sz="2000" b="1" spc="-5" dirty="0">
                <a:solidFill>
                  <a:srgbClr val="001F5F"/>
                </a:solidFill>
                <a:latin typeface="Calibri"/>
                <a:cs typeface="Calibri"/>
              </a:rPr>
              <a:t>from</a:t>
            </a:r>
            <a:r>
              <a:rPr sz="2000" b="1" spc="10" dirty="0">
                <a:solidFill>
                  <a:srgbClr val="001F5F"/>
                </a:solidFill>
                <a:latin typeface="Calibri"/>
                <a:cs typeface="Calibri"/>
              </a:rPr>
              <a:t> </a:t>
            </a:r>
            <a:r>
              <a:rPr sz="2000" b="1" dirty="0">
                <a:solidFill>
                  <a:srgbClr val="001F5F"/>
                </a:solidFill>
                <a:latin typeface="Calibri"/>
                <a:cs typeface="Calibri"/>
              </a:rPr>
              <a:t>those</a:t>
            </a:r>
            <a:r>
              <a:rPr sz="2000" b="1" spc="-5" dirty="0">
                <a:solidFill>
                  <a:srgbClr val="001F5F"/>
                </a:solidFill>
                <a:latin typeface="Calibri"/>
                <a:cs typeface="Calibri"/>
              </a:rPr>
              <a:t> </a:t>
            </a:r>
            <a:r>
              <a:rPr sz="2000" b="1" dirty="0">
                <a:solidFill>
                  <a:srgbClr val="001F5F"/>
                </a:solidFill>
                <a:latin typeface="Calibri"/>
                <a:cs typeface="Calibri"/>
              </a:rPr>
              <a:t>of</a:t>
            </a:r>
            <a:r>
              <a:rPr sz="2000" b="1" spc="20" dirty="0">
                <a:solidFill>
                  <a:srgbClr val="001F5F"/>
                </a:solidFill>
                <a:latin typeface="Calibri"/>
                <a:cs typeface="Calibri"/>
              </a:rPr>
              <a:t> </a:t>
            </a:r>
            <a:r>
              <a:rPr sz="2000" b="1" spc="-5" dirty="0">
                <a:solidFill>
                  <a:srgbClr val="001F5F"/>
                </a:solidFill>
                <a:latin typeface="Calibri"/>
                <a:cs typeface="Calibri"/>
              </a:rPr>
              <a:t>others</a:t>
            </a:r>
            <a:r>
              <a:rPr sz="2000" b="1" spc="10" dirty="0">
                <a:solidFill>
                  <a:srgbClr val="001F5F"/>
                </a:solidFill>
                <a:latin typeface="Calibri"/>
                <a:cs typeface="Calibri"/>
              </a:rPr>
              <a:t> </a:t>
            </a:r>
            <a:r>
              <a:rPr sz="2000" b="1" spc="-5" dirty="0">
                <a:solidFill>
                  <a:srgbClr val="001F5F"/>
                </a:solidFill>
                <a:latin typeface="Calibri"/>
                <a:cs typeface="Calibri"/>
              </a:rPr>
              <a:t>and</a:t>
            </a:r>
            <a:r>
              <a:rPr sz="2000" b="1" spc="15" dirty="0">
                <a:solidFill>
                  <a:srgbClr val="001F5F"/>
                </a:solidFill>
                <a:latin typeface="Calibri"/>
                <a:cs typeface="Calibri"/>
              </a:rPr>
              <a:t> </a:t>
            </a:r>
            <a:r>
              <a:rPr sz="2000" b="1" spc="-5" dirty="0">
                <a:solidFill>
                  <a:srgbClr val="001F5F"/>
                </a:solidFill>
                <a:latin typeface="Calibri"/>
                <a:cs typeface="Calibri"/>
              </a:rPr>
              <a:t>may</a:t>
            </a:r>
            <a:r>
              <a:rPr sz="2000" b="1" spc="10" dirty="0">
                <a:solidFill>
                  <a:srgbClr val="001F5F"/>
                </a:solidFill>
                <a:latin typeface="Calibri"/>
                <a:cs typeface="Calibri"/>
              </a:rPr>
              <a:t> </a:t>
            </a:r>
            <a:r>
              <a:rPr sz="2000" b="1" spc="-5" dirty="0">
                <a:solidFill>
                  <a:srgbClr val="001F5F"/>
                </a:solidFill>
                <a:latin typeface="Calibri"/>
                <a:cs typeface="Calibri"/>
              </a:rPr>
              <a:t>include</a:t>
            </a:r>
            <a:r>
              <a:rPr sz="2000" b="1" spc="10" dirty="0">
                <a:solidFill>
                  <a:srgbClr val="001F5F"/>
                </a:solidFill>
                <a:latin typeface="Calibri"/>
                <a:cs typeface="Calibri"/>
              </a:rPr>
              <a:t> </a:t>
            </a:r>
            <a:r>
              <a:rPr sz="2000" b="1" spc="-5" dirty="0">
                <a:solidFill>
                  <a:srgbClr val="001F5F"/>
                </a:solidFill>
                <a:latin typeface="Calibri"/>
                <a:cs typeface="Calibri"/>
              </a:rPr>
              <a:t>shape</a:t>
            </a:r>
            <a:r>
              <a:rPr sz="2000" b="1" spc="10" dirty="0">
                <a:solidFill>
                  <a:srgbClr val="001F5F"/>
                </a:solidFill>
                <a:latin typeface="Calibri"/>
                <a:cs typeface="Calibri"/>
              </a:rPr>
              <a:t> </a:t>
            </a:r>
            <a:r>
              <a:rPr sz="2000" b="1" dirty="0">
                <a:solidFill>
                  <a:srgbClr val="001F5F"/>
                </a:solidFill>
                <a:latin typeface="Calibri"/>
                <a:cs typeface="Calibri"/>
              </a:rPr>
              <a:t>of</a:t>
            </a:r>
            <a:r>
              <a:rPr sz="2000" b="1" spc="5" dirty="0">
                <a:solidFill>
                  <a:srgbClr val="001F5F"/>
                </a:solidFill>
                <a:latin typeface="Calibri"/>
                <a:cs typeface="Calibri"/>
              </a:rPr>
              <a:t> </a:t>
            </a:r>
            <a:r>
              <a:rPr sz="2000" b="1" spc="-5" dirty="0">
                <a:solidFill>
                  <a:srgbClr val="001F5F"/>
                </a:solidFill>
                <a:latin typeface="Calibri"/>
                <a:cs typeface="Calibri"/>
              </a:rPr>
              <a:t>goods,</a:t>
            </a:r>
            <a:r>
              <a:rPr sz="2000" b="1" spc="10" dirty="0">
                <a:solidFill>
                  <a:srgbClr val="001F5F"/>
                </a:solidFill>
                <a:latin typeface="Calibri"/>
                <a:cs typeface="Calibri"/>
              </a:rPr>
              <a:t> </a:t>
            </a:r>
            <a:r>
              <a:rPr sz="2000" b="1" spc="-5" dirty="0">
                <a:solidFill>
                  <a:srgbClr val="001F5F"/>
                </a:solidFill>
                <a:latin typeface="Calibri"/>
                <a:cs typeface="Calibri"/>
              </a:rPr>
              <a:t>their</a:t>
            </a:r>
            <a:r>
              <a:rPr sz="2000" b="1" dirty="0">
                <a:solidFill>
                  <a:srgbClr val="001F5F"/>
                </a:solidFill>
                <a:latin typeface="Calibri"/>
                <a:cs typeface="Calibri"/>
              </a:rPr>
              <a:t> </a:t>
            </a:r>
            <a:r>
              <a:rPr sz="2000" b="1" spc="-5" dirty="0">
                <a:solidFill>
                  <a:srgbClr val="001F5F"/>
                </a:solidFill>
                <a:latin typeface="Calibri"/>
                <a:cs typeface="Calibri"/>
              </a:rPr>
              <a:t>packaging </a:t>
            </a:r>
            <a:r>
              <a:rPr sz="2000" b="1" dirty="0">
                <a:solidFill>
                  <a:srgbClr val="001F5F"/>
                </a:solidFill>
                <a:latin typeface="Calibri"/>
                <a:cs typeface="Calibri"/>
              </a:rPr>
              <a:t> </a:t>
            </a:r>
            <a:r>
              <a:rPr sz="2000" b="1" spc="-5" dirty="0">
                <a:solidFill>
                  <a:srgbClr val="001F5F"/>
                </a:solidFill>
                <a:latin typeface="Calibri"/>
                <a:cs typeface="Calibri"/>
              </a:rPr>
              <a:t>and</a:t>
            </a:r>
            <a:r>
              <a:rPr sz="2000" b="1" spc="5" dirty="0">
                <a:solidFill>
                  <a:srgbClr val="001F5F"/>
                </a:solidFill>
                <a:latin typeface="Calibri"/>
                <a:cs typeface="Calibri"/>
              </a:rPr>
              <a:t> </a:t>
            </a:r>
            <a:r>
              <a:rPr sz="2000" b="1" spc="-5" dirty="0">
                <a:solidFill>
                  <a:srgbClr val="001F5F"/>
                </a:solidFill>
                <a:latin typeface="Calibri"/>
                <a:cs typeface="Calibri"/>
              </a:rPr>
              <a:t>combination</a:t>
            </a:r>
            <a:r>
              <a:rPr sz="2000" b="1" spc="10" dirty="0">
                <a:solidFill>
                  <a:srgbClr val="001F5F"/>
                </a:solidFill>
                <a:latin typeface="Calibri"/>
                <a:cs typeface="Calibri"/>
              </a:rPr>
              <a:t> </a:t>
            </a:r>
            <a:r>
              <a:rPr sz="2000" b="1" dirty="0">
                <a:solidFill>
                  <a:srgbClr val="001F5F"/>
                </a:solidFill>
                <a:latin typeface="Calibri"/>
                <a:cs typeface="Calibri"/>
              </a:rPr>
              <a:t>of colures….</a:t>
            </a:r>
            <a:endParaRPr sz="2000" dirty="0">
              <a:latin typeface="Calibri"/>
              <a:cs typeface="Calibri"/>
            </a:endParaRPr>
          </a:p>
          <a:p>
            <a:pPr>
              <a:spcBef>
                <a:spcPts val="40"/>
              </a:spcBef>
            </a:pPr>
            <a:endParaRPr sz="2300" dirty="0">
              <a:latin typeface="Calibri"/>
              <a:cs typeface="Calibri"/>
            </a:endParaRPr>
          </a:p>
          <a:p>
            <a:pPr marL="355559" marR="478099" indent="-343495">
              <a:lnSpc>
                <a:spcPct val="80300"/>
              </a:lnSpc>
              <a:spcBef>
                <a:spcPts val="5"/>
              </a:spcBef>
            </a:pPr>
            <a:r>
              <a:rPr sz="2000" b="1" spc="-5" dirty="0">
                <a:solidFill>
                  <a:srgbClr val="001F5F"/>
                </a:solidFill>
                <a:latin typeface="Calibri"/>
                <a:cs typeface="Calibri"/>
              </a:rPr>
              <a:t>"mark"</a:t>
            </a:r>
            <a:r>
              <a:rPr sz="2000" b="1" spc="10" dirty="0">
                <a:solidFill>
                  <a:srgbClr val="001F5F"/>
                </a:solidFill>
                <a:latin typeface="Calibri"/>
                <a:cs typeface="Calibri"/>
              </a:rPr>
              <a:t> </a:t>
            </a:r>
            <a:r>
              <a:rPr sz="2000" spc="-5" dirty="0">
                <a:solidFill>
                  <a:srgbClr val="001F5F"/>
                </a:solidFill>
                <a:latin typeface="Calibri"/>
                <a:cs typeface="Calibri"/>
              </a:rPr>
              <a:t>includes</a:t>
            </a:r>
            <a:r>
              <a:rPr sz="2000" spc="5" dirty="0">
                <a:solidFill>
                  <a:srgbClr val="001F5F"/>
                </a:solidFill>
                <a:latin typeface="Calibri"/>
                <a:cs typeface="Calibri"/>
              </a:rPr>
              <a:t> </a:t>
            </a:r>
            <a:r>
              <a:rPr sz="2000" dirty="0">
                <a:solidFill>
                  <a:srgbClr val="001F5F"/>
                </a:solidFill>
                <a:latin typeface="Calibri"/>
                <a:cs typeface="Calibri"/>
              </a:rPr>
              <a:t>a</a:t>
            </a:r>
            <a:r>
              <a:rPr sz="2000" spc="20" dirty="0">
                <a:solidFill>
                  <a:srgbClr val="001F5F"/>
                </a:solidFill>
                <a:latin typeface="Calibri"/>
                <a:cs typeface="Calibri"/>
              </a:rPr>
              <a:t> </a:t>
            </a:r>
            <a:r>
              <a:rPr sz="2000" b="1" spc="-5" dirty="0">
                <a:solidFill>
                  <a:srgbClr val="001F5F"/>
                </a:solidFill>
                <a:latin typeface="Calibri"/>
                <a:cs typeface="Calibri"/>
              </a:rPr>
              <a:t>device,</a:t>
            </a:r>
            <a:r>
              <a:rPr sz="2000" b="1" spc="10" dirty="0">
                <a:solidFill>
                  <a:srgbClr val="001F5F"/>
                </a:solidFill>
                <a:latin typeface="Calibri"/>
                <a:cs typeface="Calibri"/>
              </a:rPr>
              <a:t> </a:t>
            </a:r>
            <a:r>
              <a:rPr sz="2000" b="1" spc="-5" dirty="0">
                <a:solidFill>
                  <a:srgbClr val="001F5F"/>
                </a:solidFill>
                <a:latin typeface="Calibri"/>
                <a:cs typeface="Calibri"/>
              </a:rPr>
              <a:t>brand,</a:t>
            </a:r>
            <a:r>
              <a:rPr sz="2000" b="1" spc="15" dirty="0">
                <a:solidFill>
                  <a:srgbClr val="001F5F"/>
                </a:solidFill>
                <a:latin typeface="Calibri"/>
                <a:cs typeface="Calibri"/>
              </a:rPr>
              <a:t> </a:t>
            </a:r>
            <a:r>
              <a:rPr sz="2000" b="1" spc="-5" dirty="0">
                <a:solidFill>
                  <a:srgbClr val="001F5F"/>
                </a:solidFill>
                <a:latin typeface="Calibri"/>
                <a:cs typeface="Calibri"/>
              </a:rPr>
              <a:t>heading,</a:t>
            </a:r>
            <a:r>
              <a:rPr sz="2000" b="1" spc="10" dirty="0">
                <a:solidFill>
                  <a:srgbClr val="001F5F"/>
                </a:solidFill>
                <a:latin typeface="Calibri"/>
                <a:cs typeface="Calibri"/>
              </a:rPr>
              <a:t> </a:t>
            </a:r>
            <a:r>
              <a:rPr sz="2000" b="1" spc="-5" dirty="0">
                <a:solidFill>
                  <a:srgbClr val="001F5F"/>
                </a:solidFill>
                <a:latin typeface="Calibri"/>
                <a:cs typeface="Calibri"/>
              </a:rPr>
              <a:t>label,</a:t>
            </a:r>
            <a:r>
              <a:rPr sz="2000" b="1" spc="20" dirty="0">
                <a:solidFill>
                  <a:srgbClr val="001F5F"/>
                </a:solidFill>
                <a:latin typeface="Calibri"/>
                <a:cs typeface="Calibri"/>
              </a:rPr>
              <a:t> </a:t>
            </a:r>
            <a:r>
              <a:rPr sz="2000" b="1" spc="-5" dirty="0">
                <a:solidFill>
                  <a:srgbClr val="001F5F"/>
                </a:solidFill>
                <a:latin typeface="Calibri"/>
                <a:cs typeface="Calibri"/>
              </a:rPr>
              <a:t>ticket,</a:t>
            </a:r>
            <a:r>
              <a:rPr sz="2000" b="1" spc="10" dirty="0">
                <a:solidFill>
                  <a:srgbClr val="001F5F"/>
                </a:solidFill>
                <a:latin typeface="Calibri"/>
                <a:cs typeface="Calibri"/>
              </a:rPr>
              <a:t> </a:t>
            </a:r>
            <a:r>
              <a:rPr sz="2000" b="1" spc="-5" dirty="0">
                <a:solidFill>
                  <a:srgbClr val="001F5F"/>
                </a:solidFill>
                <a:latin typeface="Calibri"/>
                <a:cs typeface="Calibri"/>
              </a:rPr>
              <a:t>name,</a:t>
            </a:r>
            <a:r>
              <a:rPr sz="2000" b="1" spc="15" dirty="0">
                <a:solidFill>
                  <a:srgbClr val="001F5F"/>
                </a:solidFill>
                <a:latin typeface="Calibri"/>
                <a:cs typeface="Calibri"/>
              </a:rPr>
              <a:t> </a:t>
            </a:r>
            <a:r>
              <a:rPr sz="2000" b="1" spc="-5" dirty="0">
                <a:solidFill>
                  <a:srgbClr val="001F5F"/>
                </a:solidFill>
                <a:latin typeface="Calibri"/>
                <a:cs typeface="Calibri"/>
              </a:rPr>
              <a:t>signature, </a:t>
            </a:r>
            <a:r>
              <a:rPr sz="2000" b="1" spc="-440" dirty="0">
                <a:solidFill>
                  <a:srgbClr val="001F5F"/>
                </a:solidFill>
                <a:latin typeface="Calibri"/>
                <a:cs typeface="Calibri"/>
              </a:rPr>
              <a:t> </a:t>
            </a:r>
            <a:r>
              <a:rPr sz="2000" b="1" spc="-5" dirty="0">
                <a:solidFill>
                  <a:srgbClr val="001F5F"/>
                </a:solidFill>
                <a:latin typeface="Calibri"/>
                <a:cs typeface="Calibri"/>
              </a:rPr>
              <a:t>word,</a:t>
            </a:r>
            <a:r>
              <a:rPr sz="2000" b="1" spc="5" dirty="0">
                <a:solidFill>
                  <a:srgbClr val="001F5F"/>
                </a:solidFill>
                <a:latin typeface="Calibri"/>
                <a:cs typeface="Calibri"/>
              </a:rPr>
              <a:t> </a:t>
            </a:r>
            <a:r>
              <a:rPr sz="2000" b="1" spc="-15" dirty="0">
                <a:solidFill>
                  <a:srgbClr val="001F5F"/>
                </a:solidFill>
                <a:latin typeface="Calibri"/>
                <a:cs typeface="Calibri"/>
              </a:rPr>
              <a:t>letter,</a:t>
            </a:r>
            <a:r>
              <a:rPr sz="2000" b="1" spc="10" dirty="0">
                <a:solidFill>
                  <a:srgbClr val="001F5F"/>
                </a:solidFill>
                <a:latin typeface="Calibri"/>
                <a:cs typeface="Calibri"/>
              </a:rPr>
              <a:t> </a:t>
            </a:r>
            <a:r>
              <a:rPr sz="2000" b="1" spc="-5" dirty="0">
                <a:solidFill>
                  <a:srgbClr val="001F5F"/>
                </a:solidFill>
                <a:latin typeface="Calibri"/>
                <a:cs typeface="Calibri"/>
              </a:rPr>
              <a:t>numeral,</a:t>
            </a:r>
            <a:r>
              <a:rPr sz="2000" b="1" spc="5" dirty="0">
                <a:solidFill>
                  <a:srgbClr val="001F5F"/>
                </a:solidFill>
                <a:latin typeface="Calibri"/>
                <a:cs typeface="Calibri"/>
              </a:rPr>
              <a:t> </a:t>
            </a:r>
            <a:r>
              <a:rPr sz="2000" b="1" dirty="0">
                <a:solidFill>
                  <a:srgbClr val="001F5F"/>
                </a:solidFill>
                <a:latin typeface="Calibri"/>
                <a:cs typeface="Calibri"/>
              </a:rPr>
              <a:t>shape of</a:t>
            </a:r>
            <a:r>
              <a:rPr sz="2000" b="1" spc="5" dirty="0">
                <a:solidFill>
                  <a:srgbClr val="001F5F"/>
                </a:solidFill>
                <a:latin typeface="Calibri"/>
                <a:cs typeface="Calibri"/>
              </a:rPr>
              <a:t> </a:t>
            </a:r>
            <a:r>
              <a:rPr sz="2000" b="1" dirty="0">
                <a:solidFill>
                  <a:srgbClr val="001F5F"/>
                </a:solidFill>
                <a:latin typeface="Calibri"/>
                <a:cs typeface="Calibri"/>
              </a:rPr>
              <a:t>goods,</a:t>
            </a:r>
            <a:r>
              <a:rPr sz="2000" b="1" spc="5" dirty="0">
                <a:solidFill>
                  <a:srgbClr val="001F5F"/>
                </a:solidFill>
                <a:latin typeface="Calibri"/>
                <a:cs typeface="Calibri"/>
              </a:rPr>
              <a:t> </a:t>
            </a:r>
            <a:r>
              <a:rPr sz="2000" b="1" spc="-5" dirty="0">
                <a:solidFill>
                  <a:srgbClr val="001F5F"/>
                </a:solidFill>
                <a:latin typeface="Calibri"/>
                <a:cs typeface="Calibri"/>
              </a:rPr>
              <a:t>packaging</a:t>
            </a:r>
            <a:r>
              <a:rPr sz="2000" b="1" dirty="0">
                <a:solidFill>
                  <a:srgbClr val="001F5F"/>
                </a:solidFill>
                <a:latin typeface="Calibri"/>
                <a:cs typeface="Calibri"/>
              </a:rPr>
              <a:t> or </a:t>
            </a:r>
            <a:r>
              <a:rPr sz="2000" b="1" spc="-5" dirty="0">
                <a:solidFill>
                  <a:srgbClr val="001F5F"/>
                </a:solidFill>
                <a:latin typeface="Calibri"/>
                <a:cs typeface="Calibri"/>
              </a:rPr>
              <a:t>combination</a:t>
            </a:r>
            <a:r>
              <a:rPr sz="2000" b="1" spc="15" dirty="0">
                <a:solidFill>
                  <a:srgbClr val="001F5F"/>
                </a:solidFill>
                <a:latin typeface="Calibri"/>
                <a:cs typeface="Calibri"/>
              </a:rPr>
              <a:t> </a:t>
            </a:r>
            <a:r>
              <a:rPr sz="2000" b="1" dirty="0">
                <a:solidFill>
                  <a:srgbClr val="001F5F"/>
                </a:solidFill>
                <a:latin typeface="Calibri"/>
                <a:cs typeface="Calibri"/>
              </a:rPr>
              <a:t>of </a:t>
            </a:r>
            <a:r>
              <a:rPr sz="2000" b="1" spc="5" dirty="0">
                <a:solidFill>
                  <a:srgbClr val="001F5F"/>
                </a:solidFill>
                <a:latin typeface="Calibri"/>
                <a:cs typeface="Calibri"/>
              </a:rPr>
              <a:t> </a:t>
            </a:r>
            <a:r>
              <a:rPr sz="2000" b="1" spc="-5" dirty="0">
                <a:solidFill>
                  <a:srgbClr val="001F5F"/>
                </a:solidFill>
                <a:latin typeface="Calibri"/>
                <a:cs typeface="Calibri"/>
              </a:rPr>
              <a:t>colours</a:t>
            </a:r>
            <a:r>
              <a:rPr sz="2000" b="1" spc="10" dirty="0">
                <a:solidFill>
                  <a:srgbClr val="001F5F"/>
                </a:solidFill>
                <a:latin typeface="Calibri"/>
                <a:cs typeface="Calibri"/>
              </a:rPr>
              <a:t> </a:t>
            </a:r>
            <a:r>
              <a:rPr sz="2000" dirty="0">
                <a:solidFill>
                  <a:srgbClr val="001F5F"/>
                </a:solidFill>
                <a:latin typeface="Calibri"/>
                <a:cs typeface="Calibri"/>
              </a:rPr>
              <a:t>or</a:t>
            </a:r>
            <a:r>
              <a:rPr sz="2000" spc="-5" dirty="0">
                <a:solidFill>
                  <a:srgbClr val="001F5F"/>
                </a:solidFill>
                <a:latin typeface="Calibri"/>
                <a:cs typeface="Calibri"/>
              </a:rPr>
              <a:t> </a:t>
            </a:r>
            <a:r>
              <a:rPr sz="2000" b="1" spc="-5" dirty="0">
                <a:solidFill>
                  <a:srgbClr val="001F5F"/>
                </a:solidFill>
                <a:latin typeface="Calibri"/>
                <a:cs typeface="Calibri"/>
              </a:rPr>
              <a:t>any combination</a:t>
            </a:r>
            <a:r>
              <a:rPr sz="2000" b="1" dirty="0">
                <a:solidFill>
                  <a:srgbClr val="001F5F"/>
                </a:solidFill>
                <a:latin typeface="Calibri"/>
                <a:cs typeface="Calibri"/>
              </a:rPr>
              <a:t> thereof</a:t>
            </a:r>
            <a:r>
              <a:rPr sz="2000" dirty="0">
                <a:solidFill>
                  <a:srgbClr val="001F5F"/>
                </a:solidFill>
                <a:latin typeface="Calibri"/>
                <a:cs typeface="Calibri"/>
              </a:rPr>
              <a:t>;</a:t>
            </a:r>
            <a:endParaRPr sz="2000" dirty="0">
              <a:latin typeface="Calibri"/>
              <a:cs typeface="Calibri"/>
            </a:endParaRPr>
          </a:p>
          <a:p>
            <a:pPr>
              <a:lnSpc>
                <a:spcPct val="100000"/>
              </a:lnSpc>
            </a:pPr>
            <a:endParaRPr sz="2000" dirty="0">
              <a:latin typeface="Calibri"/>
              <a:cs typeface="Calibri"/>
            </a:endParaRPr>
          </a:p>
          <a:p>
            <a:pPr>
              <a:spcBef>
                <a:spcPts val="15"/>
              </a:spcBef>
            </a:pPr>
            <a:endParaRPr sz="1500" dirty="0">
              <a:latin typeface="Calibri"/>
              <a:cs typeface="Calibri"/>
            </a:endParaRPr>
          </a:p>
          <a:p>
            <a:pPr marL="5168295"/>
            <a:r>
              <a:rPr sz="1600" spc="-10" dirty="0">
                <a:solidFill>
                  <a:srgbClr val="001F5F"/>
                </a:solidFill>
                <a:latin typeface="Calibri"/>
                <a:cs typeface="Calibri"/>
              </a:rPr>
              <a:t>[S.</a:t>
            </a:r>
            <a:r>
              <a:rPr sz="1600" spc="-5" dirty="0">
                <a:solidFill>
                  <a:srgbClr val="001F5F"/>
                </a:solidFill>
                <a:latin typeface="Calibri"/>
                <a:cs typeface="Calibri"/>
              </a:rPr>
              <a:t> 2</a:t>
            </a:r>
            <a:r>
              <a:rPr sz="1600" spc="-15" dirty="0">
                <a:solidFill>
                  <a:srgbClr val="001F5F"/>
                </a:solidFill>
                <a:latin typeface="Calibri"/>
                <a:cs typeface="Calibri"/>
              </a:rPr>
              <a:t> </a:t>
            </a:r>
            <a:r>
              <a:rPr sz="1600" spc="-10" dirty="0">
                <a:solidFill>
                  <a:srgbClr val="001F5F"/>
                </a:solidFill>
                <a:latin typeface="Calibri"/>
                <a:cs typeface="Calibri"/>
              </a:rPr>
              <a:t>(1) (zb) </a:t>
            </a:r>
            <a:r>
              <a:rPr sz="1600" spc="-5" dirty="0">
                <a:solidFill>
                  <a:srgbClr val="001F5F"/>
                </a:solidFill>
                <a:latin typeface="Calibri"/>
                <a:cs typeface="Calibri"/>
              </a:rPr>
              <a:t>Trade</a:t>
            </a:r>
            <a:r>
              <a:rPr sz="1600" dirty="0">
                <a:solidFill>
                  <a:srgbClr val="001F5F"/>
                </a:solidFill>
                <a:latin typeface="Calibri"/>
                <a:cs typeface="Calibri"/>
              </a:rPr>
              <a:t> </a:t>
            </a:r>
            <a:r>
              <a:rPr sz="1600" spc="-10" dirty="0">
                <a:solidFill>
                  <a:srgbClr val="001F5F"/>
                </a:solidFill>
                <a:latin typeface="Calibri"/>
                <a:cs typeface="Calibri"/>
              </a:rPr>
              <a:t>Marks</a:t>
            </a:r>
            <a:r>
              <a:rPr sz="1600" spc="-5" dirty="0">
                <a:solidFill>
                  <a:srgbClr val="001F5F"/>
                </a:solidFill>
                <a:latin typeface="Calibri"/>
                <a:cs typeface="Calibri"/>
              </a:rPr>
              <a:t> </a:t>
            </a:r>
            <a:r>
              <a:rPr sz="1600" spc="-10" dirty="0">
                <a:solidFill>
                  <a:srgbClr val="001F5F"/>
                </a:solidFill>
                <a:latin typeface="Calibri"/>
                <a:cs typeface="Calibri"/>
              </a:rPr>
              <a:t>Act</a:t>
            </a:r>
            <a:r>
              <a:rPr sz="1600" spc="10" dirty="0">
                <a:solidFill>
                  <a:srgbClr val="001F5F"/>
                </a:solidFill>
                <a:latin typeface="Calibri"/>
                <a:cs typeface="Calibri"/>
              </a:rPr>
              <a:t> </a:t>
            </a:r>
            <a:r>
              <a:rPr sz="1600" spc="-15" dirty="0">
                <a:solidFill>
                  <a:srgbClr val="001F5F"/>
                </a:solidFill>
                <a:latin typeface="Calibri"/>
                <a:cs typeface="Calibri"/>
              </a:rPr>
              <a:t>1999]</a:t>
            </a:r>
            <a:endParaRPr sz="1600" dirty="0">
              <a:latin typeface="Calibri"/>
              <a:cs typeface="Calibri"/>
            </a:endParaRPr>
          </a:p>
        </p:txBody>
      </p:sp>
      <p:pic>
        <p:nvPicPr>
          <p:cNvPr id="4" name="object 4"/>
          <p:cNvPicPr/>
          <p:nvPr/>
        </p:nvPicPr>
        <p:blipFill>
          <a:blip r:embed="rId2" cstate="print"/>
          <a:stretch>
            <a:fillRect/>
          </a:stretch>
        </p:blipFill>
        <p:spPr>
          <a:xfrm>
            <a:off x="6553086" y="1002969"/>
            <a:ext cx="785566" cy="611276"/>
          </a:xfrm>
          <a:prstGeom prst="rect">
            <a:avLst/>
          </a:prstGeom>
        </p:spPr>
      </p:pic>
      <p:pic>
        <p:nvPicPr>
          <p:cNvPr id="5" name="object 5"/>
          <p:cNvPicPr/>
          <p:nvPr/>
        </p:nvPicPr>
        <p:blipFill>
          <a:blip r:embed="rId3" cstate="print"/>
          <a:stretch>
            <a:fillRect/>
          </a:stretch>
        </p:blipFill>
        <p:spPr>
          <a:xfrm>
            <a:off x="157315" y="761758"/>
            <a:ext cx="1981085" cy="1093685"/>
          </a:xfrm>
          <a:prstGeom prst="rect">
            <a:avLst/>
          </a:prstGeom>
        </p:spPr>
      </p:pic>
      <p:pic>
        <p:nvPicPr>
          <p:cNvPr id="6" name="object 6"/>
          <p:cNvPicPr/>
          <p:nvPr/>
        </p:nvPicPr>
        <p:blipFill>
          <a:blip r:embed="rId4" cstate="print"/>
          <a:stretch>
            <a:fillRect/>
          </a:stretch>
        </p:blipFill>
        <p:spPr>
          <a:xfrm>
            <a:off x="2438286" y="5724372"/>
            <a:ext cx="1447901" cy="595525"/>
          </a:xfrm>
          <a:prstGeom prst="rect">
            <a:avLst/>
          </a:prstGeom>
        </p:spPr>
      </p:pic>
      <p:sp>
        <p:nvSpPr>
          <p:cNvPr id="7" name="object 7"/>
          <p:cNvSpPr txBox="1"/>
          <p:nvPr/>
        </p:nvSpPr>
        <p:spPr>
          <a:xfrm>
            <a:off x="685699" y="5956464"/>
            <a:ext cx="1139190" cy="305210"/>
          </a:xfrm>
          <a:prstGeom prst="rect">
            <a:avLst/>
          </a:prstGeom>
        </p:spPr>
        <p:txBody>
          <a:bodyPr vert="horz" wrap="square" lIns="0" tIns="12698" rIns="0" bIns="0" rtlCol="0">
            <a:spAutoFit/>
          </a:bodyPr>
          <a:lstStyle/>
          <a:p>
            <a:pPr marL="12698">
              <a:spcBef>
                <a:spcPts val="100"/>
              </a:spcBef>
            </a:pPr>
            <a:r>
              <a:rPr sz="1900" spc="-10" dirty="0">
                <a:latin typeface="Calibri"/>
                <a:cs typeface="Calibri"/>
              </a:rPr>
              <a:t>JUST</a:t>
            </a:r>
            <a:r>
              <a:rPr sz="1900" spc="-40" dirty="0">
                <a:latin typeface="Calibri"/>
                <a:cs typeface="Calibri"/>
              </a:rPr>
              <a:t> </a:t>
            </a:r>
            <a:r>
              <a:rPr sz="1900" spc="-5" dirty="0">
                <a:latin typeface="Calibri"/>
                <a:cs typeface="Calibri"/>
              </a:rPr>
              <a:t>DO</a:t>
            </a:r>
            <a:r>
              <a:rPr sz="1900" spc="-30" dirty="0">
                <a:latin typeface="Calibri"/>
                <a:cs typeface="Calibri"/>
              </a:rPr>
              <a:t> </a:t>
            </a:r>
            <a:r>
              <a:rPr sz="1900" spc="-5" dirty="0">
                <a:latin typeface="Calibri"/>
                <a:cs typeface="Calibri"/>
              </a:rPr>
              <a:t>IT.</a:t>
            </a:r>
            <a:endParaRPr sz="1900" dirty="0">
              <a:latin typeface="Calibri"/>
              <a:cs typeface="Calibri"/>
            </a:endParaRPr>
          </a:p>
        </p:txBody>
      </p:sp>
      <p:pic>
        <p:nvPicPr>
          <p:cNvPr id="8" name="object 8"/>
          <p:cNvPicPr/>
          <p:nvPr/>
        </p:nvPicPr>
        <p:blipFill>
          <a:blip r:embed="rId5" cstate="print"/>
          <a:stretch>
            <a:fillRect/>
          </a:stretch>
        </p:blipFill>
        <p:spPr>
          <a:xfrm>
            <a:off x="4875287" y="5812929"/>
            <a:ext cx="1906398" cy="533514"/>
          </a:xfrm>
          <a:prstGeom prst="rect">
            <a:avLst/>
          </a:prstGeom>
        </p:spPr>
      </p:pic>
      <p:pic>
        <p:nvPicPr>
          <p:cNvPr id="9" name="object 9"/>
          <p:cNvPicPr/>
          <p:nvPr/>
        </p:nvPicPr>
        <p:blipFill>
          <a:blip r:embed="rId6" cstate="print"/>
          <a:stretch>
            <a:fillRect/>
          </a:stretch>
        </p:blipFill>
        <p:spPr>
          <a:xfrm>
            <a:off x="7485127" y="5740196"/>
            <a:ext cx="1219314" cy="703084"/>
          </a:xfrm>
          <a:prstGeom prst="rect">
            <a:avLst/>
          </a:prstGeom>
        </p:spPr>
      </p:pic>
      <p:pic>
        <p:nvPicPr>
          <p:cNvPr id="10" name="object 10"/>
          <p:cNvPicPr/>
          <p:nvPr/>
        </p:nvPicPr>
        <p:blipFill>
          <a:blip r:embed="rId7" cstate="print"/>
          <a:stretch>
            <a:fillRect/>
          </a:stretch>
        </p:blipFill>
        <p:spPr>
          <a:xfrm>
            <a:off x="7772401" y="928446"/>
            <a:ext cx="646201" cy="761758"/>
          </a:xfrm>
          <a:prstGeom prst="rect">
            <a:avLst/>
          </a:prstGeom>
        </p:spPr>
      </p:pic>
      <p:pic>
        <p:nvPicPr>
          <p:cNvPr id="11" name="object 11"/>
          <p:cNvPicPr/>
          <p:nvPr/>
        </p:nvPicPr>
        <p:blipFill>
          <a:blip r:embed="rId8" cstate="print"/>
          <a:stretch>
            <a:fillRect/>
          </a:stretch>
        </p:blipFill>
        <p:spPr>
          <a:xfrm>
            <a:off x="450366" y="4471141"/>
            <a:ext cx="1155055" cy="1047923"/>
          </a:xfrm>
          <a:prstGeom prst="rect">
            <a:avLst/>
          </a:prstGeom>
        </p:spPr>
      </p:pic>
      <p:pic>
        <p:nvPicPr>
          <p:cNvPr id="12" name="object 12"/>
          <p:cNvPicPr/>
          <p:nvPr/>
        </p:nvPicPr>
        <p:blipFill>
          <a:blip r:embed="rId9" cstate="print"/>
          <a:stretch>
            <a:fillRect/>
          </a:stretch>
        </p:blipFill>
        <p:spPr>
          <a:xfrm>
            <a:off x="4267072" y="4286161"/>
            <a:ext cx="1282674" cy="1143000"/>
          </a:xfrm>
          <a:prstGeom prst="rect">
            <a:avLst/>
          </a:prstGeom>
        </p:spPr>
      </p:pic>
      <p:pic>
        <p:nvPicPr>
          <p:cNvPr id="13" name="object 13"/>
          <p:cNvPicPr/>
          <p:nvPr/>
        </p:nvPicPr>
        <p:blipFill>
          <a:blip r:embed="rId10" cstate="print"/>
          <a:stretch>
            <a:fillRect/>
          </a:stretch>
        </p:blipFill>
        <p:spPr>
          <a:xfrm>
            <a:off x="5767565" y="4773245"/>
            <a:ext cx="2651036" cy="7891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858" y="497776"/>
            <a:ext cx="5368290" cy="689930"/>
          </a:xfrm>
          <a:prstGeom prst="rect">
            <a:avLst/>
          </a:prstGeom>
        </p:spPr>
        <p:txBody>
          <a:bodyPr vert="horz" wrap="square" lIns="0" tIns="12698" rIns="0" bIns="0" rtlCol="0">
            <a:spAutoFit/>
          </a:bodyPr>
          <a:lstStyle/>
          <a:p>
            <a:pPr marL="12698">
              <a:spcBef>
                <a:spcPts val="100"/>
              </a:spcBef>
            </a:pPr>
            <a:r>
              <a:rPr sz="4400" spc="-5" dirty="0">
                <a:solidFill>
                  <a:srgbClr val="000000"/>
                </a:solidFill>
                <a:latin typeface="Arial MT"/>
                <a:cs typeface="Arial MT"/>
              </a:rPr>
              <a:t>Notice</a:t>
            </a:r>
            <a:r>
              <a:rPr sz="4400" spc="-25" dirty="0">
                <a:solidFill>
                  <a:srgbClr val="000000"/>
                </a:solidFill>
                <a:latin typeface="Arial MT"/>
                <a:cs typeface="Arial MT"/>
              </a:rPr>
              <a:t> </a:t>
            </a:r>
            <a:r>
              <a:rPr sz="4400" spc="-5" dirty="0">
                <a:solidFill>
                  <a:srgbClr val="000000"/>
                </a:solidFill>
                <a:latin typeface="Arial MT"/>
                <a:cs typeface="Arial MT"/>
              </a:rPr>
              <a:t>of</a:t>
            </a:r>
            <a:r>
              <a:rPr sz="4400" spc="-25" dirty="0">
                <a:solidFill>
                  <a:srgbClr val="000000"/>
                </a:solidFill>
                <a:latin typeface="Arial MT"/>
                <a:cs typeface="Arial MT"/>
              </a:rPr>
              <a:t> </a:t>
            </a:r>
            <a:r>
              <a:rPr sz="4400" spc="-5" dirty="0">
                <a:solidFill>
                  <a:srgbClr val="000000"/>
                </a:solidFill>
                <a:latin typeface="Arial MT"/>
                <a:cs typeface="Arial MT"/>
              </a:rPr>
              <a:t>Registration</a:t>
            </a:r>
            <a:endParaRPr sz="4400" dirty="0">
              <a:latin typeface="Arial MT"/>
              <a:cs typeface="Arial MT"/>
            </a:endParaRPr>
          </a:p>
        </p:txBody>
      </p:sp>
      <p:sp>
        <p:nvSpPr>
          <p:cNvPr id="3" name="object 3"/>
          <p:cNvSpPr txBox="1"/>
          <p:nvPr/>
        </p:nvSpPr>
        <p:spPr>
          <a:xfrm>
            <a:off x="2058746" y="2471649"/>
            <a:ext cx="474980" cy="756920"/>
          </a:xfrm>
          <a:prstGeom prst="rect">
            <a:avLst/>
          </a:prstGeom>
        </p:spPr>
        <p:txBody>
          <a:bodyPr vert="horz" wrap="square" lIns="0" tIns="12698" rIns="0" bIns="0" rtlCol="0">
            <a:spAutoFit/>
          </a:bodyPr>
          <a:lstStyle/>
          <a:p>
            <a:pPr marL="12698">
              <a:spcBef>
                <a:spcPts val="100"/>
              </a:spcBef>
            </a:pPr>
            <a:r>
              <a:rPr sz="4800" dirty="0">
                <a:latin typeface="Arial MT"/>
                <a:cs typeface="Arial MT"/>
              </a:rPr>
              <a:t>®</a:t>
            </a:r>
          </a:p>
        </p:txBody>
      </p:sp>
      <p:sp>
        <p:nvSpPr>
          <p:cNvPr id="4" name="object 4"/>
          <p:cNvSpPr txBox="1"/>
          <p:nvPr/>
        </p:nvSpPr>
        <p:spPr>
          <a:xfrm>
            <a:off x="1487056" y="3876015"/>
            <a:ext cx="2051050" cy="966929"/>
          </a:xfrm>
          <a:prstGeom prst="rect">
            <a:avLst/>
          </a:prstGeom>
        </p:spPr>
        <p:txBody>
          <a:bodyPr vert="horz" wrap="square" lIns="0" tIns="12698" rIns="0" bIns="0" rtlCol="0">
            <a:spAutoFit/>
          </a:bodyPr>
          <a:lstStyle/>
          <a:p>
            <a:pPr marL="12698" marR="5079">
              <a:spcBef>
                <a:spcPts val="100"/>
              </a:spcBef>
              <a:tabLst>
                <a:tab pos="923182" algn="l"/>
                <a:tab pos="1982874" algn="l"/>
              </a:tabLst>
            </a:pPr>
            <a:r>
              <a:rPr sz="2000" u="heavy" dirty="0">
                <a:uFill>
                  <a:solidFill>
                    <a:srgbClr val="000000"/>
                  </a:solidFill>
                </a:uFill>
                <a:latin typeface="Times New Roman"/>
                <a:cs typeface="Times New Roman"/>
              </a:rPr>
              <a:t> 	</a:t>
            </a:r>
            <a:r>
              <a:rPr sz="2000" dirty="0">
                <a:latin typeface="Arial MT"/>
                <a:cs typeface="Arial MT"/>
              </a:rPr>
              <a:t>is a </a:t>
            </a:r>
            <a:r>
              <a:rPr sz="2000" spc="5" dirty="0">
                <a:latin typeface="Arial MT"/>
                <a:cs typeface="Arial MT"/>
              </a:rPr>
              <a:t> </a:t>
            </a:r>
            <a:r>
              <a:rPr sz="2000" dirty="0">
                <a:latin typeface="Arial MT"/>
                <a:cs typeface="Arial MT"/>
              </a:rPr>
              <a:t>tr</a:t>
            </a:r>
            <a:r>
              <a:rPr sz="2000" spc="5" dirty="0">
                <a:latin typeface="Arial MT"/>
                <a:cs typeface="Arial MT"/>
              </a:rPr>
              <a:t>a</a:t>
            </a:r>
            <a:r>
              <a:rPr sz="2000" spc="-5" dirty="0">
                <a:latin typeface="Arial MT"/>
                <a:cs typeface="Arial MT"/>
              </a:rPr>
              <a:t>d</a:t>
            </a:r>
            <a:r>
              <a:rPr sz="2000" spc="5" dirty="0">
                <a:latin typeface="Arial MT"/>
                <a:cs typeface="Arial MT"/>
              </a:rPr>
              <a:t>e</a:t>
            </a:r>
            <a:r>
              <a:rPr sz="2000" spc="-10" dirty="0">
                <a:latin typeface="Arial MT"/>
                <a:cs typeface="Arial MT"/>
              </a:rPr>
              <a:t>m</a:t>
            </a:r>
            <a:r>
              <a:rPr sz="2000" spc="5" dirty="0">
                <a:latin typeface="Arial MT"/>
                <a:cs typeface="Arial MT"/>
              </a:rPr>
              <a:t>a</a:t>
            </a:r>
            <a:r>
              <a:rPr sz="2000" dirty="0">
                <a:latin typeface="Arial MT"/>
                <a:cs typeface="Arial MT"/>
              </a:rPr>
              <a:t>r</a:t>
            </a:r>
            <a:r>
              <a:rPr sz="2000" spc="5" dirty="0">
                <a:latin typeface="Arial MT"/>
                <a:cs typeface="Arial MT"/>
              </a:rPr>
              <a:t>k</a:t>
            </a:r>
            <a:r>
              <a:rPr sz="2000" spc="-10" dirty="0">
                <a:latin typeface="Arial MT"/>
                <a:cs typeface="Arial MT"/>
              </a:rPr>
              <a:t>/</a:t>
            </a:r>
            <a:r>
              <a:rPr sz="2000" spc="5" dirty="0">
                <a:latin typeface="Arial MT"/>
                <a:cs typeface="Arial MT"/>
              </a:rPr>
              <a:t>se</a:t>
            </a:r>
            <a:r>
              <a:rPr sz="2000" dirty="0">
                <a:latin typeface="Arial MT"/>
                <a:cs typeface="Arial MT"/>
              </a:rPr>
              <a:t>r</a:t>
            </a:r>
            <a:r>
              <a:rPr sz="2000" spc="5" dirty="0">
                <a:latin typeface="Arial MT"/>
                <a:cs typeface="Arial MT"/>
              </a:rPr>
              <a:t>v</a:t>
            </a:r>
            <a:r>
              <a:rPr sz="2000" spc="-5" dirty="0">
                <a:latin typeface="Arial MT"/>
                <a:cs typeface="Arial MT"/>
              </a:rPr>
              <a:t>i</a:t>
            </a:r>
            <a:r>
              <a:rPr sz="2000" spc="5" dirty="0">
                <a:latin typeface="Arial MT"/>
                <a:cs typeface="Arial MT"/>
              </a:rPr>
              <a:t>c</a:t>
            </a:r>
            <a:r>
              <a:rPr sz="2000" dirty="0">
                <a:latin typeface="Arial MT"/>
                <a:cs typeface="Arial MT"/>
              </a:rPr>
              <a:t>e  mark</a:t>
            </a:r>
            <a:r>
              <a:rPr sz="2000" spc="-90" dirty="0">
                <a:latin typeface="Arial MT"/>
                <a:cs typeface="Arial MT"/>
              </a:rPr>
              <a:t> </a:t>
            </a:r>
            <a:r>
              <a:rPr sz="2000" dirty="0">
                <a:latin typeface="Arial MT"/>
                <a:cs typeface="Arial MT"/>
              </a:rPr>
              <a:t>of</a:t>
            </a:r>
            <a:r>
              <a:rPr sz="2000" spc="-15" dirty="0">
                <a:latin typeface="Arial MT"/>
                <a:cs typeface="Arial MT"/>
              </a:rPr>
              <a:t> </a:t>
            </a:r>
            <a:r>
              <a:rPr sz="2000" u="heavy" dirty="0">
                <a:uFill>
                  <a:solidFill>
                    <a:srgbClr val="000000"/>
                  </a:solidFill>
                </a:uFill>
                <a:latin typeface="Times New Roman"/>
                <a:cs typeface="Times New Roman"/>
              </a:rPr>
              <a:t> 	</a:t>
            </a:r>
            <a:endParaRPr sz="2000" dirty="0">
              <a:latin typeface="Times New Roman"/>
              <a:cs typeface="Times New Roman"/>
            </a:endParaRPr>
          </a:p>
        </p:txBody>
      </p:sp>
      <p:sp>
        <p:nvSpPr>
          <p:cNvPr id="5" name="object 5"/>
          <p:cNvSpPr txBox="1"/>
          <p:nvPr/>
        </p:nvSpPr>
        <p:spPr>
          <a:xfrm>
            <a:off x="5334026" y="2625014"/>
            <a:ext cx="685165" cy="574040"/>
          </a:xfrm>
          <a:prstGeom prst="rect">
            <a:avLst/>
          </a:prstGeom>
        </p:spPr>
        <p:txBody>
          <a:bodyPr vert="horz" wrap="square" lIns="0" tIns="12698" rIns="0" bIns="0" rtlCol="0">
            <a:spAutoFit/>
          </a:bodyPr>
          <a:lstStyle/>
          <a:p>
            <a:pPr marL="12698">
              <a:spcBef>
                <a:spcPts val="100"/>
              </a:spcBef>
            </a:pPr>
            <a:r>
              <a:rPr sz="3600" spc="-5" dirty="0">
                <a:latin typeface="Arial MT"/>
                <a:cs typeface="Arial MT"/>
              </a:rPr>
              <a:t>TM</a:t>
            </a:r>
            <a:endParaRPr sz="3600" dirty="0">
              <a:latin typeface="Arial MT"/>
              <a:cs typeface="Arial MT"/>
            </a:endParaRPr>
          </a:p>
        </p:txBody>
      </p:sp>
      <p:sp>
        <p:nvSpPr>
          <p:cNvPr id="6" name="object 6"/>
          <p:cNvSpPr txBox="1"/>
          <p:nvPr/>
        </p:nvSpPr>
        <p:spPr>
          <a:xfrm>
            <a:off x="5321415" y="3905175"/>
            <a:ext cx="710565" cy="574040"/>
          </a:xfrm>
          <a:prstGeom prst="rect">
            <a:avLst/>
          </a:prstGeom>
        </p:spPr>
        <p:txBody>
          <a:bodyPr vert="horz" wrap="square" lIns="0" tIns="12698" rIns="0" bIns="0" rtlCol="0">
            <a:spAutoFit/>
          </a:bodyPr>
          <a:lstStyle/>
          <a:p>
            <a:pPr marL="12698">
              <a:spcBef>
                <a:spcPts val="100"/>
              </a:spcBef>
            </a:pPr>
            <a:r>
              <a:rPr sz="3600" spc="-5" dirty="0">
                <a:latin typeface="Arial MT"/>
                <a:cs typeface="Arial MT"/>
              </a:rPr>
              <a:t>SM</a:t>
            </a:r>
            <a:endParaRPr sz="36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2412</Words>
  <Application>Microsoft Office PowerPoint</Application>
  <PresentationFormat>On-screen Show (4:3)</PresentationFormat>
  <Paragraphs>237</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Slide 1</vt:lpstr>
      <vt:lpstr>“Intellectual property”</vt:lpstr>
      <vt:lpstr>INTELLECTUAL PROPERTY</vt:lpstr>
      <vt:lpstr>What is Intellectual  Property Right (IPR)?</vt:lpstr>
      <vt:lpstr>Intellectual property in India</vt:lpstr>
      <vt:lpstr>INDUSTRIAL PROPERTY</vt:lpstr>
      <vt:lpstr>Slide 7</vt:lpstr>
      <vt:lpstr>‘Trade Mark’ – Definition under the Trade  Marks Act 1999</vt:lpstr>
      <vt:lpstr>Notice of Registration</vt:lpstr>
      <vt:lpstr>Purpose &amp; functions of a Trademark</vt:lpstr>
      <vt:lpstr>Selecting a Mark</vt:lpstr>
      <vt:lpstr>Slide 12</vt:lpstr>
      <vt:lpstr>Product Mark</vt:lpstr>
      <vt:lpstr>Slide 14</vt:lpstr>
      <vt:lpstr>Slide 15</vt:lpstr>
      <vt:lpstr>Slide 16</vt:lpstr>
      <vt:lpstr>Service Mark</vt:lpstr>
      <vt:lpstr>Collective Mark</vt:lpstr>
      <vt:lpstr>Certification marks</vt:lpstr>
      <vt:lpstr>Shape Marks</vt:lpstr>
      <vt:lpstr>Pattern Mark</vt:lpstr>
      <vt:lpstr>Sound Mark</vt:lpstr>
      <vt:lpstr>Slide 23</vt:lpstr>
      <vt:lpstr>Slide 24</vt:lpstr>
      <vt:lpstr>Loss of Rights</vt:lpstr>
      <vt:lpstr>Loss of Rights</vt:lpstr>
      <vt:lpstr>Benefits of Registration of a trademark</vt:lpstr>
      <vt:lpstr>Selecting a good Trademark</vt:lpstr>
      <vt:lpstr>Appropriate form and fee</vt:lpstr>
      <vt:lpstr>Steps involved in registration process</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MergedFile</dc:title>
  <dc:creator>Er Aarti</dc:creator>
  <cp:lastModifiedBy>Ashish Shrivastava</cp:lastModifiedBy>
  <cp:revision>42</cp:revision>
  <dcterms:created xsi:type="dcterms:W3CDTF">2021-09-10T05:14:26Z</dcterms:created>
  <dcterms:modified xsi:type="dcterms:W3CDTF">2021-12-11T06:08:18Z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2019-12-03T00:00:00Z</vt:filetime>
  </property>
  <property fmtid="{D5CDD505-2E9C-101B-9397-08002B2CF9AE}" pid="3" name="Creator">
    <vt:lpwstr>Impress</vt:lpwstr>
  </property>
  <property fmtid="{D5CDD505-2E9C-101B-9397-08002B2CF9AE}" pid="4" name="LastSaved">
    <vt:filetime>2021-09-10T00:00:00Z</vt:filetime>
  </property>
</Properties>
</file>