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6" r:id="rId7"/>
    <p:sldId id="265" r:id="rId8"/>
    <p:sldId id="275" r:id="rId9"/>
    <p:sldId id="270" r:id="rId10"/>
    <p:sldId id="271" r:id="rId11"/>
    <p:sldId id="276" r:id="rId12"/>
    <p:sldId id="268" r:id="rId13"/>
    <p:sldId id="272" r:id="rId14"/>
    <p:sldId id="273" r:id="rId15"/>
    <p:sldId id="274" r:id="rId16"/>
    <p:sldId id="264" r:id="rId17"/>
    <p:sldId id="269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78" autoAdjust="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5FAA3-DE91-40AA-9412-A1A531247C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7AAF796-B9DB-47D9-B6B0-CC5932EF07F8}">
      <dgm:prSet phldrT="[Text]"/>
      <dgm:spPr/>
      <dgm:t>
        <a:bodyPr/>
        <a:lstStyle/>
        <a:p>
          <a:r>
            <a:rPr lang="en-IN" dirty="0"/>
            <a:t>Introduce yourself</a:t>
          </a:r>
        </a:p>
      </dgm:t>
    </dgm:pt>
    <dgm:pt modelId="{0B88514E-9025-4403-BF18-BC5CD6F9B282}" type="parTrans" cxnId="{985B1610-EA0D-4463-91FF-93912CDDDEE5}">
      <dgm:prSet/>
      <dgm:spPr/>
      <dgm:t>
        <a:bodyPr/>
        <a:lstStyle/>
        <a:p>
          <a:endParaRPr lang="en-IN"/>
        </a:p>
      </dgm:t>
    </dgm:pt>
    <dgm:pt modelId="{0DED6723-A44C-448A-95EF-A1651AFA43F1}" type="sibTrans" cxnId="{985B1610-EA0D-4463-91FF-93912CDDDEE5}">
      <dgm:prSet/>
      <dgm:spPr/>
      <dgm:t>
        <a:bodyPr/>
        <a:lstStyle/>
        <a:p>
          <a:endParaRPr lang="en-IN"/>
        </a:p>
      </dgm:t>
    </dgm:pt>
    <dgm:pt modelId="{3B797364-569B-4066-B3CA-07DE6F0B33C8}">
      <dgm:prSet phldrT="[Text]"/>
      <dgm:spPr/>
      <dgm:t>
        <a:bodyPr/>
        <a:lstStyle/>
        <a:p>
          <a:r>
            <a:rPr lang="en-IN" dirty="0"/>
            <a:t>Ask questions</a:t>
          </a:r>
        </a:p>
      </dgm:t>
    </dgm:pt>
    <dgm:pt modelId="{A723F197-9CF4-4F15-9366-B8FDF18FFF90}" type="parTrans" cxnId="{32E66507-91F5-48FE-847E-C132C0AAB439}">
      <dgm:prSet/>
      <dgm:spPr/>
      <dgm:t>
        <a:bodyPr/>
        <a:lstStyle/>
        <a:p>
          <a:endParaRPr lang="en-IN"/>
        </a:p>
      </dgm:t>
    </dgm:pt>
    <dgm:pt modelId="{0896ED0C-932B-4FB8-9F66-BC3C01AB1913}" type="sibTrans" cxnId="{32E66507-91F5-48FE-847E-C132C0AAB439}">
      <dgm:prSet/>
      <dgm:spPr/>
      <dgm:t>
        <a:bodyPr/>
        <a:lstStyle/>
        <a:p>
          <a:endParaRPr lang="en-IN"/>
        </a:p>
      </dgm:t>
    </dgm:pt>
    <dgm:pt modelId="{93294ED9-CCB0-4A8C-A15A-9F1882F670D5}">
      <dgm:prSet phldrT="[Text]"/>
      <dgm:spPr/>
      <dgm:t>
        <a:bodyPr/>
        <a:lstStyle/>
        <a:p>
          <a:r>
            <a:rPr lang="en-IN" dirty="0"/>
            <a:t>Give a quick overview in the beginning</a:t>
          </a:r>
        </a:p>
      </dgm:t>
    </dgm:pt>
    <dgm:pt modelId="{9A309619-1157-44A1-B17B-06F462368BBA}" type="parTrans" cxnId="{55BE5757-CFFA-4867-9BEC-19F63551D6C2}">
      <dgm:prSet/>
      <dgm:spPr/>
      <dgm:t>
        <a:bodyPr/>
        <a:lstStyle/>
        <a:p>
          <a:endParaRPr lang="en-IN"/>
        </a:p>
      </dgm:t>
    </dgm:pt>
    <dgm:pt modelId="{E0D2B382-7A04-4209-82EF-CA5913BB0A9C}" type="sibTrans" cxnId="{55BE5757-CFFA-4867-9BEC-19F63551D6C2}">
      <dgm:prSet/>
      <dgm:spPr/>
      <dgm:t>
        <a:bodyPr/>
        <a:lstStyle/>
        <a:p>
          <a:endParaRPr lang="en-IN"/>
        </a:p>
      </dgm:t>
    </dgm:pt>
    <dgm:pt modelId="{37FF18AA-8077-4EC5-A78C-647348C39C30}" type="pres">
      <dgm:prSet presAssocID="{BC65FAA3-DE91-40AA-9412-A1A531247C1B}" presName="linear" presStyleCnt="0">
        <dgm:presLayoutVars>
          <dgm:dir/>
          <dgm:animLvl val="lvl"/>
          <dgm:resizeHandles val="exact"/>
        </dgm:presLayoutVars>
      </dgm:prSet>
      <dgm:spPr/>
    </dgm:pt>
    <dgm:pt modelId="{DE29CC2F-791C-4746-B2E3-08F340FADDB2}" type="pres">
      <dgm:prSet presAssocID="{07AAF796-B9DB-47D9-B6B0-CC5932EF07F8}" presName="parentLin" presStyleCnt="0"/>
      <dgm:spPr/>
    </dgm:pt>
    <dgm:pt modelId="{BF139143-D833-4B08-9535-D932AD72A157}" type="pres">
      <dgm:prSet presAssocID="{07AAF796-B9DB-47D9-B6B0-CC5932EF07F8}" presName="parentLeftMargin" presStyleLbl="node1" presStyleIdx="0" presStyleCnt="3"/>
      <dgm:spPr/>
    </dgm:pt>
    <dgm:pt modelId="{1EDA0049-4933-4848-BAD1-3210D955FA97}" type="pres">
      <dgm:prSet presAssocID="{07AAF796-B9DB-47D9-B6B0-CC5932EF07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6396CD-0F2E-4570-B83D-DB80A8DCF1D6}" type="pres">
      <dgm:prSet presAssocID="{07AAF796-B9DB-47D9-B6B0-CC5932EF07F8}" presName="negativeSpace" presStyleCnt="0"/>
      <dgm:spPr/>
    </dgm:pt>
    <dgm:pt modelId="{AE59EA5E-B140-403E-AA2D-CEDE03AE3B55}" type="pres">
      <dgm:prSet presAssocID="{07AAF796-B9DB-47D9-B6B0-CC5932EF07F8}" presName="childText" presStyleLbl="conFgAcc1" presStyleIdx="0" presStyleCnt="3">
        <dgm:presLayoutVars>
          <dgm:bulletEnabled val="1"/>
        </dgm:presLayoutVars>
      </dgm:prSet>
      <dgm:spPr/>
    </dgm:pt>
    <dgm:pt modelId="{791D8582-A629-4782-8F65-00EF42A734D3}" type="pres">
      <dgm:prSet presAssocID="{0DED6723-A44C-448A-95EF-A1651AFA43F1}" presName="spaceBetweenRectangles" presStyleCnt="0"/>
      <dgm:spPr/>
    </dgm:pt>
    <dgm:pt modelId="{669C7373-760F-44F1-A117-D6946FDCD75D}" type="pres">
      <dgm:prSet presAssocID="{3B797364-569B-4066-B3CA-07DE6F0B33C8}" presName="parentLin" presStyleCnt="0"/>
      <dgm:spPr/>
    </dgm:pt>
    <dgm:pt modelId="{1DAFC651-AD37-4B57-B8F8-DDBC3BF3B9BE}" type="pres">
      <dgm:prSet presAssocID="{3B797364-569B-4066-B3CA-07DE6F0B33C8}" presName="parentLeftMargin" presStyleLbl="node1" presStyleIdx="0" presStyleCnt="3"/>
      <dgm:spPr/>
    </dgm:pt>
    <dgm:pt modelId="{2B5CD777-34D2-4BF0-BD27-6E520E673743}" type="pres">
      <dgm:prSet presAssocID="{3B797364-569B-4066-B3CA-07DE6F0B33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274098-B0AE-465F-B7AD-1F866072356F}" type="pres">
      <dgm:prSet presAssocID="{3B797364-569B-4066-B3CA-07DE6F0B33C8}" presName="negativeSpace" presStyleCnt="0"/>
      <dgm:spPr/>
    </dgm:pt>
    <dgm:pt modelId="{DE10EF69-D803-41D7-B401-7FFC2FFFB747}" type="pres">
      <dgm:prSet presAssocID="{3B797364-569B-4066-B3CA-07DE6F0B33C8}" presName="childText" presStyleLbl="conFgAcc1" presStyleIdx="1" presStyleCnt="3">
        <dgm:presLayoutVars>
          <dgm:bulletEnabled val="1"/>
        </dgm:presLayoutVars>
      </dgm:prSet>
      <dgm:spPr/>
    </dgm:pt>
    <dgm:pt modelId="{35AA424A-F803-4334-94B2-131CB48DB9F9}" type="pres">
      <dgm:prSet presAssocID="{0896ED0C-932B-4FB8-9F66-BC3C01AB1913}" presName="spaceBetweenRectangles" presStyleCnt="0"/>
      <dgm:spPr/>
    </dgm:pt>
    <dgm:pt modelId="{FAEFB7D2-B7D7-469C-868C-85EAEBE8DBFF}" type="pres">
      <dgm:prSet presAssocID="{93294ED9-CCB0-4A8C-A15A-9F1882F670D5}" presName="parentLin" presStyleCnt="0"/>
      <dgm:spPr/>
    </dgm:pt>
    <dgm:pt modelId="{AFF46CAE-E9AC-4A22-A60C-E1FB61C09676}" type="pres">
      <dgm:prSet presAssocID="{93294ED9-CCB0-4A8C-A15A-9F1882F670D5}" presName="parentLeftMargin" presStyleLbl="node1" presStyleIdx="1" presStyleCnt="3"/>
      <dgm:spPr/>
    </dgm:pt>
    <dgm:pt modelId="{2F701971-CE39-48AE-A882-D08ECD2E8236}" type="pres">
      <dgm:prSet presAssocID="{93294ED9-CCB0-4A8C-A15A-9F1882F670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FCD076F-AA3E-4692-AD31-7140F772B551}" type="pres">
      <dgm:prSet presAssocID="{93294ED9-CCB0-4A8C-A15A-9F1882F670D5}" presName="negativeSpace" presStyleCnt="0"/>
      <dgm:spPr/>
    </dgm:pt>
    <dgm:pt modelId="{55B73286-7055-4DF8-90A2-C44FA44B35C8}" type="pres">
      <dgm:prSet presAssocID="{93294ED9-CCB0-4A8C-A15A-9F1882F670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2E66507-91F5-48FE-847E-C132C0AAB439}" srcId="{BC65FAA3-DE91-40AA-9412-A1A531247C1B}" destId="{3B797364-569B-4066-B3CA-07DE6F0B33C8}" srcOrd="1" destOrd="0" parTransId="{A723F197-9CF4-4F15-9366-B8FDF18FFF90}" sibTransId="{0896ED0C-932B-4FB8-9F66-BC3C01AB1913}"/>
    <dgm:cxn modelId="{985B1610-EA0D-4463-91FF-93912CDDDEE5}" srcId="{BC65FAA3-DE91-40AA-9412-A1A531247C1B}" destId="{07AAF796-B9DB-47D9-B6B0-CC5932EF07F8}" srcOrd="0" destOrd="0" parTransId="{0B88514E-9025-4403-BF18-BC5CD6F9B282}" sibTransId="{0DED6723-A44C-448A-95EF-A1651AFA43F1}"/>
    <dgm:cxn modelId="{B4E56422-7F02-4111-9D7A-9E4874CF6D8A}" type="presOf" srcId="{93294ED9-CCB0-4A8C-A15A-9F1882F670D5}" destId="{AFF46CAE-E9AC-4A22-A60C-E1FB61C09676}" srcOrd="0" destOrd="0" presId="urn:microsoft.com/office/officeart/2005/8/layout/list1"/>
    <dgm:cxn modelId="{17183542-E845-40D5-8F6C-EEADF4168176}" type="presOf" srcId="{93294ED9-CCB0-4A8C-A15A-9F1882F670D5}" destId="{2F701971-CE39-48AE-A882-D08ECD2E8236}" srcOrd="1" destOrd="0" presId="urn:microsoft.com/office/officeart/2005/8/layout/list1"/>
    <dgm:cxn modelId="{A1A97A4F-D164-408C-9E6D-3FFB80B76FAB}" type="presOf" srcId="{3B797364-569B-4066-B3CA-07DE6F0B33C8}" destId="{2B5CD777-34D2-4BF0-BD27-6E520E673743}" srcOrd="1" destOrd="0" presId="urn:microsoft.com/office/officeart/2005/8/layout/list1"/>
    <dgm:cxn modelId="{55BE5757-CFFA-4867-9BEC-19F63551D6C2}" srcId="{BC65FAA3-DE91-40AA-9412-A1A531247C1B}" destId="{93294ED9-CCB0-4A8C-A15A-9F1882F670D5}" srcOrd="2" destOrd="0" parTransId="{9A309619-1157-44A1-B17B-06F462368BBA}" sibTransId="{E0D2B382-7A04-4209-82EF-CA5913BB0A9C}"/>
    <dgm:cxn modelId="{8930AE58-AE98-49AE-959B-C2C8FF6F3C1E}" type="presOf" srcId="{BC65FAA3-DE91-40AA-9412-A1A531247C1B}" destId="{37FF18AA-8077-4EC5-A78C-647348C39C30}" srcOrd="0" destOrd="0" presId="urn:microsoft.com/office/officeart/2005/8/layout/list1"/>
    <dgm:cxn modelId="{24377088-948B-4F85-9897-5B5E16542E87}" type="presOf" srcId="{07AAF796-B9DB-47D9-B6B0-CC5932EF07F8}" destId="{1EDA0049-4933-4848-BAD1-3210D955FA97}" srcOrd="1" destOrd="0" presId="urn:microsoft.com/office/officeart/2005/8/layout/list1"/>
    <dgm:cxn modelId="{8816B6A1-DBA5-4FF0-96F8-3A2E333627D6}" type="presOf" srcId="{3B797364-569B-4066-B3CA-07DE6F0B33C8}" destId="{1DAFC651-AD37-4B57-B8F8-DDBC3BF3B9BE}" srcOrd="0" destOrd="0" presId="urn:microsoft.com/office/officeart/2005/8/layout/list1"/>
    <dgm:cxn modelId="{A6B4BED7-B1CA-4B24-A21C-91641D938747}" type="presOf" srcId="{07AAF796-B9DB-47D9-B6B0-CC5932EF07F8}" destId="{BF139143-D833-4B08-9535-D932AD72A157}" srcOrd="0" destOrd="0" presId="urn:microsoft.com/office/officeart/2005/8/layout/list1"/>
    <dgm:cxn modelId="{F53E2334-4DB7-41C5-965C-661898E8A4AC}" type="presParOf" srcId="{37FF18AA-8077-4EC5-A78C-647348C39C30}" destId="{DE29CC2F-791C-4746-B2E3-08F340FADDB2}" srcOrd="0" destOrd="0" presId="urn:microsoft.com/office/officeart/2005/8/layout/list1"/>
    <dgm:cxn modelId="{9591D84C-7368-4A35-AB70-56AB84D91597}" type="presParOf" srcId="{DE29CC2F-791C-4746-B2E3-08F340FADDB2}" destId="{BF139143-D833-4B08-9535-D932AD72A157}" srcOrd="0" destOrd="0" presId="urn:microsoft.com/office/officeart/2005/8/layout/list1"/>
    <dgm:cxn modelId="{149EFE29-457E-4B81-811E-12A78C9E6BB4}" type="presParOf" srcId="{DE29CC2F-791C-4746-B2E3-08F340FADDB2}" destId="{1EDA0049-4933-4848-BAD1-3210D955FA97}" srcOrd="1" destOrd="0" presId="urn:microsoft.com/office/officeart/2005/8/layout/list1"/>
    <dgm:cxn modelId="{89265755-020A-4D6D-BE5C-E19005DAD06F}" type="presParOf" srcId="{37FF18AA-8077-4EC5-A78C-647348C39C30}" destId="{356396CD-0F2E-4570-B83D-DB80A8DCF1D6}" srcOrd="1" destOrd="0" presId="urn:microsoft.com/office/officeart/2005/8/layout/list1"/>
    <dgm:cxn modelId="{6C592DC6-8B61-467F-9429-AD245B89D08D}" type="presParOf" srcId="{37FF18AA-8077-4EC5-A78C-647348C39C30}" destId="{AE59EA5E-B140-403E-AA2D-CEDE03AE3B55}" srcOrd="2" destOrd="0" presId="urn:microsoft.com/office/officeart/2005/8/layout/list1"/>
    <dgm:cxn modelId="{25CFAD41-5E22-4A0A-A3C7-41E3AC43FB5F}" type="presParOf" srcId="{37FF18AA-8077-4EC5-A78C-647348C39C30}" destId="{791D8582-A629-4782-8F65-00EF42A734D3}" srcOrd="3" destOrd="0" presId="urn:microsoft.com/office/officeart/2005/8/layout/list1"/>
    <dgm:cxn modelId="{57141869-D8FE-4E2B-9802-D6E56E07785B}" type="presParOf" srcId="{37FF18AA-8077-4EC5-A78C-647348C39C30}" destId="{669C7373-760F-44F1-A117-D6946FDCD75D}" srcOrd="4" destOrd="0" presId="urn:microsoft.com/office/officeart/2005/8/layout/list1"/>
    <dgm:cxn modelId="{1055AF32-80B4-4090-B58D-FDAFACD0D16F}" type="presParOf" srcId="{669C7373-760F-44F1-A117-D6946FDCD75D}" destId="{1DAFC651-AD37-4B57-B8F8-DDBC3BF3B9BE}" srcOrd="0" destOrd="0" presId="urn:microsoft.com/office/officeart/2005/8/layout/list1"/>
    <dgm:cxn modelId="{7A469595-B8AA-4006-B6BD-75E47678F33E}" type="presParOf" srcId="{669C7373-760F-44F1-A117-D6946FDCD75D}" destId="{2B5CD777-34D2-4BF0-BD27-6E520E673743}" srcOrd="1" destOrd="0" presId="urn:microsoft.com/office/officeart/2005/8/layout/list1"/>
    <dgm:cxn modelId="{7A765BC5-B37C-4523-BF3D-99DD1BF5F75C}" type="presParOf" srcId="{37FF18AA-8077-4EC5-A78C-647348C39C30}" destId="{57274098-B0AE-465F-B7AD-1F866072356F}" srcOrd="5" destOrd="0" presId="urn:microsoft.com/office/officeart/2005/8/layout/list1"/>
    <dgm:cxn modelId="{D9A6812E-1412-4D1D-BCDD-E66D203BEFFE}" type="presParOf" srcId="{37FF18AA-8077-4EC5-A78C-647348C39C30}" destId="{DE10EF69-D803-41D7-B401-7FFC2FFFB747}" srcOrd="6" destOrd="0" presId="urn:microsoft.com/office/officeart/2005/8/layout/list1"/>
    <dgm:cxn modelId="{B2594773-5877-42A9-B665-7F7147E54975}" type="presParOf" srcId="{37FF18AA-8077-4EC5-A78C-647348C39C30}" destId="{35AA424A-F803-4334-94B2-131CB48DB9F9}" srcOrd="7" destOrd="0" presId="urn:microsoft.com/office/officeart/2005/8/layout/list1"/>
    <dgm:cxn modelId="{6148E96A-E451-44D3-A35E-D9E08ADDE618}" type="presParOf" srcId="{37FF18AA-8077-4EC5-A78C-647348C39C30}" destId="{FAEFB7D2-B7D7-469C-868C-85EAEBE8DBFF}" srcOrd="8" destOrd="0" presId="urn:microsoft.com/office/officeart/2005/8/layout/list1"/>
    <dgm:cxn modelId="{95DE9B10-06AC-46FE-9ADE-D8495E657F00}" type="presParOf" srcId="{FAEFB7D2-B7D7-469C-868C-85EAEBE8DBFF}" destId="{AFF46CAE-E9AC-4A22-A60C-E1FB61C09676}" srcOrd="0" destOrd="0" presId="urn:microsoft.com/office/officeart/2005/8/layout/list1"/>
    <dgm:cxn modelId="{1AB511C9-5325-440C-87AA-48D9031896B5}" type="presParOf" srcId="{FAEFB7D2-B7D7-469C-868C-85EAEBE8DBFF}" destId="{2F701971-CE39-48AE-A882-D08ECD2E8236}" srcOrd="1" destOrd="0" presId="urn:microsoft.com/office/officeart/2005/8/layout/list1"/>
    <dgm:cxn modelId="{CD7ADE65-C80D-47E3-97C0-4AD76C64E253}" type="presParOf" srcId="{37FF18AA-8077-4EC5-A78C-647348C39C30}" destId="{9FCD076F-AA3E-4692-AD31-7140F772B551}" srcOrd="9" destOrd="0" presId="urn:microsoft.com/office/officeart/2005/8/layout/list1"/>
    <dgm:cxn modelId="{715D1AA7-9A07-46EC-B2E6-C56F23B00C5C}" type="presParOf" srcId="{37FF18AA-8077-4EC5-A78C-647348C39C30}" destId="{55B73286-7055-4DF8-90A2-C44FA44B35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5FAA3-DE91-40AA-9412-A1A531247C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7AAF796-B9DB-47D9-B6B0-CC5932EF07F8}">
      <dgm:prSet phldrT="[Text]"/>
      <dgm:spPr/>
      <dgm:t>
        <a:bodyPr/>
        <a:lstStyle/>
        <a:p>
          <a:r>
            <a:rPr lang="en-IN" dirty="0"/>
            <a:t>Be prepared for a bad microphone</a:t>
          </a:r>
        </a:p>
      </dgm:t>
    </dgm:pt>
    <dgm:pt modelId="{0B88514E-9025-4403-BF18-BC5CD6F9B282}" type="parTrans" cxnId="{985B1610-EA0D-4463-91FF-93912CDDDEE5}">
      <dgm:prSet/>
      <dgm:spPr/>
      <dgm:t>
        <a:bodyPr/>
        <a:lstStyle/>
        <a:p>
          <a:endParaRPr lang="en-IN"/>
        </a:p>
      </dgm:t>
    </dgm:pt>
    <dgm:pt modelId="{0DED6723-A44C-448A-95EF-A1651AFA43F1}" type="sibTrans" cxnId="{985B1610-EA0D-4463-91FF-93912CDDDEE5}">
      <dgm:prSet/>
      <dgm:spPr/>
      <dgm:t>
        <a:bodyPr/>
        <a:lstStyle/>
        <a:p>
          <a:endParaRPr lang="en-IN"/>
        </a:p>
      </dgm:t>
    </dgm:pt>
    <dgm:pt modelId="{3B797364-569B-4066-B3CA-07DE6F0B33C8}">
      <dgm:prSet phldrT="[Text]"/>
      <dgm:spPr/>
      <dgm:t>
        <a:bodyPr/>
        <a:lstStyle/>
        <a:p>
          <a:r>
            <a:rPr lang="en-IN" dirty="0"/>
            <a:t>Smile and be confident</a:t>
          </a:r>
        </a:p>
      </dgm:t>
    </dgm:pt>
    <dgm:pt modelId="{A723F197-9CF4-4F15-9366-B8FDF18FFF90}" type="parTrans" cxnId="{32E66507-91F5-48FE-847E-C132C0AAB439}">
      <dgm:prSet/>
      <dgm:spPr/>
      <dgm:t>
        <a:bodyPr/>
        <a:lstStyle/>
        <a:p>
          <a:endParaRPr lang="en-IN"/>
        </a:p>
      </dgm:t>
    </dgm:pt>
    <dgm:pt modelId="{0896ED0C-932B-4FB8-9F66-BC3C01AB1913}" type="sibTrans" cxnId="{32E66507-91F5-48FE-847E-C132C0AAB439}">
      <dgm:prSet/>
      <dgm:spPr/>
      <dgm:t>
        <a:bodyPr/>
        <a:lstStyle/>
        <a:p>
          <a:endParaRPr lang="en-IN"/>
        </a:p>
      </dgm:t>
    </dgm:pt>
    <dgm:pt modelId="{93294ED9-CCB0-4A8C-A15A-9F1882F670D5}">
      <dgm:prSet phldrT="[Text]"/>
      <dgm:spPr/>
      <dgm:t>
        <a:bodyPr/>
        <a:lstStyle/>
        <a:p>
          <a:r>
            <a:rPr lang="en-IN" dirty="0"/>
            <a:t>Try to use language that everyone will understand</a:t>
          </a:r>
        </a:p>
      </dgm:t>
    </dgm:pt>
    <dgm:pt modelId="{9A309619-1157-44A1-B17B-06F462368BBA}" type="parTrans" cxnId="{55BE5757-CFFA-4867-9BEC-19F63551D6C2}">
      <dgm:prSet/>
      <dgm:spPr/>
      <dgm:t>
        <a:bodyPr/>
        <a:lstStyle/>
        <a:p>
          <a:endParaRPr lang="en-IN"/>
        </a:p>
      </dgm:t>
    </dgm:pt>
    <dgm:pt modelId="{E0D2B382-7A04-4209-82EF-CA5913BB0A9C}" type="sibTrans" cxnId="{55BE5757-CFFA-4867-9BEC-19F63551D6C2}">
      <dgm:prSet/>
      <dgm:spPr/>
      <dgm:t>
        <a:bodyPr/>
        <a:lstStyle/>
        <a:p>
          <a:endParaRPr lang="en-IN"/>
        </a:p>
      </dgm:t>
    </dgm:pt>
    <dgm:pt modelId="{37FF18AA-8077-4EC5-A78C-647348C39C30}" type="pres">
      <dgm:prSet presAssocID="{BC65FAA3-DE91-40AA-9412-A1A531247C1B}" presName="linear" presStyleCnt="0">
        <dgm:presLayoutVars>
          <dgm:dir/>
          <dgm:animLvl val="lvl"/>
          <dgm:resizeHandles val="exact"/>
        </dgm:presLayoutVars>
      </dgm:prSet>
      <dgm:spPr/>
    </dgm:pt>
    <dgm:pt modelId="{DE29CC2F-791C-4746-B2E3-08F340FADDB2}" type="pres">
      <dgm:prSet presAssocID="{07AAF796-B9DB-47D9-B6B0-CC5932EF07F8}" presName="parentLin" presStyleCnt="0"/>
      <dgm:spPr/>
    </dgm:pt>
    <dgm:pt modelId="{BF139143-D833-4B08-9535-D932AD72A157}" type="pres">
      <dgm:prSet presAssocID="{07AAF796-B9DB-47D9-B6B0-CC5932EF07F8}" presName="parentLeftMargin" presStyleLbl="node1" presStyleIdx="0" presStyleCnt="3"/>
      <dgm:spPr/>
    </dgm:pt>
    <dgm:pt modelId="{1EDA0049-4933-4848-BAD1-3210D955FA97}" type="pres">
      <dgm:prSet presAssocID="{07AAF796-B9DB-47D9-B6B0-CC5932EF07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6396CD-0F2E-4570-B83D-DB80A8DCF1D6}" type="pres">
      <dgm:prSet presAssocID="{07AAF796-B9DB-47D9-B6B0-CC5932EF07F8}" presName="negativeSpace" presStyleCnt="0"/>
      <dgm:spPr/>
    </dgm:pt>
    <dgm:pt modelId="{AE59EA5E-B140-403E-AA2D-CEDE03AE3B55}" type="pres">
      <dgm:prSet presAssocID="{07AAF796-B9DB-47D9-B6B0-CC5932EF07F8}" presName="childText" presStyleLbl="conFgAcc1" presStyleIdx="0" presStyleCnt="3">
        <dgm:presLayoutVars>
          <dgm:bulletEnabled val="1"/>
        </dgm:presLayoutVars>
      </dgm:prSet>
      <dgm:spPr/>
    </dgm:pt>
    <dgm:pt modelId="{791D8582-A629-4782-8F65-00EF42A734D3}" type="pres">
      <dgm:prSet presAssocID="{0DED6723-A44C-448A-95EF-A1651AFA43F1}" presName="spaceBetweenRectangles" presStyleCnt="0"/>
      <dgm:spPr/>
    </dgm:pt>
    <dgm:pt modelId="{669C7373-760F-44F1-A117-D6946FDCD75D}" type="pres">
      <dgm:prSet presAssocID="{3B797364-569B-4066-B3CA-07DE6F0B33C8}" presName="parentLin" presStyleCnt="0"/>
      <dgm:spPr/>
    </dgm:pt>
    <dgm:pt modelId="{1DAFC651-AD37-4B57-B8F8-DDBC3BF3B9BE}" type="pres">
      <dgm:prSet presAssocID="{3B797364-569B-4066-B3CA-07DE6F0B33C8}" presName="parentLeftMargin" presStyleLbl="node1" presStyleIdx="0" presStyleCnt="3"/>
      <dgm:spPr/>
    </dgm:pt>
    <dgm:pt modelId="{2B5CD777-34D2-4BF0-BD27-6E520E673743}" type="pres">
      <dgm:prSet presAssocID="{3B797364-569B-4066-B3CA-07DE6F0B33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274098-B0AE-465F-B7AD-1F866072356F}" type="pres">
      <dgm:prSet presAssocID="{3B797364-569B-4066-B3CA-07DE6F0B33C8}" presName="negativeSpace" presStyleCnt="0"/>
      <dgm:spPr/>
    </dgm:pt>
    <dgm:pt modelId="{DE10EF69-D803-41D7-B401-7FFC2FFFB747}" type="pres">
      <dgm:prSet presAssocID="{3B797364-569B-4066-B3CA-07DE6F0B33C8}" presName="childText" presStyleLbl="conFgAcc1" presStyleIdx="1" presStyleCnt="3">
        <dgm:presLayoutVars>
          <dgm:bulletEnabled val="1"/>
        </dgm:presLayoutVars>
      </dgm:prSet>
      <dgm:spPr/>
    </dgm:pt>
    <dgm:pt modelId="{35AA424A-F803-4334-94B2-131CB48DB9F9}" type="pres">
      <dgm:prSet presAssocID="{0896ED0C-932B-4FB8-9F66-BC3C01AB1913}" presName="spaceBetweenRectangles" presStyleCnt="0"/>
      <dgm:spPr/>
    </dgm:pt>
    <dgm:pt modelId="{FAEFB7D2-B7D7-469C-868C-85EAEBE8DBFF}" type="pres">
      <dgm:prSet presAssocID="{93294ED9-CCB0-4A8C-A15A-9F1882F670D5}" presName="parentLin" presStyleCnt="0"/>
      <dgm:spPr/>
    </dgm:pt>
    <dgm:pt modelId="{AFF46CAE-E9AC-4A22-A60C-E1FB61C09676}" type="pres">
      <dgm:prSet presAssocID="{93294ED9-CCB0-4A8C-A15A-9F1882F670D5}" presName="parentLeftMargin" presStyleLbl="node1" presStyleIdx="1" presStyleCnt="3"/>
      <dgm:spPr/>
    </dgm:pt>
    <dgm:pt modelId="{2F701971-CE39-48AE-A882-D08ECD2E8236}" type="pres">
      <dgm:prSet presAssocID="{93294ED9-CCB0-4A8C-A15A-9F1882F670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FCD076F-AA3E-4692-AD31-7140F772B551}" type="pres">
      <dgm:prSet presAssocID="{93294ED9-CCB0-4A8C-A15A-9F1882F670D5}" presName="negativeSpace" presStyleCnt="0"/>
      <dgm:spPr/>
    </dgm:pt>
    <dgm:pt modelId="{55B73286-7055-4DF8-90A2-C44FA44B35C8}" type="pres">
      <dgm:prSet presAssocID="{93294ED9-CCB0-4A8C-A15A-9F1882F670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2E66507-91F5-48FE-847E-C132C0AAB439}" srcId="{BC65FAA3-DE91-40AA-9412-A1A531247C1B}" destId="{3B797364-569B-4066-B3CA-07DE6F0B33C8}" srcOrd="1" destOrd="0" parTransId="{A723F197-9CF4-4F15-9366-B8FDF18FFF90}" sibTransId="{0896ED0C-932B-4FB8-9F66-BC3C01AB1913}"/>
    <dgm:cxn modelId="{985B1610-EA0D-4463-91FF-93912CDDDEE5}" srcId="{BC65FAA3-DE91-40AA-9412-A1A531247C1B}" destId="{07AAF796-B9DB-47D9-B6B0-CC5932EF07F8}" srcOrd="0" destOrd="0" parTransId="{0B88514E-9025-4403-BF18-BC5CD6F9B282}" sibTransId="{0DED6723-A44C-448A-95EF-A1651AFA43F1}"/>
    <dgm:cxn modelId="{B4E56422-7F02-4111-9D7A-9E4874CF6D8A}" type="presOf" srcId="{93294ED9-CCB0-4A8C-A15A-9F1882F670D5}" destId="{AFF46CAE-E9AC-4A22-A60C-E1FB61C09676}" srcOrd="0" destOrd="0" presId="urn:microsoft.com/office/officeart/2005/8/layout/list1"/>
    <dgm:cxn modelId="{17183542-E845-40D5-8F6C-EEADF4168176}" type="presOf" srcId="{93294ED9-CCB0-4A8C-A15A-9F1882F670D5}" destId="{2F701971-CE39-48AE-A882-D08ECD2E8236}" srcOrd="1" destOrd="0" presId="urn:microsoft.com/office/officeart/2005/8/layout/list1"/>
    <dgm:cxn modelId="{A1A97A4F-D164-408C-9E6D-3FFB80B76FAB}" type="presOf" srcId="{3B797364-569B-4066-B3CA-07DE6F0B33C8}" destId="{2B5CD777-34D2-4BF0-BD27-6E520E673743}" srcOrd="1" destOrd="0" presId="urn:microsoft.com/office/officeart/2005/8/layout/list1"/>
    <dgm:cxn modelId="{55BE5757-CFFA-4867-9BEC-19F63551D6C2}" srcId="{BC65FAA3-DE91-40AA-9412-A1A531247C1B}" destId="{93294ED9-CCB0-4A8C-A15A-9F1882F670D5}" srcOrd="2" destOrd="0" parTransId="{9A309619-1157-44A1-B17B-06F462368BBA}" sibTransId="{E0D2B382-7A04-4209-82EF-CA5913BB0A9C}"/>
    <dgm:cxn modelId="{8930AE58-AE98-49AE-959B-C2C8FF6F3C1E}" type="presOf" srcId="{BC65FAA3-DE91-40AA-9412-A1A531247C1B}" destId="{37FF18AA-8077-4EC5-A78C-647348C39C30}" srcOrd="0" destOrd="0" presId="urn:microsoft.com/office/officeart/2005/8/layout/list1"/>
    <dgm:cxn modelId="{24377088-948B-4F85-9897-5B5E16542E87}" type="presOf" srcId="{07AAF796-B9DB-47D9-B6B0-CC5932EF07F8}" destId="{1EDA0049-4933-4848-BAD1-3210D955FA97}" srcOrd="1" destOrd="0" presId="urn:microsoft.com/office/officeart/2005/8/layout/list1"/>
    <dgm:cxn modelId="{8816B6A1-DBA5-4FF0-96F8-3A2E333627D6}" type="presOf" srcId="{3B797364-569B-4066-B3CA-07DE6F0B33C8}" destId="{1DAFC651-AD37-4B57-B8F8-DDBC3BF3B9BE}" srcOrd="0" destOrd="0" presId="urn:microsoft.com/office/officeart/2005/8/layout/list1"/>
    <dgm:cxn modelId="{A6B4BED7-B1CA-4B24-A21C-91641D938747}" type="presOf" srcId="{07AAF796-B9DB-47D9-B6B0-CC5932EF07F8}" destId="{BF139143-D833-4B08-9535-D932AD72A157}" srcOrd="0" destOrd="0" presId="urn:microsoft.com/office/officeart/2005/8/layout/list1"/>
    <dgm:cxn modelId="{F53E2334-4DB7-41C5-965C-661898E8A4AC}" type="presParOf" srcId="{37FF18AA-8077-4EC5-A78C-647348C39C30}" destId="{DE29CC2F-791C-4746-B2E3-08F340FADDB2}" srcOrd="0" destOrd="0" presId="urn:microsoft.com/office/officeart/2005/8/layout/list1"/>
    <dgm:cxn modelId="{9591D84C-7368-4A35-AB70-56AB84D91597}" type="presParOf" srcId="{DE29CC2F-791C-4746-B2E3-08F340FADDB2}" destId="{BF139143-D833-4B08-9535-D932AD72A157}" srcOrd="0" destOrd="0" presId="urn:microsoft.com/office/officeart/2005/8/layout/list1"/>
    <dgm:cxn modelId="{149EFE29-457E-4B81-811E-12A78C9E6BB4}" type="presParOf" srcId="{DE29CC2F-791C-4746-B2E3-08F340FADDB2}" destId="{1EDA0049-4933-4848-BAD1-3210D955FA97}" srcOrd="1" destOrd="0" presId="urn:microsoft.com/office/officeart/2005/8/layout/list1"/>
    <dgm:cxn modelId="{89265755-020A-4D6D-BE5C-E19005DAD06F}" type="presParOf" srcId="{37FF18AA-8077-4EC5-A78C-647348C39C30}" destId="{356396CD-0F2E-4570-B83D-DB80A8DCF1D6}" srcOrd="1" destOrd="0" presId="urn:microsoft.com/office/officeart/2005/8/layout/list1"/>
    <dgm:cxn modelId="{6C592DC6-8B61-467F-9429-AD245B89D08D}" type="presParOf" srcId="{37FF18AA-8077-4EC5-A78C-647348C39C30}" destId="{AE59EA5E-B140-403E-AA2D-CEDE03AE3B55}" srcOrd="2" destOrd="0" presId="urn:microsoft.com/office/officeart/2005/8/layout/list1"/>
    <dgm:cxn modelId="{25CFAD41-5E22-4A0A-A3C7-41E3AC43FB5F}" type="presParOf" srcId="{37FF18AA-8077-4EC5-A78C-647348C39C30}" destId="{791D8582-A629-4782-8F65-00EF42A734D3}" srcOrd="3" destOrd="0" presId="urn:microsoft.com/office/officeart/2005/8/layout/list1"/>
    <dgm:cxn modelId="{57141869-D8FE-4E2B-9802-D6E56E07785B}" type="presParOf" srcId="{37FF18AA-8077-4EC5-A78C-647348C39C30}" destId="{669C7373-760F-44F1-A117-D6946FDCD75D}" srcOrd="4" destOrd="0" presId="urn:microsoft.com/office/officeart/2005/8/layout/list1"/>
    <dgm:cxn modelId="{1055AF32-80B4-4090-B58D-FDAFACD0D16F}" type="presParOf" srcId="{669C7373-760F-44F1-A117-D6946FDCD75D}" destId="{1DAFC651-AD37-4B57-B8F8-DDBC3BF3B9BE}" srcOrd="0" destOrd="0" presId="urn:microsoft.com/office/officeart/2005/8/layout/list1"/>
    <dgm:cxn modelId="{7A469595-B8AA-4006-B6BD-75E47678F33E}" type="presParOf" srcId="{669C7373-760F-44F1-A117-D6946FDCD75D}" destId="{2B5CD777-34D2-4BF0-BD27-6E520E673743}" srcOrd="1" destOrd="0" presId="urn:microsoft.com/office/officeart/2005/8/layout/list1"/>
    <dgm:cxn modelId="{7A765BC5-B37C-4523-BF3D-99DD1BF5F75C}" type="presParOf" srcId="{37FF18AA-8077-4EC5-A78C-647348C39C30}" destId="{57274098-B0AE-465F-B7AD-1F866072356F}" srcOrd="5" destOrd="0" presId="urn:microsoft.com/office/officeart/2005/8/layout/list1"/>
    <dgm:cxn modelId="{D9A6812E-1412-4D1D-BCDD-E66D203BEFFE}" type="presParOf" srcId="{37FF18AA-8077-4EC5-A78C-647348C39C30}" destId="{DE10EF69-D803-41D7-B401-7FFC2FFFB747}" srcOrd="6" destOrd="0" presId="urn:microsoft.com/office/officeart/2005/8/layout/list1"/>
    <dgm:cxn modelId="{B2594773-5877-42A9-B665-7F7147E54975}" type="presParOf" srcId="{37FF18AA-8077-4EC5-A78C-647348C39C30}" destId="{35AA424A-F803-4334-94B2-131CB48DB9F9}" srcOrd="7" destOrd="0" presId="urn:microsoft.com/office/officeart/2005/8/layout/list1"/>
    <dgm:cxn modelId="{6148E96A-E451-44D3-A35E-D9E08ADDE618}" type="presParOf" srcId="{37FF18AA-8077-4EC5-A78C-647348C39C30}" destId="{FAEFB7D2-B7D7-469C-868C-85EAEBE8DBFF}" srcOrd="8" destOrd="0" presId="urn:microsoft.com/office/officeart/2005/8/layout/list1"/>
    <dgm:cxn modelId="{95DE9B10-06AC-46FE-9ADE-D8495E657F00}" type="presParOf" srcId="{FAEFB7D2-B7D7-469C-868C-85EAEBE8DBFF}" destId="{AFF46CAE-E9AC-4A22-A60C-E1FB61C09676}" srcOrd="0" destOrd="0" presId="urn:microsoft.com/office/officeart/2005/8/layout/list1"/>
    <dgm:cxn modelId="{1AB511C9-5325-440C-87AA-48D9031896B5}" type="presParOf" srcId="{FAEFB7D2-B7D7-469C-868C-85EAEBE8DBFF}" destId="{2F701971-CE39-48AE-A882-D08ECD2E8236}" srcOrd="1" destOrd="0" presId="urn:microsoft.com/office/officeart/2005/8/layout/list1"/>
    <dgm:cxn modelId="{CD7ADE65-C80D-47E3-97C0-4AD76C64E253}" type="presParOf" srcId="{37FF18AA-8077-4EC5-A78C-647348C39C30}" destId="{9FCD076F-AA3E-4692-AD31-7140F772B551}" srcOrd="9" destOrd="0" presId="urn:microsoft.com/office/officeart/2005/8/layout/list1"/>
    <dgm:cxn modelId="{715D1AA7-9A07-46EC-B2E6-C56F23B00C5C}" type="presParOf" srcId="{37FF18AA-8077-4EC5-A78C-647348C39C30}" destId="{55B73286-7055-4DF8-90A2-C44FA44B35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65FAA3-DE91-40AA-9412-A1A531247C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3294ED9-CCB0-4A8C-A15A-9F1882F670D5}">
      <dgm:prSet phldrT="[Text]"/>
      <dgm:spPr/>
      <dgm:t>
        <a:bodyPr/>
        <a:lstStyle/>
        <a:p>
          <a:r>
            <a:rPr lang="en-IN" dirty="0"/>
            <a:t>Conclude presentation with main points and thanks audience</a:t>
          </a:r>
        </a:p>
      </dgm:t>
    </dgm:pt>
    <dgm:pt modelId="{9A309619-1157-44A1-B17B-06F462368BBA}" type="parTrans" cxnId="{55BE5757-CFFA-4867-9BEC-19F63551D6C2}">
      <dgm:prSet/>
      <dgm:spPr/>
      <dgm:t>
        <a:bodyPr/>
        <a:lstStyle/>
        <a:p>
          <a:endParaRPr lang="en-IN"/>
        </a:p>
      </dgm:t>
    </dgm:pt>
    <dgm:pt modelId="{E0D2B382-7A04-4209-82EF-CA5913BB0A9C}" type="sibTrans" cxnId="{55BE5757-CFFA-4867-9BEC-19F63551D6C2}">
      <dgm:prSet/>
      <dgm:spPr/>
      <dgm:t>
        <a:bodyPr/>
        <a:lstStyle/>
        <a:p>
          <a:endParaRPr lang="en-IN"/>
        </a:p>
      </dgm:t>
    </dgm:pt>
    <dgm:pt modelId="{3B797364-569B-4066-B3CA-07DE6F0B33C8}">
      <dgm:prSet phldrT="[Text]"/>
      <dgm:spPr/>
      <dgm:t>
        <a:bodyPr/>
        <a:lstStyle/>
        <a:p>
          <a:r>
            <a:rPr lang="en-IN" dirty="0"/>
            <a:t>Slow down on important points</a:t>
          </a:r>
        </a:p>
      </dgm:t>
    </dgm:pt>
    <dgm:pt modelId="{0896ED0C-932B-4FB8-9F66-BC3C01AB1913}" type="sibTrans" cxnId="{32E66507-91F5-48FE-847E-C132C0AAB439}">
      <dgm:prSet/>
      <dgm:spPr/>
      <dgm:t>
        <a:bodyPr/>
        <a:lstStyle/>
        <a:p>
          <a:endParaRPr lang="en-IN"/>
        </a:p>
      </dgm:t>
    </dgm:pt>
    <dgm:pt modelId="{A723F197-9CF4-4F15-9366-B8FDF18FFF90}" type="parTrans" cxnId="{32E66507-91F5-48FE-847E-C132C0AAB439}">
      <dgm:prSet/>
      <dgm:spPr/>
      <dgm:t>
        <a:bodyPr/>
        <a:lstStyle/>
        <a:p>
          <a:endParaRPr lang="en-IN"/>
        </a:p>
      </dgm:t>
    </dgm:pt>
    <dgm:pt modelId="{07AAF796-B9DB-47D9-B6B0-CC5932EF07F8}">
      <dgm:prSet phldrT="[Text]"/>
      <dgm:spPr/>
      <dgm:t>
        <a:bodyPr/>
        <a:lstStyle/>
        <a:p>
          <a:r>
            <a:rPr lang="en-IN" dirty="0"/>
            <a:t>Use appropriate intonation to express emotions</a:t>
          </a:r>
        </a:p>
      </dgm:t>
    </dgm:pt>
    <dgm:pt modelId="{0DED6723-A44C-448A-95EF-A1651AFA43F1}" type="sibTrans" cxnId="{985B1610-EA0D-4463-91FF-93912CDDDEE5}">
      <dgm:prSet/>
      <dgm:spPr/>
      <dgm:t>
        <a:bodyPr/>
        <a:lstStyle/>
        <a:p>
          <a:endParaRPr lang="en-IN"/>
        </a:p>
      </dgm:t>
    </dgm:pt>
    <dgm:pt modelId="{0B88514E-9025-4403-BF18-BC5CD6F9B282}" type="parTrans" cxnId="{985B1610-EA0D-4463-91FF-93912CDDDEE5}">
      <dgm:prSet/>
      <dgm:spPr/>
      <dgm:t>
        <a:bodyPr/>
        <a:lstStyle/>
        <a:p>
          <a:endParaRPr lang="en-IN"/>
        </a:p>
      </dgm:t>
    </dgm:pt>
    <dgm:pt modelId="{37FF18AA-8077-4EC5-A78C-647348C39C30}" type="pres">
      <dgm:prSet presAssocID="{BC65FAA3-DE91-40AA-9412-A1A531247C1B}" presName="linear" presStyleCnt="0">
        <dgm:presLayoutVars>
          <dgm:dir/>
          <dgm:animLvl val="lvl"/>
          <dgm:resizeHandles val="exact"/>
        </dgm:presLayoutVars>
      </dgm:prSet>
      <dgm:spPr/>
    </dgm:pt>
    <dgm:pt modelId="{DE29CC2F-791C-4746-B2E3-08F340FADDB2}" type="pres">
      <dgm:prSet presAssocID="{07AAF796-B9DB-47D9-B6B0-CC5932EF07F8}" presName="parentLin" presStyleCnt="0"/>
      <dgm:spPr/>
    </dgm:pt>
    <dgm:pt modelId="{BF139143-D833-4B08-9535-D932AD72A157}" type="pres">
      <dgm:prSet presAssocID="{07AAF796-B9DB-47D9-B6B0-CC5932EF07F8}" presName="parentLeftMargin" presStyleLbl="node1" presStyleIdx="0" presStyleCnt="3"/>
      <dgm:spPr/>
    </dgm:pt>
    <dgm:pt modelId="{1EDA0049-4933-4848-BAD1-3210D955FA97}" type="pres">
      <dgm:prSet presAssocID="{07AAF796-B9DB-47D9-B6B0-CC5932EF07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6396CD-0F2E-4570-B83D-DB80A8DCF1D6}" type="pres">
      <dgm:prSet presAssocID="{07AAF796-B9DB-47D9-B6B0-CC5932EF07F8}" presName="negativeSpace" presStyleCnt="0"/>
      <dgm:spPr/>
    </dgm:pt>
    <dgm:pt modelId="{AE59EA5E-B140-403E-AA2D-CEDE03AE3B55}" type="pres">
      <dgm:prSet presAssocID="{07AAF796-B9DB-47D9-B6B0-CC5932EF07F8}" presName="childText" presStyleLbl="conFgAcc1" presStyleIdx="0" presStyleCnt="3">
        <dgm:presLayoutVars>
          <dgm:bulletEnabled val="1"/>
        </dgm:presLayoutVars>
      </dgm:prSet>
      <dgm:spPr/>
    </dgm:pt>
    <dgm:pt modelId="{791D8582-A629-4782-8F65-00EF42A734D3}" type="pres">
      <dgm:prSet presAssocID="{0DED6723-A44C-448A-95EF-A1651AFA43F1}" presName="spaceBetweenRectangles" presStyleCnt="0"/>
      <dgm:spPr/>
    </dgm:pt>
    <dgm:pt modelId="{669C7373-760F-44F1-A117-D6946FDCD75D}" type="pres">
      <dgm:prSet presAssocID="{3B797364-569B-4066-B3CA-07DE6F0B33C8}" presName="parentLin" presStyleCnt="0"/>
      <dgm:spPr/>
    </dgm:pt>
    <dgm:pt modelId="{1DAFC651-AD37-4B57-B8F8-DDBC3BF3B9BE}" type="pres">
      <dgm:prSet presAssocID="{3B797364-569B-4066-B3CA-07DE6F0B33C8}" presName="parentLeftMargin" presStyleLbl="node1" presStyleIdx="0" presStyleCnt="3"/>
      <dgm:spPr/>
    </dgm:pt>
    <dgm:pt modelId="{2B5CD777-34D2-4BF0-BD27-6E520E673743}" type="pres">
      <dgm:prSet presAssocID="{3B797364-569B-4066-B3CA-07DE6F0B33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274098-B0AE-465F-B7AD-1F866072356F}" type="pres">
      <dgm:prSet presAssocID="{3B797364-569B-4066-B3CA-07DE6F0B33C8}" presName="negativeSpace" presStyleCnt="0"/>
      <dgm:spPr/>
    </dgm:pt>
    <dgm:pt modelId="{DE10EF69-D803-41D7-B401-7FFC2FFFB747}" type="pres">
      <dgm:prSet presAssocID="{3B797364-569B-4066-B3CA-07DE6F0B33C8}" presName="childText" presStyleLbl="conFgAcc1" presStyleIdx="1" presStyleCnt="3">
        <dgm:presLayoutVars>
          <dgm:bulletEnabled val="1"/>
        </dgm:presLayoutVars>
      </dgm:prSet>
      <dgm:spPr/>
    </dgm:pt>
    <dgm:pt modelId="{35AA424A-F803-4334-94B2-131CB48DB9F9}" type="pres">
      <dgm:prSet presAssocID="{0896ED0C-932B-4FB8-9F66-BC3C01AB1913}" presName="spaceBetweenRectangles" presStyleCnt="0"/>
      <dgm:spPr/>
    </dgm:pt>
    <dgm:pt modelId="{FAEFB7D2-B7D7-469C-868C-85EAEBE8DBFF}" type="pres">
      <dgm:prSet presAssocID="{93294ED9-CCB0-4A8C-A15A-9F1882F670D5}" presName="parentLin" presStyleCnt="0"/>
      <dgm:spPr/>
    </dgm:pt>
    <dgm:pt modelId="{AFF46CAE-E9AC-4A22-A60C-E1FB61C09676}" type="pres">
      <dgm:prSet presAssocID="{93294ED9-CCB0-4A8C-A15A-9F1882F670D5}" presName="parentLeftMargin" presStyleLbl="node1" presStyleIdx="1" presStyleCnt="3"/>
      <dgm:spPr/>
    </dgm:pt>
    <dgm:pt modelId="{2F701971-CE39-48AE-A882-D08ECD2E8236}" type="pres">
      <dgm:prSet presAssocID="{93294ED9-CCB0-4A8C-A15A-9F1882F670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FCD076F-AA3E-4692-AD31-7140F772B551}" type="pres">
      <dgm:prSet presAssocID="{93294ED9-CCB0-4A8C-A15A-9F1882F670D5}" presName="negativeSpace" presStyleCnt="0"/>
      <dgm:spPr/>
    </dgm:pt>
    <dgm:pt modelId="{55B73286-7055-4DF8-90A2-C44FA44B35C8}" type="pres">
      <dgm:prSet presAssocID="{93294ED9-CCB0-4A8C-A15A-9F1882F670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2E66507-91F5-48FE-847E-C132C0AAB439}" srcId="{BC65FAA3-DE91-40AA-9412-A1A531247C1B}" destId="{3B797364-569B-4066-B3CA-07DE6F0B33C8}" srcOrd="1" destOrd="0" parTransId="{A723F197-9CF4-4F15-9366-B8FDF18FFF90}" sibTransId="{0896ED0C-932B-4FB8-9F66-BC3C01AB1913}"/>
    <dgm:cxn modelId="{985B1610-EA0D-4463-91FF-93912CDDDEE5}" srcId="{BC65FAA3-DE91-40AA-9412-A1A531247C1B}" destId="{07AAF796-B9DB-47D9-B6B0-CC5932EF07F8}" srcOrd="0" destOrd="0" parTransId="{0B88514E-9025-4403-BF18-BC5CD6F9B282}" sibTransId="{0DED6723-A44C-448A-95EF-A1651AFA43F1}"/>
    <dgm:cxn modelId="{B4E56422-7F02-4111-9D7A-9E4874CF6D8A}" type="presOf" srcId="{93294ED9-CCB0-4A8C-A15A-9F1882F670D5}" destId="{AFF46CAE-E9AC-4A22-A60C-E1FB61C09676}" srcOrd="0" destOrd="0" presId="urn:microsoft.com/office/officeart/2005/8/layout/list1"/>
    <dgm:cxn modelId="{17183542-E845-40D5-8F6C-EEADF4168176}" type="presOf" srcId="{93294ED9-CCB0-4A8C-A15A-9F1882F670D5}" destId="{2F701971-CE39-48AE-A882-D08ECD2E8236}" srcOrd="1" destOrd="0" presId="urn:microsoft.com/office/officeart/2005/8/layout/list1"/>
    <dgm:cxn modelId="{A1A97A4F-D164-408C-9E6D-3FFB80B76FAB}" type="presOf" srcId="{3B797364-569B-4066-B3CA-07DE6F0B33C8}" destId="{2B5CD777-34D2-4BF0-BD27-6E520E673743}" srcOrd="1" destOrd="0" presId="urn:microsoft.com/office/officeart/2005/8/layout/list1"/>
    <dgm:cxn modelId="{55BE5757-CFFA-4867-9BEC-19F63551D6C2}" srcId="{BC65FAA3-DE91-40AA-9412-A1A531247C1B}" destId="{93294ED9-CCB0-4A8C-A15A-9F1882F670D5}" srcOrd="2" destOrd="0" parTransId="{9A309619-1157-44A1-B17B-06F462368BBA}" sibTransId="{E0D2B382-7A04-4209-82EF-CA5913BB0A9C}"/>
    <dgm:cxn modelId="{8930AE58-AE98-49AE-959B-C2C8FF6F3C1E}" type="presOf" srcId="{BC65FAA3-DE91-40AA-9412-A1A531247C1B}" destId="{37FF18AA-8077-4EC5-A78C-647348C39C30}" srcOrd="0" destOrd="0" presId="urn:microsoft.com/office/officeart/2005/8/layout/list1"/>
    <dgm:cxn modelId="{24377088-948B-4F85-9897-5B5E16542E87}" type="presOf" srcId="{07AAF796-B9DB-47D9-B6B0-CC5932EF07F8}" destId="{1EDA0049-4933-4848-BAD1-3210D955FA97}" srcOrd="1" destOrd="0" presId="urn:microsoft.com/office/officeart/2005/8/layout/list1"/>
    <dgm:cxn modelId="{8816B6A1-DBA5-4FF0-96F8-3A2E333627D6}" type="presOf" srcId="{3B797364-569B-4066-B3CA-07DE6F0B33C8}" destId="{1DAFC651-AD37-4B57-B8F8-DDBC3BF3B9BE}" srcOrd="0" destOrd="0" presId="urn:microsoft.com/office/officeart/2005/8/layout/list1"/>
    <dgm:cxn modelId="{A6B4BED7-B1CA-4B24-A21C-91641D938747}" type="presOf" srcId="{07AAF796-B9DB-47D9-B6B0-CC5932EF07F8}" destId="{BF139143-D833-4B08-9535-D932AD72A157}" srcOrd="0" destOrd="0" presId="urn:microsoft.com/office/officeart/2005/8/layout/list1"/>
    <dgm:cxn modelId="{F53E2334-4DB7-41C5-965C-661898E8A4AC}" type="presParOf" srcId="{37FF18AA-8077-4EC5-A78C-647348C39C30}" destId="{DE29CC2F-791C-4746-B2E3-08F340FADDB2}" srcOrd="0" destOrd="0" presId="urn:microsoft.com/office/officeart/2005/8/layout/list1"/>
    <dgm:cxn modelId="{9591D84C-7368-4A35-AB70-56AB84D91597}" type="presParOf" srcId="{DE29CC2F-791C-4746-B2E3-08F340FADDB2}" destId="{BF139143-D833-4B08-9535-D932AD72A157}" srcOrd="0" destOrd="0" presId="urn:microsoft.com/office/officeart/2005/8/layout/list1"/>
    <dgm:cxn modelId="{149EFE29-457E-4B81-811E-12A78C9E6BB4}" type="presParOf" srcId="{DE29CC2F-791C-4746-B2E3-08F340FADDB2}" destId="{1EDA0049-4933-4848-BAD1-3210D955FA97}" srcOrd="1" destOrd="0" presId="urn:microsoft.com/office/officeart/2005/8/layout/list1"/>
    <dgm:cxn modelId="{89265755-020A-4D6D-BE5C-E19005DAD06F}" type="presParOf" srcId="{37FF18AA-8077-4EC5-A78C-647348C39C30}" destId="{356396CD-0F2E-4570-B83D-DB80A8DCF1D6}" srcOrd="1" destOrd="0" presId="urn:microsoft.com/office/officeart/2005/8/layout/list1"/>
    <dgm:cxn modelId="{6C592DC6-8B61-467F-9429-AD245B89D08D}" type="presParOf" srcId="{37FF18AA-8077-4EC5-A78C-647348C39C30}" destId="{AE59EA5E-B140-403E-AA2D-CEDE03AE3B55}" srcOrd="2" destOrd="0" presId="urn:microsoft.com/office/officeart/2005/8/layout/list1"/>
    <dgm:cxn modelId="{25CFAD41-5E22-4A0A-A3C7-41E3AC43FB5F}" type="presParOf" srcId="{37FF18AA-8077-4EC5-A78C-647348C39C30}" destId="{791D8582-A629-4782-8F65-00EF42A734D3}" srcOrd="3" destOrd="0" presId="urn:microsoft.com/office/officeart/2005/8/layout/list1"/>
    <dgm:cxn modelId="{57141869-D8FE-4E2B-9802-D6E56E07785B}" type="presParOf" srcId="{37FF18AA-8077-4EC5-A78C-647348C39C30}" destId="{669C7373-760F-44F1-A117-D6946FDCD75D}" srcOrd="4" destOrd="0" presId="urn:microsoft.com/office/officeart/2005/8/layout/list1"/>
    <dgm:cxn modelId="{1055AF32-80B4-4090-B58D-FDAFACD0D16F}" type="presParOf" srcId="{669C7373-760F-44F1-A117-D6946FDCD75D}" destId="{1DAFC651-AD37-4B57-B8F8-DDBC3BF3B9BE}" srcOrd="0" destOrd="0" presId="urn:microsoft.com/office/officeart/2005/8/layout/list1"/>
    <dgm:cxn modelId="{7A469595-B8AA-4006-B6BD-75E47678F33E}" type="presParOf" srcId="{669C7373-760F-44F1-A117-D6946FDCD75D}" destId="{2B5CD777-34D2-4BF0-BD27-6E520E673743}" srcOrd="1" destOrd="0" presId="urn:microsoft.com/office/officeart/2005/8/layout/list1"/>
    <dgm:cxn modelId="{7A765BC5-B37C-4523-BF3D-99DD1BF5F75C}" type="presParOf" srcId="{37FF18AA-8077-4EC5-A78C-647348C39C30}" destId="{57274098-B0AE-465F-B7AD-1F866072356F}" srcOrd="5" destOrd="0" presId="urn:microsoft.com/office/officeart/2005/8/layout/list1"/>
    <dgm:cxn modelId="{D9A6812E-1412-4D1D-BCDD-E66D203BEFFE}" type="presParOf" srcId="{37FF18AA-8077-4EC5-A78C-647348C39C30}" destId="{DE10EF69-D803-41D7-B401-7FFC2FFFB747}" srcOrd="6" destOrd="0" presId="urn:microsoft.com/office/officeart/2005/8/layout/list1"/>
    <dgm:cxn modelId="{B2594773-5877-42A9-B665-7F7147E54975}" type="presParOf" srcId="{37FF18AA-8077-4EC5-A78C-647348C39C30}" destId="{35AA424A-F803-4334-94B2-131CB48DB9F9}" srcOrd="7" destOrd="0" presId="urn:microsoft.com/office/officeart/2005/8/layout/list1"/>
    <dgm:cxn modelId="{6148E96A-E451-44D3-A35E-D9E08ADDE618}" type="presParOf" srcId="{37FF18AA-8077-4EC5-A78C-647348C39C30}" destId="{FAEFB7D2-B7D7-469C-868C-85EAEBE8DBFF}" srcOrd="8" destOrd="0" presId="urn:microsoft.com/office/officeart/2005/8/layout/list1"/>
    <dgm:cxn modelId="{95DE9B10-06AC-46FE-9ADE-D8495E657F00}" type="presParOf" srcId="{FAEFB7D2-B7D7-469C-868C-85EAEBE8DBFF}" destId="{AFF46CAE-E9AC-4A22-A60C-E1FB61C09676}" srcOrd="0" destOrd="0" presId="urn:microsoft.com/office/officeart/2005/8/layout/list1"/>
    <dgm:cxn modelId="{1AB511C9-5325-440C-87AA-48D9031896B5}" type="presParOf" srcId="{FAEFB7D2-B7D7-469C-868C-85EAEBE8DBFF}" destId="{2F701971-CE39-48AE-A882-D08ECD2E8236}" srcOrd="1" destOrd="0" presId="urn:microsoft.com/office/officeart/2005/8/layout/list1"/>
    <dgm:cxn modelId="{CD7ADE65-C80D-47E3-97C0-4AD76C64E253}" type="presParOf" srcId="{37FF18AA-8077-4EC5-A78C-647348C39C30}" destId="{9FCD076F-AA3E-4692-AD31-7140F772B551}" srcOrd="9" destOrd="0" presId="urn:microsoft.com/office/officeart/2005/8/layout/list1"/>
    <dgm:cxn modelId="{715D1AA7-9A07-46EC-B2E6-C56F23B00C5C}" type="presParOf" srcId="{37FF18AA-8077-4EC5-A78C-647348C39C30}" destId="{55B73286-7055-4DF8-90A2-C44FA44B35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65FAA3-DE91-40AA-9412-A1A531247C1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3294ED9-CCB0-4A8C-A15A-9F1882F670D5}">
      <dgm:prSet phldrT="[Text]"/>
      <dgm:spPr/>
      <dgm:t>
        <a:bodyPr/>
        <a:lstStyle/>
        <a:p>
          <a:r>
            <a:rPr lang="en-IN" dirty="0"/>
            <a:t>Don’t put your hands in pocket</a:t>
          </a:r>
        </a:p>
      </dgm:t>
    </dgm:pt>
    <dgm:pt modelId="{9A309619-1157-44A1-B17B-06F462368BBA}" type="parTrans" cxnId="{55BE5757-CFFA-4867-9BEC-19F63551D6C2}">
      <dgm:prSet/>
      <dgm:spPr/>
      <dgm:t>
        <a:bodyPr/>
        <a:lstStyle/>
        <a:p>
          <a:endParaRPr lang="en-IN"/>
        </a:p>
      </dgm:t>
    </dgm:pt>
    <dgm:pt modelId="{E0D2B382-7A04-4209-82EF-CA5913BB0A9C}" type="sibTrans" cxnId="{55BE5757-CFFA-4867-9BEC-19F63551D6C2}">
      <dgm:prSet/>
      <dgm:spPr/>
      <dgm:t>
        <a:bodyPr/>
        <a:lstStyle/>
        <a:p>
          <a:endParaRPr lang="en-IN"/>
        </a:p>
      </dgm:t>
    </dgm:pt>
    <dgm:pt modelId="{3B797364-569B-4066-B3CA-07DE6F0B33C8}">
      <dgm:prSet phldrT="[Text]"/>
      <dgm:spPr/>
      <dgm:t>
        <a:bodyPr/>
        <a:lstStyle/>
        <a:p>
          <a:r>
            <a:rPr lang="en-IN" dirty="0"/>
            <a:t>Stand up straight, controlled movement</a:t>
          </a:r>
        </a:p>
      </dgm:t>
    </dgm:pt>
    <dgm:pt modelId="{0896ED0C-932B-4FB8-9F66-BC3C01AB1913}" type="sibTrans" cxnId="{32E66507-91F5-48FE-847E-C132C0AAB439}">
      <dgm:prSet/>
      <dgm:spPr/>
      <dgm:t>
        <a:bodyPr/>
        <a:lstStyle/>
        <a:p>
          <a:endParaRPr lang="en-IN"/>
        </a:p>
      </dgm:t>
    </dgm:pt>
    <dgm:pt modelId="{A723F197-9CF4-4F15-9366-B8FDF18FFF90}" type="parTrans" cxnId="{32E66507-91F5-48FE-847E-C132C0AAB439}">
      <dgm:prSet/>
      <dgm:spPr/>
      <dgm:t>
        <a:bodyPr/>
        <a:lstStyle/>
        <a:p>
          <a:endParaRPr lang="en-IN"/>
        </a:p>
      </dgm:t>
    </dgm:pt>
    <dgm:pt modelId="{07AAF796-B9DB-47D9-B6B0-CC5932EF07F8}">
      <dgm:prSet phldrT="[Text]"/>
      <dgm:spPr/>
      <dgm:t>
        <a:bodyPr/>
        <a:lstStyle/>
        <a:p>
          <a:r>
            <a:rPr lang="en-IN" dirty="0"/>
            <a:t>Don’t make jokes if you are not good at it</a:t>
          </a:r>
        </a:p>
      </dgm:t>
    </dgm:pt>
    <dgm:pt modelId="{0DED6723-A44C-448A-95EF-A1651AFA43F1}" type="sibTrans" cxnId="{985B1610-EA0D-4463-91FF-93912CDDDEE5}">
      <dgm:prSet/>
      <dgm:spPr/>
      <dgm:t>
        <a:bodyPr/>
        <a:lstStyle/>
        <a:p>
          <a:endParaRPr lang="en-IN"/>
        </a:p>
      </dgm:t>
    </dgm:pt>
    <dgm:pt modelId="{0B88514E-9025-4403-BF18-BC5CD6F9B282}" type="parTrans" cxnId="{985B1610-EA0D-4463-91FF-93912CDDDEE5}">
      <dgm:prSet/>
      <dgm:spPr/>
      <dgm:t>
        <a:bodyPr/>
        <a:lstStyle/>
        <a:p>
          <a:endParaRPr lang="en-IN"/>
        </a:p>
      </dgm:t>
    </dgm:pt>
    <dgm:pt modelId="{37FF18AA-8077-4EC5-A78C-647348C39C30}" type="pres">
      <dgm:prSet presAssocID="{BC65FAA3-DE91-40AA-9412-A1A531247C1B}" presName="linear" presStyleCnt="0">
        <dgm:presLayoutVars>
          <dgm:dir/>
          <dgm:animLvl val="lvl"/>
          <dgm:resizeHandles val="exact"/>
        </dgm:presLayoutVars>
      </dgm:prSet>
      <dgm:spPr/>
    </dgm:pt>
    <dgm:pt modelId="{DE29CC2F-791C-4746-B2E3-08F340FADDB2}" type="pres">
      <dgm:prSet presAssocID="{07AAF796-B9DB-47D9-B6B0-CC5932EF07F8}" presName="parentLin" presStyleCnt="0"/>
      <dgm:spPr/>
    </dgm:pt>
    <dgm:pt modelId="{BF139143-D833-4B08-9535-D932AD72A157}" type="pres">
      <dgm:prSet presAssocID="{07AAF796-B9DB-47D9-B6B0-CC5932EF07F8}" presName="parentLeftMargin" presStyleLbl="node1" presStyleIdx="0" presStyleCnt="3"/>
      <dgm:spPr/>
    </dgm:pt>
    <dgm:pt modelId="{1EDA0049-4933-4848-BAD1-3210D955FA97}" type="pres">
      <dgm:prSet presAssocID="{07AAF796-B9DB-47D9-B6B0-CC5932EF07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56396CD-0F2E-4570-B83D-DB80A8DCF1D6}" type="pres">
      <dgm:prSet presAssocID="{07AAF796-B9DB-47D9-B6B0-CC5932EF07F8}" presName="negativeSpace" presStyleCnt="0"/>
      <dgm:spPr/>
    </dgm:pt>
    <dgm:pt modelId="{AE59EA5E-B140-403E-AA2D-CEDE03AE3B55}" type="pres">
      <dgm:prSet presAssocID="{07AAF796-B9DB-47D9-B6B0-CC5932EF07F8}" presName="childText" presStyleLbl="conFgAcc1" presStyleIdx="0" presStyleCnt="3">
        <dgm:presLayoutVars>
          <dgm:bulletEnabled val="1"/>
        </dgm:presLayoutVars>
      </dgm:prSet>
      <dgm:spPr/>
    </dgm:pt>
    <dgm:pt modelId="{791D8582-A629-4782-8F65-00EF42A734D3}" type="pres">
      <dgm:prSet presAssocID="{0DED6723-A44C-448A-95EF-A1651AFA43F1}" presName="spaceBetweenRectangles" presStyleCnt="0"/>
      <dgm:spPr/>
    </dgm:pt>
    <dgm:pt modelId="{669C7373-760F-44F1-A117-D6946FDCD75D}" type="pres">
      <dgm:prSet presAssocID="{3B797364-569B-4066-B3CA-07DE6F0B33C8}" presName="parentLin" presStyleCnt="0"/>
      <dgm:spPr/>
    </dgm:pt>
    <dgm:pt modelId="{1DAFC651-AD37-4B57-B8F8-DDBC3BF3B9BE}" type="pres">
      <dgm:prSet presAssocID="{3B797364-569B-4066-B3CA-07DE6F0B33C8}" presName="parentLeftMargin" presStyleLbl="node1" presStyleIdx="0" presStyleCnt="3"/>
      <dgm:spPr/>
    </dgm:pt>
    <dgm:pt modelId="{2B5CD777-34D2-4BF0-BD27-6E520E673743}" type="pres">
      <dgm:prSet presAssocID="{3B797364-569B-4066-B3CA-07DE6F0B33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274098-B0AE-465F-B7AD-1F866072356F}" type="pres">
      <dgm:prSet presAssocID="{3B797364-569B-4066-B3CA-07DE6F0B33C8}" presName="negativeSpace" presStyleCnt="0"/>
      <dgm:spPr/>
    </dgm:pt>
    <dgm:pt modelId="{DE10EF69-D803-41D7-B401-7FFC2FFFB747}" type="pres">
      <dgm:prSet presAssocID="{3B797364-569B-4066-B3CA-07DE6F0B33C8}" presName="childText" presStyleLbl="conFgAcc1" presStyleIdx="1" presStyleCnt="3">
        <dgm:presLayoutVars>
          <dgm:bulletEnabled val="1"/>
        </dgm:presLayoutVars>
      </dgm:prSet>
      <dgm:spPr/>
    </dgm:pt>
    <dgm:pt modelId="{35AA424A-F803-4334-94B2-131CB48DB9F9}" type="pres">
      <dgm:prSet presAssocID="{0896ED0C-932B-4FB8-9F66-BC3C01AB1913}" presName="spaceBetweenRectangles" presStyleCnt="0"/>
      <dgm:spPr/>
    </dgm:pt>
    <dgm:pt modelId="{FAEFB7D2-B7D7-469C-868C-85EAEBE8DBFF}" type="pres">
      <dgm:prSet presAssocID="{93294ED9-CCB0-4A8C-A15A-9F1882F670D5}" presName="parentLin" presStyleCnt="0"/>
      <dgm:spPr/>
    </dgm:pt>
    <dgm:pt modelId="{AFF46CAE-E9AC-4A22-A60C-E1FB61C09676}" type="pres">
      <dgm:prSet presAssocID="{93294ED9-CCB0-4A8C-A15A-9F1882F670D5}" presName="parentLeftMargin" presStyleLbl="node1" presStyleIdx="1" presStyleCnt="3"/>
      <dgm:spPr/>
    </dgm:pt>
    <dgm:pt modelId="{2F701971-CE39-48AE-A882-D08ECD2E8236}" type="pres">
      <dgm:prSet presAssocID="{93294ED9-CCB0-4A8C-A15A-9F1882F670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FCD076F-AA3E-4692-AD31-7140F772B551}" type="pres">
      <dgm:prSet presAssocID="{93294ED9-CCB0-4A8C-A15A-9F1882F670D5}" presName="negativeSpace" presStyleCnt="0"/>
      <dgm:spPr/>
    </dgm:pt>
    <dgm:pt modelId="{55B73286-7055-4DF8-90A2-C44FA44B35C8}" type="pres">
      <dgm:prSet presAssocID="{93294ED9-CCB0-4A8C-A15A-9F1882F670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2E66507-91F5-48FE-847E-C132C0AAB439}" srcId="{BC65FAA3-DE91-40AA-9412-A1A531247C1B}" destId="{3B797364-569B-4066-B3CA-07DE6F0B33C8}" srcOrd="1" destOrd="0" parTransId="{A723F197-9CF4-4F15-9366-B8FDF18FFF90}" sibTransId="{0896ED0C-932B-4FB8-9F66-BC3C01AB1913}"/>
    <dgm:cxn modelId="{985B1610-EA0D-4463-91FF-93912CDDDEE5}" srcId="{BC65FAA3-DE91-40AA-9412-A1A531247C1B}" destId="{07AAF796-B9DB-47D9-B6B0-CC5932EF07F8}" srcOrd="0" destOrd="0" parTransId="{0B88514E-9025-4403-BF18-BC5CD6F9B282}" sibTransId="{0DED6723-A44C-448A-95EF-A1651AFA43F1}"/>
    <dgm:cxn modelId="{B4E56422-7F02-4111-9D7A-9E4874CF6D8A}" type="presOf" srcId="{93294ED9-CCB0-4A8C-A15A-9F1882F670D5}" destId="{AFF46CAE-E9AC-4A22-A60C-E1FB61C09676}" srcOrd="0" destOrd="0" presId="urn:microsoft.com/office/officeart/2005/8/layout/list1"/>
    <dgm:cxn modelId="{17183542-E845-40D5-8F6C-EEADF4168176}" type="presOf" srcId="{93294ED9-CCB0-4A8C-A15A-9F1882F670D5}" destId="{2F701971-CE39-48AE-A882-D08ECD2E8236}" srcOrd="1" destOrd="0" presId="urn:microsoft.com/office/officeart/2005/8/layout/list1"/>
    <dgm:cxn modelId="{A1A97A4F-D164-408C-9E6D-3FFB80B76FAB}" type="presOf" srcId="{3B797364-569B-4066-B3CA-07DE6F0B33C8}" destId="{2B5CD777-34D2-4BF0-BD27-6E520E673743}" srcOrd="1" destOrd="0" presId="urn:microsoft.com/office/officeart/2005/8/layout/list1"/>
    <dgm:cxn modelId="{55BE5757-CFFA-4867-9BEC-19F63551D6C2}" srcId="{BC65FAA3-DE91-40AA-9412-A1A531247C1B}" destId="{93294ED9-CCB0-4A8C-A15A-9F1882F670D5}" srcOrd="2" destOrd="0" parTransId="{9A309619-1157-44A1-B17B-06F462368BBA}" sibTransId="{E0D2B382-7A04-4209-82EF-CA5913BB0A9C}"/>
    <dgm:cxn modelId="{8930AE58-AE98-49AE-959B-C2C8FF6F3C1E}" type="presOf" srcId="{BC65FAA3-DE91-40AA-9412-A1A531247C1B}" destId="{37FF18AA-8077-4EC5-A78C-647348C39C30}" srcOrd="0" destOrd="0" presId="urn:microsoft.com/office/officeart/2005/8/layout/list1"/>
    <dgm:cxn modelId="{24377088-948B-4F85-9897-5B5E16542E87}" type="presOf" srcId="{07AAF796-B9DB-47D9-B6B0-CC5932EF07F8}" destId="{1EDA0049-4933-4848-BAD1-3210D955FA97}" srcOrd="1" destOrd="0" presId="urn:microsoft.com/office/officeart/2005/8/layout/list1"/>
    <dgm:cxn modelId="{8816B6A1-DBA5-4FF0-96F8-3A2E333627D6}" type="presOf" srcId="{3B797364-569B-4066-B3CA-07DE6F0B33C8}" destId="{1DAFC651-AD37-4B57-B8F8-DDBC3BF3B9BE}" srcOrd="0" destOrd="0" presId="urn:microsoft.com/office/officeart/2005/8/layout/list1"/>
    <dgm:cxn modelId="{A6B4BED7-B1CA-4B24-A21C-91641D938747}" type="presOf" srcId="{07AAF796-B9DB-47D9-B6B0-CC5932EF07F8}" destId="{BF139143-D833-4B08-9535-D932AD72A157}" srcOrd="0" destOrd="0" presId="urn:microsoft.com/office/officeart/2005/8/layout/list1"/>
    <dgm:cxn modelId="{F53E2334-4DB7-41C5-965C-661898E8A4AC}" type="presParOf" srcId="{37FF18AA-8077-4EC5-A78C-647348C39C30}" destId="{DE29CC2F-791C-4746-B2E3-08F340FADDB2}" srcOrd="0" destOrd="0" presId="urn:microsoft.com/office/officeart/2005/8/layout/list1"/>
    <dgm:cxn modelId="{9591D84C-7368-4A35-AB70-56AB84D91597}" type="presParOf" srcId="{DE29CC2F-791C-4746-B2E3-08F340FADDB2}" destId="{BF139143-D833-4B08-9535-D932AD72A157}" srcOrd="0" destOrd="0" presId="urn:microsoft.com/office/officeart/2005/8/layout/list1"/>
    <dgm:cxn modelId="{149EFE29-457E-4B81-811E-12A78C9E6BB4}" type="presParOf" srcId="{DE29CC2F-791C-4746-B2E3-08F340FADDB2}" destId="{1EDA0049-4933-4848-BAD1-3210D955FA97}" srcOrd="1" destOrd="0" presId="urn:microsoft.com/office/officeart/2005/8/layout/list1"/>
    <dgm:cxn modelId="{89265755-020A-4D6D-BE5C-E19005DAD06F}" type="presParOf" srcId="{37FF18AA-8077-4EC5-A78C-647348C39C30}" destId="{356396CD-0F2E-4570-B83D-DB80A8DCF1D6}" srcOrd="1" destOrd="0" presId="urn:microsoft.com/office/officeart/2005/8/layout/list1"/>
    <dgm:cxn modelId="{6C592DC6-8B61-467F-9429-AD245B89D08D}" type="presParOf" srcId="{37FF18AA-8077-4EC5-A78C-647348C39C30}" destId="{AE59EA5E-B140-403E-AA2D-CEDE03AE3B55}" srcOrd="2" destOrd="0" presId="urn:microsoft.com/office/officeart/2005/8/layout/list1"/>
    <dgm:cxn modelId="{25CFAD41-5E22-4A0A-A3C7-41E3AC43FB5F}" type="presParOf" srcId="{37FF18AA-8077-4EC5-A78C-647348C39C30}" destId="{791D8582-A629-4782-8F65-00EF42A734D3}" srcOrd="3" destOrd="0" presId="urn:microsoft.com/office/officeart/2005/8/layout/list1"/>
    <dgm:cxn modelId="{57141869-D8FE-4E2B-9802-D6E56E07785B}" type="presParOf" srcId="{37FF18AA-8077-4EC5-A78C-647348C39C30}" destId="{669C7373-760F-44F1-A117-D6946FDCD75D}" srcOrd="4" destOrd="0" presId="urn:microsoft.com/office/officeart/2005/8/layout/list1"/>
    <dgm:cxn modelId="{1055AF32-80B4-4090-B58D-FDAFACD0D16F}" type="presParOf" srcId="{669C7373-760F-44F1-A117-D6946FDCD75D}" destId="{1DAFC651-AD37-4B57-B8F8-DDBC3BF3B9BE}" srcOrd="0" destOrd="0" presId="urn:microsoft.com/office/officeart/2005/8/layout/list1"/>
    <dgm:cxn modelId="{7A469595-B8AA-4006-B6BD-75E47678F33E}" type="presParOf" srcId="{669C7373-760F-44F1-A117-D6946FDCD75D}" destId="{2B5CD777-34D2-4BF0-BD27-6E520E673743}" srcOrd="1" destOrd="0" presId="urn:microsoft.com/office/officeart/2005/8/layout/list1"/>
    <dgm:cxn modelId="{7A765BC5-B37C-4523-BF3D-99DD1BF5F75C}" type="presParOf" srcId="{37FF18AA-8077-4EC5-A78C-647348C39C30}" destId="{57274098-B0AE-465F-B7AD-1F866072356F}" srcOrd="5" destOrd="0" presId="urn:microsoft.com/office/officeart/2005/8/layout/list1"/>
    <dgm:cxn modelId="{D9A6812E-1412-4D1D-BCDD-E66D203BEFFE}" type="presParOf" srcId="{37FF18AA-8077-4EC5-A78C-647348C39C30}" destId="{DE10EF69-D803-41D7-B401-7FFC2FFFB747}" srcOrd="6" destOrd="0" presId="urn:microsoft.com/office/officeart/2005/8/layout/list1"/>
    <dgm:cxn modelId="{B2594773-5877-42A9-B665-7F7147E54975}" type="presParOf" srcId="{37FF18AA-8077-4EC5-A78C-647348C39C30}" destId="{35AA424A-F803-4334-94B2-131CB48DB9F9}" srcOrd="7" destOrd="0" presId="urn:microsoft.com/office/officeart/2005/8/layout/list1"/>
    <dgm:cxn modelId="{6148E96A-E451-44D3-A35E-D9E08ADDE618}" type="presParOf" srcId="{37FF18AA-8077-4EC5-A78C-647348C39C30}" destId="{FAEFB7D2-B7D7-469C-868C-85EAEBE8DBFF}" srcOrd="8" destOrd="0" presId="urn:microsoft.com/office/officeart/2005/8/layout/list1"/>
    <dgm:cxn modelId="{95DE9B10-06AC-46FE-9ADE-D8495E657F00}" type="presParOf" srcId="{FAEFB7D2-B7D7-469C-868C-85EAEBE8DBFF}" destId="{AFF46CAE-E9AC-4A22-A60C-E1FB61C09676}" srcOrd="0" destOrd="0" presId="urn:microsoft.com/office/officeart/2005/8/layout/list1"/>
    <dgm:cxn modelId="{1AB511C9-5325-440C-87AA-48D9031896B5}" type="presParOf" srcId="{FAEFB7D2-B7D7-469C-868C-85EAEBE8DBFF}" destId="{2F701971-CE39-48AE-A882-D08ECD2E8236}" srcOrd="1" destOrd="0" presId="urn:microsoft.com/office/officeart/2005/8/layout/list1"/>
    <dgm:cxn modelId="{CD7ADE65-C80D-47E3-97C0-4AD76C64E253}" type="presParOf" srcId="{37FF18AA-8077-4EC5-A78C-647348C39C30}" destId="{9FCD076F-AA3E-4692-AD31-7140F772B551}" srcOrd="9" destOrd="0" presId="urn:microsoft.com/office/officeart/2005/8/layout/list1"/>
    <dgm:cxn modelId="{715D1AA7-9A07-46EC-B2E6-C56F23B00C5C}" type="presParOf" srcId="{37FF18AA-8077-4EC5-A78C-647348C39C30}" destId="{55B73286-7055-4DF8-90A2-C44FA44B35C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DE9078-9122-4DAB-9084-EB0A87E0BCC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DFEBB5F-E245-43D1-9FDF-5077656725B7}">
      <dgm:prSet/>
      <dgm:spPr/>
      <dgm:t>
        <a:bodyPr/>
        <a:lstStyle/>
        <a:p>
          <a:r>
            <a:rPr lang="en-IN"/>
            <a:t>Abcd nice</a:t>
          </a:r>
        </a:p>
      </dgm:t>
    </dgm:pt>
    <dgm:pt modelId="{BAF00150-8ACD-42E4-98BC-EBEDBDE79BDC}" type="parTrans" cxnId="{AB6E7FC4-1BE0-46A6-9D6E-8DB227F099E0}">
      <dgm:prSet/>
      <dgm:spPr/>
      <dgm:t>
        <a:bodyPr/>
        <a:lstStyle/>
        <a:p>
          <a:endParaRPr lang="en-IN"/>
        </a:p>
      </dgm:t>
    </dgm:pt>
    <dgm:pt modelId="{A37D12FB-7A95-466B-8109-0EF03FB2441D}" type="sibTrans" cxnId="{AB6E7FC4-1BE0-46A6-9D6E-8DB227F099E0}">
      <dgm:prSet/>
      <dgm:spPr/>
      <dgm:t>
        <a:bodyPr/>
        <a:lstStyle/>
        <a:p>
          <a:endParaRPr lang="en-IN"/>
        </a:p>
      </dgm:t>
    </dgm:pt>
    <dgm:pt modelId="{7EF8D650-9934-4D95-84BB-88D37113CD4D}">
      <dgm:prSet/>
      <dgm:spPr/>
      <dgm:t>
        <a:bodyPr/>
        <a:lstStyle/>
        <a:p>
          <a:r>
            <a:rPr lang="en-IN" dirty="0" err="1"/>
            <a:t>Xyz</a:t>
          </a:r>
          <a:r>
            <a:rPr lang="en-IN" dirty="0"/>
            <a:t> nice</a:t>
          </a:r>
        </a:p>
      </dgm:t>
    </dgm:pt>
    <dgm:pt modelId="{92EB63E4-5C1E-4913-933E-448B57C0E446}" type="parTrans" cxnId="{7C0014C9-F962-41C0-A7A9-10D1B58CB314}">
      <dgm:prSet/>
      <dgm:spPr/>
      <dgm:t>
        <a:bodyPr/>
        <a:lstStyle/>
        <a:p>
          <a:endParaRPr lang="en-IN"/>
        </a:p>
      </dgm:t>
    </dgm:pt>
    <dgm:pt modelId="{5840937B-D93F-495C-BAE3-E4FC42898658}" type="sibTrans" cxnId="{7C0014C9-F962-41C0-A7A9-10D1B58CB314}">
      <dgm:prSet/>
      <dgm:spPr/>
      <dgm:t>
        <a:bodyPr/>
        <a:lstStyle/>
        <a:p>
          <a:endParaRPr lang="en-IN"/>
        </a:p>
      </dgm:t>
    </dgm:pt>
    <dgm:pt modelId="{34A6918B-9740-4BBC-B1AF-D27BDCC389C7}" type="pres">
      <dgm:prSet presAssocID="{32DE9078-9122-4DAB-9084-EB0A87E0BCCC}" presName="Name0" presStyleCnt="0">
        <dgm:presLayoutVars>
          <dgm:dir/>
          <dgm:animLvl val="lvl"/>
          <dgm:resizeHandles val="exact"/>
        </dgm:presLayoutVars>
      </dgm:prSet>
      <dgm:spPr/>
    </dgm:pt>
    <dgm:pt modelId="{06096BFD-F1D1-4C71-85E2-397AB4ADD56A}" type="pres">
      <dgm:prSet presAssocID="{DDFEBB5F-E245-43D1-9FDF-5077656725B7}" presName="linNode" presStyleCnt="0"/>
      <dgm:spPr/>
    </dgm:pt>
    <dgm:pt modelId="{0DE1D3D9-631E-4297-A531-6F70D644944E}" type="pres">
      <dgm:prSet presAssocID="{DDFEBB5F-E245-43D1-9FDF-5077656725B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D930D93-9083-44E5-A56D-94CE4265CBA2}" type="pres">
      <dgm:prSet presAssocID="{A37D12FB-7A95-466B-8109-0EF03FB2441D}" presName="sp" presStyleCnt="0"/>
      <dgm:spPr/>
    </dgm:pt>
    <dgm:pt modelId="{4216DF0C-FF47-432E-9B2F-6F4F5FDAB38D}" type="pres">
      <dgm:prSet presAssocID="{7EF8D650-9934-4D95-84BB-88D37113CD4D}" presName="linNode" presStyleCnt="0"/>
      <dgm:spPr/>
    </dgm:pt>
    <dgm:pt modelId="{463A234D-F5A7-46E4-9799-E74332079D36}" type="pres">
      <dgm:prSet presAssocID="{7EF8D650-9934-4D95-84BB-88D37113CD4D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3D7B5F27-EF50-4FA5-973F-0480BC33DBB8}" type="presOf" srcId="{7EF8D650-9934-4D95-84BB-88D37113CD4D}" destId="{463A234D-F5A7-46E4-9799-E74332079D36}" srcOrd="0" destOrd="0" presId="urn:microsoft.com/office/officeart/2005/8/layout/vList5"/>
    <dgm:cxn modelId="{A167F835-821C-4F2C-A5A9-70EF013A38F6}" type="presOf" srcId="{DDFEBB5F-E245-43D1-9FDF-5077656725B7}" destId="{0DE1D3D9-631E-4297-A531-6F70D644944E}" srcOrd="0" destOrd="0" presId="urn:microsoft.com/office/officeart/2005/8/layout/vList5"/>
    <dgm:cxn modelId="{00E4F28C-F29D-460A-B0C9-54F4A1F52478}" type="presOf" srcId="{32DE9078-9122-4DAB-9084-EB0A87E0BCCC}" destId="{34A6918B-9740-4BBC-B1AF-D27BDCC389C7}" srcOrd="0" destOrd="0" presId="urn:microsoft.com/office/officeart/2005/8/layout/vList5"/>
    <dgm:cxn modelId="{AB6E7FC4-1BE0-46A6-9D6E-8DB227F099E0}" srcId="{32DE9078-9122-4DAB-9084-EB0A87E0BCCC}" destId="{DDFEBB5F-E245-43D1-9FDF-5077656725B7}" srcOrd="0" destOrd="0" parTransId="{BAF00150-8ACD-42E4-98BC-EBEDBDE79BDC}" sibTransId="{A37D12FB-7A95-466B-8109-0EF03FB2441D}"/>
    <dgm:cxn modelId="{7C0014C9-F962-41C0-A7A9-10D1B58CB314}" srcId="{32DE9078-9122-4DAB-9084-EB0A87E0BCCC}" destId="{7EF8D650-9934-4D95-84BB-88D37113CD4D}" srcOrd="1" destOrd="0" parTransId="{92EB63E4-5C1E-4913-933E-448B57C0E446}" sibTransId="{5840937B-D93F-495C-BAE3-E4FC42898658}"/>
    <dgm:cxn modelId="{84DC8ED6-1D72-42C5-B57D-0B541F63B773}" type="presParOf" srcId="{34A6918B-9740-4BBC-B1AF-D27BDCC389C7}" destId="{06096BFD-F1D1-4C71-85E2-397AB4ADD56A}" srcOrd="0" destOrd="0" presId="urn:microsoft.com/office/officeart/2005/8/layout/vList5"/>
    <dgm:cxn modelId="{B87ABDB6-358F-4ED7-B32A-55DD1CB2EF22}" type="presParOf" srcId="{06096BFD-F1D1-4C71-85E2-397AB4ADD56A}" destId="{0DE1D3D9-631E-4297-A531-6F70D644944E}" srcOrd="0" destOrd="0" presId="urn:microsoft.com/office/officeart/2005/8/layout/vList5"/>
    <dgm:cxn modelId="{03C76833-7473-418F-BF46-9E402E92C025}" type="presParOf" srcId="{34A6918B-9740-4BBC-B1AF-D27BDCC389C7}" destId="{FD930D93-9083-44E5-A56D-94CE4265CBA2}" srcOrd="1" destOrd="0" presId="urn:microsoft.com/office/officeart/2005/8/layout/vList5"/>
    <dgm:cxn modelId="{115DF938-EF4A-4C7B-A97D-BD2BC844C0A2}" type="presParOf" srcId="{34A6918B-9740-4BBC-B1AF-D27BDCC389C7}" destId="{4216DF0C-FF47-432E-9B2F-6F4F5FDAB38D}" srcOrd="2" destOrd="0" presId="urn:microsoft.com/office/officeart/2005/8/layout/vList5"/>
    <dgm:cxn modelId="{4A320CB5-C8CB-4DDD-BD70-67F59DEEF5E1}" type="presParOf" srcId="{4216DF0C-FF47-432E-9B2F-6F4F5FDAB38D}" destId="{463A234D-F5A7-46E4-9799-E74332079D3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9EA5E-B140-403E-AA2D-CEDE03AE3B55}">
      <dsp:nvSpPr>
        <dsp:cNvPr id="0" name=""/>
        <dsp:cNvSpPr/>
      </dsp:nvSpPr>
      <dsp:spPr>
        <a:xfrm>
          <a:off x="0" y="460686"/>
          <a:ext cx="1130968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A0049-4933-4848-BAD1-3210D955FA97}">
      <dsp:nvSpPr>
        <dsp:cNvPr id="0" name=""/>
        <dsp:cNvSpPr/>
      </dsp:nvSpPr>
      <dsp:spPr>
        <a:xfrm>
          <a:off x="565484" y="47406"/>
          <a:ext cx="791677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235" tIns="0" rIns="29923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Introduce yourself</a:t>
          </a:r>
        </a:p>
      </dsp:txBody>
      <dsp:txXfrm>
        <a:off x="605833" y="87755"/>
        <a:ext cx="7836080" cy="745862"/>
      </dsp:txXfrm>
    </dsp:sp>
    <dsp:sp modelId="{DE10EF69-D803-41D7-B401-7FFC2FFFB747}">
      <dsp:nvSpPr>
        <dsp:cNvPr id="0" name=""/>
        <dsp:cNvSpPr/>
      </dsp:nvSpPr>
      <dsp:spPr>
        <a:xfrm>
          <a:off x="0" y="1730766"/>
          <a:ext cx="1130968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CD777-34D2-4BF0-BD27-6E520E673743}">
      <dsp:nvSpPr>
        <dsp:cNvPr id="0" name=""/>
        <dsp:cNvSpPr/>
      </dsp:nvSpPr>
      <dsp:spPr>
        <a:xfrm>
          <a:off x="565484" y="1317486"/>
          <a:ext cx="791677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235" tIns="0" rIns="29923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Ask questions</a:t>
          </a:r>
        </a:p>
      </dsp:txBody>
      <dsp:txXfrm>
        <a:off x="605833" y="1357835"/>
        <a:ext cx="7836080" cy="745862"/>
      </dsp:txXfrm>
    </dsp:sp>
    <dsp:sp modelId="{55B73286-7055-4DF8-90A2-C44FA44B35C8}">
      <dsp:nvSpPr>
        <dsp:cNvPr id="0" name=""/>
        <dsp:cNvSpPr/>
      </dsp:nvSpPr>
      <dsp:spPr>
        <a:xfrm>
          <a:off x="0" y="3000846"/>
          <a:ext cx="1130968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01971-CE39-48AE-A882-D08ECD2E8236}">
      <dsp:nvSpPr>
        <dsp:cNvPr id="0" name=""/>
        <dsp:cNvSpPr/>
      </dsp:nvSpPr>
      <dsp:spPr>
        <a:xfrm>
          <a:off x="565484" y="2587566"/>
          <a:ext cx="791677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235" tIns="0" rIns="29923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Give a quick overview in the beginning</a:t>
          </a:r>
        </a:p>
      </dsp:txBody>
      <dsp:txXfrm>
        <a:off x="605833" y="2627915"/>
        <a:ext cx="7836080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9EA5E-B140-403E-AA2D-CEDE03AE3B55}">
      <dsp:nvSpPr>
        <dsp:cNvPr id="0" name=""/>
        <dsp:cNvSpPr/>
      </dsp:nvSpPr>
      <dsp:spPr>
        <a:xfrm>
          <a:off x="0" y="460686"/>
          <a:ext cx="1130968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A0049-4933-4848-BAD1-3210D955FA97}">
      <dsp:nvSpPr>
        <dsp:cNvPr id="0" name=""/>
        <dsp:cNvSpPr/>
      </dsp:nvSpPr>
      <dsp:spPr>
        <a:xfrm>
          <a:off x="565484" y="47406"/>
          <a:ext cx="791677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235" tIns="0" rIns="29923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Be prepared for a bad microphone</a:t>
          </a:r>
        </a:p>
      </dsp:txBody>
      <dsp:txXfrm>
        <a:off x="605833" y="87755"/>
        <a:ext cx="7836080" cy="745862"/>
      </dsp:txXfrm>
    </dsp:sp>
    <dsp:sp modelId="{DE10EF69-D803-41D7-B401-7FFC2FFFB747}">
      <dsp:nvSpPr>
        <dsp:cNvPr id="0" name=""/>
        <dsp:cNvSpPr/>
      </dsp:nvSpPr>
      <dsp:spPr>
        <a:xfrm>
          <a:off x="0" y="1730766"/>
          <a:ext cx="1130968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CD777-34D2-4BF0-BD27-6E520E673743}">
      <dsp:nvSpPr>
        <dsp:cNvPr id="0" name=""/>
        <dsp:cNvSpPr/>
      </dsp:nvSpPr>
      <dsp:spPr>
        <a:xfrm>
          <a:off x="565484" y="1317486"/>
          <a:ext cx="791677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235" tIns="0" rIns="29923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Smile and be confident</a:t>
          </a:r>
        </a:p>
      </dsp:txBody>
      <dsp:txXfrm>
        <a:off x="605833" y="1357835"/>
        <a:ext cx="7836080" cy="745862"/>
      </dsp:txXfrm>
    </dsp:sp>
    <dsp:sp modelId="{55B73286-7055-4DF8-90A2-C44FA44B35C8}">
      <dsp:nvSpPr>
        <dsp:cNvPr id="0" name=""/>
        <dsp:cNvSpPr/>
      </dsp:nvSpPr>
      <dsp:spPr>
        <a:xfrm>
          <a:off x="0" y="3000846"/>
          <a:ext cx="1130968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01971-CE39-48AE-A882-D08ECD2E8236}">
      <dsp:nvSpPr>
        <dsp:cNvPr id="0" name=""/>
        <dsp:cNvSpPr/>
      </dsp:nvSpPr>
      <dsp:spPr>
        <a:xfrm>
          <a:off x="565484" y="2587566"/>
          <a:ext cx="791677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235" tIns="0" rIns="29923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Try to use language that everyone will understand</a:t>
          </a:r>
        </a:p>
      </dsp:txBody>
      <dsp:txXfrm>
        <a:off x="605833" y="2627915"/>
        <a:ext cx="7836080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9EA5E-B140-403E-AA2D-CEDE03AE3B55}">
      <dsp:nvSpPr>
        <dsp:cNvPr id="0" name=""/>
        <dsp:cNvSpPr/>
      </dsp:nvSpPr>
      <dsp:spPr>
        <a:xfrm>
          <a:off x="0" y="460686"/>
          <a:ext cx="1130968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A0049-4933-4848-BAD1-3210D955FA97}">
      <dsp:nvSpPr>
        <dsp:cNvPr id="0" name=""/>
        <dsp:cNvSpPr/>
      </dsp:nvSpPr>
      <dsp:spPr>
        <a:xfrm>
          <a:off x="565484" y="47406"/>
          <a:ext cx="791677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235" tIns="0" rIns="29923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Use appropriate intonation to express emotions</a:t>
          </a:r>
        </a:p>
      </dsp:txBody>
      <dsp:txXfrm>
        <a:off x="605833" y="87755"/>
        <a:ext cx="7836080" cy="745862"/>
      </dsp:txXfrm>
    </dsp:sp>
    <dsp:sp modelId="{DE10EF69-D803-41D7-B401-7FFC2FFFB747}">
      <dsp:nvSpPr>
        <dsp:cNvPr id="0" name=""/>
        <dsp:cNvSpPr/>
      </dsp:nvSpPr>
      <dsp:spPr>
        <a:xfrm>
          <a:off x="0" y="1730766"/>
          <a:ext cx="1130968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CD777-34D2-4BF0-BD27-6E520E673743}">
      <dsp:nvSpPr>
        <dsp:cNvPr id="0" name=""/>
        <dsp:cNvSpPr/>
      </dsp:nvSpPr>
      <dsp:spPr>
        <a:xfrm>
          <a:off x="565484" y="1317486"/>
          <a:ext cx="791677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235" tIns="0" rIns="29923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Slow down on important points</a:t>
          </a:r>
        </a:p>
      </dsp:txBody>
      <dsp:txXfrm>
        <a:off x="605833" y="1357835"/>
        <a:ext cx="7836080" cy="745862"/>
      </dsp:txXfrm>
    </dsp:sp>
    <dsp:sp modelId="{55B73286-7055-4DF8-90A2-C44FA44B35C8}">
      <dsp:nvSpPr>
        <dsp:cNvPr id="0" name=""/>
        <dsp:cNvSpPr/>
      </dsp:nvSpPr>
      <dsp:spPr>
        <a:xfrm>
          <a:off x="0" y="3000846"/>
          <a:ext cx="1130968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01971-CE39-48AE-A882-D08ECD2E8236}">
      <dsp:nvSpPr>
        <dsp:cNvPr id="0" name=""/>
        <dsp:cNvSpPr/>
      </dsp:nvSpPr>
      <dsp:spPr>
        <a:xfrm>
          <a:off x="565484" y="2587566"/>
          <a:ext cx="791677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235" tIns="0" rIns="29923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Conclude presentation with main points and thanks audience</a:t>
          </a:r>
        </a:p>
      </dsp:txBody>
      <dsp:txXfrm>
        <a:off x="605833" y="2627915"/>
        <a:ext cx="7836080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9EA5E-B140-403E-AA2D-CEDE03AE3B55}">
      <dsp:nvSpPr>
        <dsp:cNvPr id="0" name=""/>
        <dsp:cNvSpPr/>
      </dsp:nvSpPr>
      <dsp:spPr>
        <a:xfrm>
          <a:off x="0" y="460686"/>
          <a:ext cx="1130968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A0049-4933-4848-BAD1-3210D955FA97}">
      <dsp:nvSpPr>
        <dsp:cNvPr id="0" name=""/>
        <dsp:cNvSpPr/>
      </dsp:nvSpPr>
      <dsp:spPr>
        <a:xfrm>
          <a:off x="565484" y="47406"/>
          <a:ext cx="791677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235" tIns="0" rIns="29923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Don’t make jokes if you are not good at it</a:t>
          </a:r>
        </a:p>
      </dsp:txBody>
      <dsp:txXfrm>
        <a:off x="605833" y="87755"/>
        <a:ext cx="7836080" cy="745862"/>
      </dsp:txXfrm>
    </dsp:sp>
    <dsp:sp modelId="{DE10EF69-D803-41D7-B401-7FFC2FFFB747}">
      <dsp:nvSpPr>
        <dsp:cNvPr id="0" name=""/>
        <dsp:cNvSpPr/>
      </dsp:nvSpPr>
      <dsp:spPr>
        <a:xfrm>
          <a:off x="0" y="1730766"/>
          <a:ext cx="1130968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CD777-34D2-4BF0-BD27-6E520E673743}">
      <dsp:nvSpPr>
        <dsp:cNvPr id="0" name=""/>
        <dsp:cNvSpPr/>
      </dsp:nvSpPr>
      <dsp:spPr>
        <a:xfrm>
          <a:off x="565484" y="1317486"/>
          <a:ext cx="791677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235" tIns="0" rIns="29923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Stand up straight, controlled movement</a:t>
          </a:r>
        </a:p>
      </dsp:txBody>
      <dsp:txXfrm>
        <a:off x="605833" y="1357835"/>
        <a:ext cx="7836080" cy="745862"/>
      </dsp:txXfrm>
    </dsp:sp>
    <dsp:sp modelId="{55B73286-7055-4DF8-90A2-C44FA44B35C8}">
      <dsp:nvSpPr>
        <dsp:cNvPr id="0" name=""/>
        <dsp:cNvSpPr/>
      </dsp:nvSpPr>
      <dsp:spPr>
        <a:xfrm>
          <a:off x="0" y="3000846"/>
          <a:ext cx="1130968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01971-CE39-48AE-A882-D08ECD2E8236}">
      <dsp:nvSpPr>
        <dsp:cNvPr id="0" name=""/>
        <dsp:cNvSpPr/>
      </dsp:nvSpPr>
      <dsp:spPr>
        <a:xfrm>
          <a:off x="565484" y="2587566"/>
          <a:ext cx="7916778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235" tIns="0" rIns="29923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Don’t put your hands in pocket</a:t>
          </a:r>
        </a:p>
      </dsp:txBody>
      <dsp:txXfrm>
        <a:off x="605833" y="2627915"/>
        <a:ext cx="7836080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1D3D9-631E-4297-A531-6F70D644944E}">
      <dsp:nvSpPr>
        <dsp:cNvPr id="0" name=""/>
        <dsp:cNvSpPr/>
      </dsp:nvSpPr>
      <dsp:spPr>
        <a:xfrm>
          <a:off x="3076435" y="45"/>
          <a:ext cx="3460989" cy="1806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300" kern="1200"/>
            <a:t>Abcd nice</a:t>
          </a:r>
        </a:p>
      </dsp:txBody>
      <dsp:txXfrm>
        <a:off x="3164603" y="88213"/>
        <a:ext cx="3284653" cy="1629789"/>
      </dsp:txXfrm>
    </dsp:sp>
    <dsp:sp modelId="{463A234D-F5A7-46E4-9799-E74332079D36}">
      <dsp:nvSpPr>
        <dsp:cNvPr id="0" name=""/>
        <dsp:cNvSpPr/>
      </dsp:nvSpPr>
      <dsp:spPr>
        <a:xfrm>
          <a:off x="3076435" y="1896476"/>
          <a:ext cx="3460989" cy="1806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300" kern="1200" dirty="0" err="1"/>
            <a:t>Xyz</a:t>
          </a:r>
          <a:r>
            <a:rPr lang="en-IN" sz="5300" kern="1200" dirty="0"/>
            <a:t> nice</a:t>
          </a:r>
        </a:p>
      </dsp:txBody>
      <dsp:txXfrm>
        <a:off x="3164603" y="1984644"/>
        <a:ext cx="3284653" cy="1629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 to presenter: </a:t>
            </a:r>
          </a:p>
          <a:p>
            <a:r>
              <a:rPr lang="en-US" i="1" dirty="0"/>
              <a:t>What is your purpose for sharing this reflection</a:t>
            </a:r>
            <a:r>
              <a:rPr lang="en-US" i="1" baseline="0" dirty="0"/>
              <a:t>?</a:t>
            </a:r>
          </a:p>
          <a:p>
            <a:r>
              <a:rPr lang="en-US" i="1" baseline="0" dirty="0"/>
              <a:t>Is it at the end of a unit or project?  </a:t>
            </a:r>
          </a:p>
          <a:p>
            <a:r>
              <a:rPr lang="en-US" i="1" baseline="0" dirty="0"/>
              <a:t>Are you sharing this reflection, at the attainment of a learning goal you set for yourself?  </a:t>
            </a:r>
          </a:p>
          <a:p>
            <a:r>
              <a:rPr lang="en-US" i="1" baseline="0" dirty="0"/>
              <a:t>Is it at the end of a course?  </a:t>
            </a:r>
          </a:p>
          <a:p>
            <a:endParaRPr lang="en-US" baseline="0" dirty="0"/>
          </a:p>
          <a:p>
            <a:r>
              <a:rPr lang="en-US" baseline="0" dirty="0"/>
              <a:t>State your purpose for the reflection or even the purpose of the learning experience or learning goal.  Be clear and be specific in stating your purpose.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steps will you be taking as a result of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Did you learn from any failed experiences?  How will you do things differently?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advice will you give to others so they can learn from your experiences?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can you share what you learned with a real-world audience?  </a:t>
            </a:r>
          </a:p>
          <a:p>
            <a:endParaRPr lang="en-US" dirty="0"/>
          </a:p>
          <a:p>
            <a:r>
              <a:rPr lang="en-US" b="1" dirty="0"/>
              <a:t>Some examples of next steps might be: </a:t>
            </a:r>
          </a:p>
          <a:p>
            <a:pPr marL="228600" indent="-228600">
              <a:buAutoNum type="arabicPeriod"/>
            </a:pPr>
            <a:r>
              <a:rPr lang="en-US" dirty="0"/>
              <a:t>After</a:t>
            </a:r>
            <a:r>
              <a:rPr lang="en-US" baseline="0" dirty="0"/>
              <a:t> delivering my first persuasive presentation, I am thinking about joining the debate team.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making my first film, I’m considering entering it in our school film festival or local film festival.</a:t>
            </a:r>
          </a:p>
          <a:p>
            <a:pPr marL="228600" indent="-228600">
              <a:buAutoNum type="arabicPeriod"/>
            </a:pPr>
            <a:r>
              <a:rPr lang="en-US" baseline="0" dirty="0"/>
              <a:t>After connecting with this career expert, I’d like to do some research on that career field because it sounds interesting to 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share your next steps.  It also helps to add some video content to explain your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7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was important about this learning experience?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is it relevant to your course, yourself, or your society or community?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Why is this significant?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11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1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87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0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F5711"/>
            </a:gs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10/8/2020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7.sv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7.svg"/><Relationship Id="rId9" Type="http://schemas.microsoft.com/office/2007/relationships/diagramDrawing" Target="../diagrams/drawing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7.svg"/><Relationship Id="rId9" Type="http://schemas.microsoft.com/office/2007/relationships/diagramDrawing" Target="../diagrams/drawin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7.sv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COMMUNICATION SKILLS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Do’s of Power Oral Presentation</a:t>
            </a:r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6BB1604-01AD-4921-9531-CF6C05652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509720"/>
              </p:ext>
            </p:extLst>
          </p:nvPr>
        </p:nvGraphicFramePr>
        <p:xfrm>
          <a:off x="336884" y="513347"/>
          <a:ext cx="11309684" cy="3753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1365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Do’s of Power Oral Presentation</a:t>
            </a:r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6BB1604-01AD-4921-9531-CF6C05652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191538"/>
              </p:ext>
            </p:extLst>
          </p:nvPr>
        </p:nvGraphicFramePr>
        <p:xfrm>
          <a:off x="336884" y="513347"/>
          <a:ext cx="11309684" cy="3753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4341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Don'ts of Power Oral Presentation</a:t>
            </a:r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6BB1604-01AD-4921-9531-CF6C05652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625997"/>
              </p:ext>
            </p:extLst>
          </p:nvPr>
        </p:nvGraphicFramePr>
        <p:xfrm>
          <a:off x="336884" y="513347"/>
          <a:ext cx="11309684" cy="3753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3423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6CA236DF-5114-4CA5-8620-41B943649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1535" y="2150488"/>
            <a:ext cx="6908087" cy="823913"/>
          </a:xfrm>
        </p:spPr>
        <p:txBody>
          <a:bodyPr>
            <a:normAutofit/>
          </a:bodyPr>
          <a:lstStyle/>
          <a:p>
            <a:r>
              <a:rPr lang="en-IN" sz="3200" b="0" i="0" dirty="0">
                <a:effectLst/>
                <a:latin typeface="Dubai Medium" panose="020B0603030403030204" pitchFamily="34" charset="-78"/>
                <a:cs typeface="Dubai Medium" panose="020B0603030403030204" pitchFamily="34" charset="-78"/>
              </a:rPr>
              <a:t>Create custom slide sizes.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9" y="721895"/>
            <a:ext cx="9700624" cy="1112271"/>
          </a:xfrm>
        </p:spPr>
        <p:txBody>
          <a:bodyPr/>
          <a:lstStyle/>
          <a:p>
            <a:r>
              <a:rPr lang="en-US" dirty="0"/>
              <a:t> A lot to find in designing and layout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DB5B3156-755F-47BB-AFCD-9C4855B037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5936410" cy="823913"/>
          </a:xfrm>
        </p:spPr>
        <p:txBody>
          <a:bodyPr>
            <a:normAutofit/>
          </a:bodyPr>
          <a:lstStyle/>
          <a:p>
            <a:r>
              <a:rPr lang="en-US" sz="3200" b="0" i="0" dirty="0">
                <a:effectLst/>
                <a:latin typeface="Dubai Medium" panose="020B0603030403030204" pitchFamily="34" charset="-78"/>
                <a:cs typeface="Dubai Medium" panose="020B0603030403030204" pitchFamily="34" charset="-78"/>
              </a:rPr>
              <a:t>Edit your slide template design.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20A0CD05-0AE4-492D-8051-9773BFFA7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5156225" cy="823913"/>
          </a:xfrm>
        </p:spPr>
        <p:txBody>
          <a:bodyPr>
            <a:normAutofit fontScale="92500" lnSpcReduction="20000"/>
          </a:bodyPr>
          <a:lstStyle/>
          <a:p>
            <a:r>
              <a:rPr lang="en-US" sz="3200" b="0" i="0" dirty="0">
                <a:effectLst/>
                <a:latin typeface="Dubai Medium" panose="020B0603030403030204" pitchFamily="34" charset="-78"/>
                <a:cs typeface="Dubai Medium" panose="020B0603030403030204" pitchFamily="34" charset="-78"/>
              </a:rPr>
              <a:t>Take advantage of PowerPoint's shapes.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2AB4371-99E9-4FD0-A119-1CF96F2D3E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IN" sz="3200" b="0" i="0" dirty="0">
                <a:effectLst/>
                <a:latin typeface="Dubai Medium" panose="020B0603030403030204" pitchFamily="34" charset="-78"/>
                <a:cs typeface="Dubai Medium" panose="020B0603030403030204" pitchFamily="34" charset="-78"/>
              </a:rPr>
              <a:t>Use "Presenter View."</a:t>
            </a:r>
          </a:p>
        </p:txBody>
      </p:sp>
      <p:pic>
        <p:nvPicPr>
          <p:cNvPr id="7" name="Graphic 6" descr="Steps icon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  <p:grpSp>
        <p:nvGrpSpPr>
          <p:cNvPr id="25" name="Group 24" descr="thumbs up icon">
            <a:extLst>
              <a:ext uri="{FF2B5EF4-FFF2-40B4-BE49-F238E27FC236}">
                <a16:creationId xmlns:a16="http://schemas.microsoft.com/office/drawing/2014/main" id="{2907416F-402F-41F1-9D31-BA7E1376D182}"/>
              </a:ext>
            </a:extLst>
          </p:cNvPr>
          <p:cNvGrpSpPr/>
          <p:nvPr/>
        </p:nvGrpSpPr>
        <p:grpSpPr>
          <a:xfrm>
            <a:off x="744537" y="2086166"/>
            <a:ext cx="823913" cy="823913"/>
            <a:chOff x="744537" y="2086166"/>
            <a:chExt cx="823913" cy="823913"/>
          </a:xfrm>
        </p:grpSpPr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AC52CD19-1014-49F6-9EFC-0B3E037B4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3" name="Freeform 65">
              <a:extLst>
                <a:ext uri="{FF2B5EF4-FFF2-40B4-BE49-F238E27FC236}">
                  <a16:creationId xmlns:a16="http://schemas.microsoft.com/office/drawing/2014/main" id="{DC748C5B-A010-42FE-94A3-C36151981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8" name="Group 27" descr="clock icon">
            <a:extLst>
              <a:ext uri="{FF2B5EF4-FFF2-40B4-BE49-F238E27FC236}">
                <a16:creationId xmlns:a16="http://schemas.microsoft.com/office/drawing/2014/main" id="{0C571394-90B9-4305-A010-F2F17F3BA7D1}"/>
              </a:ext>
            </a:extLst>
          </p:cNvPr>
          <p:cNvGrpSpPr/>
          <p:nvPr/>
        </p:nvGrpSpPr>
        <p:grpSpPr>
          <a:xfrm>
            <a:off x="744537" y="3036069"/>
            <a:ext cx="823913" cy="823912"/>
            <a:chOff x="744537" y="3036069"/>
            <a:chExt cx="823913" cy="823912"/>
          </a:xfrm>
        </p:grpSpPr>
        <p:sp>
          <p:nvSpPr>
            <p:cNvPr id="45" name="Oval 68">
              <a:extLst>
                <a:ext uri="{FF2B5EF4-FFF2-40B4-BE49-F238E27FC236}">
                  <a16:creationId xmlns:a16="http://schemas.microsoft.com/office/drawing/2014/main" id="{2C8CF75B-4297-4F4C-BB5C-0BE87F168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46" name="Group 45" descr="Clock">
              <a:extLst>
                <a:ext uri="{FF2B5EF4-FFF2-40B4-BE49-F238E27FC236}">
                  <a16:creationId xmlns:a16="http://schemas.microsoft.com/office/drawing/2014/main" id="{1C027AC2-76F8-4218-8C73-C8413E8B412B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solidFill>
              <a:schemeClr val="tx1"/>
            </a:solidFill>
          </p:grpSpPr>
          <p:sp>
            <p:nvSpPr>
              <p:cNvPr id="47" name="Freeform 158">
                <a:extLst>
                  <a:ext uri="{FF2B5EF4-FFF2-40B4-BE49-F238E27FC236}">
                    <a16:creationId xmlns:a16="http://schemas.microsoft.com/office/drawing/2014/main" id="{C75923E9-28C4-400A-99FC-AAC15C61ED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59">
                <a:extLst>
                  <a:ext uri="{FF2B5EF4-FFF2-40B4-BE49-F238E27FC236}">
                    <a16:creationId xmlns:a16="http://schemas.microsoft.com/office/drawing/2014/main" id="{FEFFD0C9-5B02-425B-A466-52E458FDD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9" name="Freeform 160">
                <a:extLst>
                  <a:ext uri="{FF2B5EF4-FFF2-40B4-BE49-F238E27FC236}">
                    <a16:creationId xmlns:a16="http://schemas.microsoft.com/office/drawing/2014/main" id="{6473D043-28E1-435C-A0EB-1B87812C5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0" name="Freeform 161">
                <a:extLst>
                  <a:ext uri="{FF2B5EF4-FFF2-40B4-BE49-F238E27FC236}">
                    <a16:creationId xmlns:a16="http://schemas.microsoft.com/office/drawing/2014/main" id="{75DE641E-F64A-4A42-8BDF-F61276A87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1" name="Freeform 162">
                <a:extLst>
                  <a:ext uri="{FF2B5EF4-FFF2-40B4-BE49-F238E27FC236}">
                    <a16:creationId xmlns:a16="http://schemas.microsoft.com/office/drawing/2014/main" id="{893761D4-3EB3-4B41-9D51-60FFF3ABA1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2" name="Freeform 163">
                <a:extLst>
                  <a:ext uri="{FF2B5EF4-FFF2-40B4-BE49-F238E27FC236}">
                    <a16:creationId xmlns:a16="http://schemas.microsoft.com/office/drawing/2014/main" id="{6D7BA2D0-32F1-40AE-BCF7-0031E808F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1" name="Group 30" descr="search icon">
            <a:extLst>
              <a:ext uri="{FF2B5EF4-FFF2-40B4-BE49-F238E27FC236}">
                <a16:creationId xmlns:a16="http://schemas.microsoft.com/office/drawing/2014/main" id="{C5F28D29-D0F3-4DAC-898B-07FE8DA57557}"/>
              </a:ext>
            </a:extLst>
          </p:cNvPr>
          <p:cNvGrpSpPr/>
          <p:nvPr/>
        </p:nvGrpSpPr>
        <p:grpSpPr>
          <a:xfrm>
            <a:off x="744537" y="3975887"/>
            <a:ext cx="823913" cy="823912"/>
            <a:chOff x="744537" y="3975887"/>
            <a:chExt cx="823913" cy="823912"/>
          </a:xfrm>
        </p:grpSpPr>
        <p:sp>
          <p:nvSpPr>
            <p:cNvPr id="54" name="Oval 68">
              <a:extLst>
                <a:ext uri="{FF2B5EF4-FFF2-40B4-BE49-F238E27FC236}">
                  <a16:creationId xmlns:a16="http://schemas.microsoft.com/office/drawing/2014/main" id="{33B80E49-94B9-44A5-A4BD-A0094115A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55" name="Group 54" descr="Unlock">
              <a:extLst>
                <a:ext uri="{FF2B5EF4-FFF2-40B4-BE49-F238E27FC236}">
                  <a16:creationId xmlns:a16="http://schemas.microsoft.com/office/drawing/2014/main" id="{B8F32770-F420-458B-B3DB-2F0E99DD574F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solidFill>
              <a:schemeClr val="tx1"/>
            </a:solidFill>
          </p:grpSpPr>
          <p:sp>
            <p:nvSpPr>
              <p:cNvPr id="56" name="Freeform 188">
                <a:extLst>
                  <a:ext uri="{FF2B5EF4-FFF2-40B4-BE49-F238E27FC236}">
                    <a16:creationId xmlns:a16="http://schemas.microsoft.com/office/drawing/2014/main" id="{8076EF42-2725-44C4-9A27-D75D71B8F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7" name="Freeform 189">
                <a:extLst>
                  <a:ext uri="{FF2B5EF4-FFF2-40B4-BE49-F238E27FC236}">
                    <a16:creationId xmlns:a16="http://schemas.microsoft.com/office/drawing/2014/main" id="{863AA144-B903-4860-8562-D39B36E85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8" name="Freeform 190">
                <a:extLst>
                  <a:ext uri="{FF2B5EF4-FFF2-40B4-BE49-F238E27FC236}">
                    <a16:creationId xmlns:a16="http://schemas.microsoft.com/office/drawing/2014/main" id="{AAEE0046-41AB-419B-B2B6-6DF3CEF0E6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59" name="Freeform 191">
                <a:extLst>
                  <a:ext uri="{FF2B5EF4-FFF2-40B4-BE49-F238E27FC236}">
                    <a16:creationId xmlns:a16="http://schemas.microsoft.com/office/drawing/2014/main" id="{A2CBED4E-8F3F-4F26-A152-681AEC9D0F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2" name="Group 31" descr="tools icon">
            <a:extLst>
              <a:ext uri="{FF2B5EF4-FFF2-40B4-BE49-F238E27FC236}">
                <a16:creationId xmlns:a16="http://schemas.microsoft.com/office/drawing/2014/main" id="{414B2C39-D63F-4B23-93E4-C6CB8A1A931B}"/>
              </a:ext>
            </a:extLst>
          </p:cNvPr>
          <p:cNvGrpSpPr/>
          <p:nvPr/>
        </p:nvGrpSpPr>
        <p:grpSpPr>
          <a:xfrm>
            <a:off x="712787" y="4945848"/>
            <a:ext cx="823913" cy="823912"/>
            <a:chOff x="712787" y="4945848"/>
            <a:chExt cx="823913" cy="823912"/>
          </a:xfrm>
        </p:grpSpPr>
        <p:sp>
          <p:nvSpPr>
            <p:cNvPr id="61" name="Oval 68">
              <a:extLst>
                <a:ext uri="{FF2B5EF4-FFF2-40B4-BE49-F238E27FC236}">
                  <a16:creationId xmlns:a16="http://schemas.microsoft.com/office/drawing/2014/main" id="{5A6D6A35-6EA5-47A3-BA38-66294A59D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62" name="Group 61" descr="Mechanics">
              <a:extLst>
                <a:ext uri="{FF2B5EF4-FFF2-40B4-BE49-F238E27FC236}">
                  <a16:creationId xmlns:a16="http://schemas.microsoft.com/office/drawing/2014/main" id="{12D9414F-F708-4FC6-9001-3B87C1156DFE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solidFill>
              <a:schemeClr val="tx1"/>
            </a:solidFill>
          </p:grpSpPr>
          <p:sp>
            <p:nvSpPr>
              <p:cNvPr id="63" name="Freeform 129">
                <a:extLst>
                  <a:ext uri="{FF2B5EF4-FFF2-40B4-BE49-F238E27FC236}">
                    <a16:creationId xmlns:a16="http://schemas.microsoft.com/office/drawing/2014/main" id="{0DBAC07A-2E12-4423-A7AC-B5AAE8B2C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4" name="Freeform 130">
                <a:extLst>
                  <a:ext uri="{FF2B5EF4-FFF2-40B4-BE49-F238E27FC236}">
                    <a16:creationId xmlns:a16="http://schemas.microsoft.com/office/drawing/2014/main" id="{99532D95-86F9-4992-A22A-F8F67CF908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65" name="Freeform 131">
                <a:extLst>
                  <a:ext uri="{FF2B5EF4-FFF2-40B4-BE49-F238E27FC236}">
                    <a16:creationId xmlns:a16="http://schemas.microsoft.com/office/drawing/2014/main" id="{A4304E6A-0009-4C19-BB19-7A189DFFD0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4" name="Group 43" descr="steps graphic">
            <a:extLst>
              <a:ext uri="{FF2B5EF4-FFF2-40B4-BE49-F238E27FC236}">
                <a16:creationId xmlns:a16="http://schemas.microsoft.com/office/drawing/2014/main" id="{6EB24599-0719-48BC-AB48-E49D34953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31766" y="2139824"/>
            <a:ext cx="5184000" cy="3831576"/>
            <a:chOff x="6431766" y="2076324"/>
            <a:chExt cx="5184000" cy="3831576"/>
          </a:xfrm>
        </p:grpSpPr>
        <p:grpSp>
          <p:nvGrpSpPr>
            <p:cNvPr id="9" name="Group 27">
              <a:extLst>
                <a:ext uri="{FF2B5EF4-FFF2-40B4-BE49-F238E27FC236}">
                  <a16:creationId xmlns:a16="http://schemas.microsoft.com/office/drawing/2014/main" id="{CFE45C63-A0CD-4ED2-9253-02A15CFBE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1766" y="4609130"/>
              <a:ext cx="2336870" cy="1298770"/>
              <a:chOff x="4808051" y="1842051"/>
              <a:chExt cx="2369874" cy="1397540"/>
            </a:xfrm>
          </p:grpSpPr>
          <p:sp>
            <p:nvSpPr>
              <p:cNvPr id="10" name="Freeform 17">
                <a:extLst>
                  <a:ext uri="{FF2B5EF4-FFF2-40B4-BE49-F238E27FC236}">
                    <a16:creationId xmlns:a16="http://schemas.microsoft.com/office/drawing/2014/main" id="{0F99B6D3-28DD-4E91-808E-0A9D8950E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2331219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:a16="http://schemas.microsoft.com/office/drawing/2014/main" id="{550D5C59-96EE-4437-9C44-B45AA3D56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1842051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:a16="http://schemas.microsoft.com/office/drawing/2014/main" id="{163804A0-E4BE-4601-AEB6-7EC3284F5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2300082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35">
              <a:extLst>
                <a:ext uri="{FF2B5EF4-FFF2-40B4-BE49-F238E27FC236}">
                  <a16:creationId xmlns:a16="http://schemas.microsoft.com/office/drawing/2014/main" id="{BBFED9B2-8B04-4E8F-B036-2BB7CCF95C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49331" y="3859410"/>
              <a:ext cx="2336870" cy="1307583"/>
              <a:chOff x="4808051" y="4299121"/>
              <a:chExt cx="2369874" cy="1405200"/>
            </a:xfrm>
          </p:grpSpPr>
          <p:sp>
            <p:nvSpPr>
              <p:cNvPr id="14" name="Freeform 8">
                <a:extLst>
                  <a:ext uri="{FF2B5EF4-FFF2-40B4-BE49-F238E27FC236}">
                    <a16:creationId xmlns:a16="http://schemas.microsoft.com/office/drawing/2014/main" id="{7DA26508-A6A4-4F4C-AC60-E9459BF28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795540"/>
                <a:ext cx="1133349" cy="908781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0FC13C28-081C-4595-9C9D-7D21EB3FA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299121"/>
                <a:ext cx="2369874" cy="961119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j-lt"/>
                </a:endParaRPr>
              </a:p>
            </p:txBody>
          </p:sp>
          <p:sp>
            <p:nvSpPr>
              <p:cNvPr id="16" name="Freeform 10">
                <a:extLst>
                  <a:ext uri="{FF2B5EF4-FFF2-40B4-BE49-F238E27FC236}">
                    <a16:creationId xmlns:a16="http://schemas.microsoft.com/office/drawing/2014/main" id="{31980248-1ADA-45C6-923A-02F74232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552" y="4764813"/>
                <a:ext cx="1236373" cy="939508"/>
              </a:xfrm>
              <a:custGeom>
                <a:avLst/>
                <a:gdLst>
                  <a:gd name="T0" fmla="*/ 1236373 w 649"/>
                  <a:gd name="T1" fmla="*/ 0 h 694"/>
                  <a:gd name="T2" fmla="*/ 1236373 w 649"/>
                  <a:gd name="T3" fmla="*/ 444033 h 694"/>
                  <a:gd name="T4" fmla="*/ 0 w 649"/>
                  <a:gd name="T5" fmla="*/ 939508 h 694"/>
                  <a:gd name="T6" fmla="*/ 0 w 649"/>
                  <a:gd name="T7" fmla="*/ 495475 h 694"/>
                  <a:gd name="T8" fmla="*/ 1236373 w 649"/>
                  <a:gd name="T9" fmla="*/ 0 h 6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+mj-lt"/>
                </a:endParaRPr>
              </a:p>
            </p:txBody>
          </p:sp>
        </p:grpSp>
        <p:grpSp>
          <p:nvGrpSpPr>
            <p:cNvPr id="17" name="Group 39">
              <a:extLst>
                <a:ext uri="{FF2B5EF4-FFF2-40B4-BE49-F238E27FC236}">
                  <a16:creationId xmlns:a16="http://schemas.microsoft.com/office/drawing/2014/main" id="{DBAE3F99-4416-43BB-802B-06B8C3273C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9940" y="3145110"/>
              <a:ext cx="2335304" cy="1306106"/>
              <a:chOff x="4808051" y="5135743"/>
              <a:chExt cx="2369874" cy="1405200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86042750-61FD-40FA-B325-3248D0B0B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632723"/>
                <a:ext cx="1134109" cy="908220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id="{D2485B1E-22DE-4313-87F3-58173AEACC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5135743"/>
                <a:ext cx="2369874" cy="960617"/>
              </a:xfrm>
              <a:custGeom>
                <a:avLst/>
                <a:gdLst>
                  <a:gd name="T0" fmla="*/ 595 w 1244"/>
                  <a:gd name="T1" fmla="*/ 710 h 710"/>
                  <a:gd name="T2" fmla="*/ 0 w 1244"/>
                  <a:gd name="T3" fmla="*/ 367 h 710"/>
                  <a:gd name="T4" fmla="*/ 649 w 1244"/>
                  <a:gd name="T5" fmla="*/ 0 h 710"/>
                  <a:gd name="T6" fmla="*/ 1244 w 1244"/>
                  <a:gd name="T7" fmla="*/ 344 h 710"/>
                  <a:gd name="T8" fmla="*/ 595 w 1244"/>
                  <a:gd name="T9" fmla="*/ 710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10">
                    <a:moveTo>
                      <a:pt x="595" y="710"/>
                    </a:moveTo>
                    <a:lnTo>
                      <a:pt x="0" y="367"/>
                    </a:lnTo>
                    <a:lnTo>
                      <a:pt x="649" y="0"/>
                    </a:lnTo>
                    <a:lnTo>
                      <a:pt x="1244" y="344"/>
                    </a:lnTo>
                    <a:lnTo>
                      <a:pt x="595" y="7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0" name="Freeform 7">
                <a:extLst>
                  <a:ext uri="{FF2B5EF4-FFF2-40B4-BE49-F238E27FC236}">
                    <a16:creationId xmlns:a16="http://schemas.microsoft.com/office/drawing/2014/main" id="{6D372190-F03C-4E10-9BB3-D0799862D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2160" y="5600967"/>
                <a:ext cx="1235765" cy="939976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AAF307FC-5513-426F-BB40-B722D6DF2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78897" y="2438188"/>
              <a:ext cx="2336869" cy="1304631"/>
              <a:chOff x="4808051" y="3515295"/>
              <a:chExt cx="2369874" cy="1403847"/>
            </a:xfrm>
          </p:grpSpPr>
          <p:sp>
            <p:nvSpPr>
              <p:cNvPr id="22" name="Freeform 11">
                <a:extLst>
                  <a:ext uri="{FF2B5EF4-FFF2-40B4-BE49-F238E27FC236}">
                    <a16:creationId xmlns:a16="http://schemas.microsoft.com/office/drawing/2014/main" id="{74A81D7B-94A3-42C9-80AC-62D5D011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4010770"/>
                <a:ext cx="1133349" cy="908372"/>
              </a:xfrm>
              <a:custGeom>
                <a:avLst/>
                <a:gdLst>
                  <a:gd name="T0" fmla="*/ 595 w 595"/>
                  <a:gd name="T1" fmla="*/ 671 h 671"/>
                  <a:gd name="T2" fmla="*/ 0 w 595"/>
                  <a:gd name="T3" fmla="*/ 328 h 671"/>
                  <a:gd name="T4" fmla="*/ 0 w 595"/>
                  <a:gd name="T5" fmla="*/ 0 h 671"/>
                  <a:gd name="T6" fmla="*/ 595 w 595"/>
                  <a:gd name="T7" fmla="*/ 343 h 671"/>
                  <a:gd name="T8" fmla="*/ 595 w 595"/>
                  <a:gd name="T9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5" h="671">
                    <a:moveTo>
                      <a:pt x="595" y="671"/>
                    </a:moveTo>
                    <a:lnTo>
                      <a:pt x="0" y="328"/>
                    </a:lnTo>
                    <a:lnTo>
                      <a:pt x="0" y="0"/>
                    </a:lnTo>
                    <a:lnTo>
                      <a:pt x="595" y="343"/>
                    </a:lnTo>
                    <a:lnTo>
                      <a:pt x="595" y="671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3" name="Freeform 12">
                <a:extLst>
                  <a:ext uri="{FF2B5EF4-FFF2-40B4-BE49-F238E27FC236}">
                    <a16:creationId xmlns:a16="http://schemas.microsoft.com/office/drawing/2014/main" id="{C157D7EE-659C-409B-A1E6-7D05687D7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051" y="3515295"/>
                <a:ext cx="2369874" cy="959190"/>
              </a:xfrm>
              <a:custGeom>
                <a:avLst/>
                <a:gdLst>
                  <a:gd name="T0" fmla="*/ 595 w 1244"/>
                  <a:gd name="T1" fmla="*/ 709 h 709"/>
                  <a:gd name="T2" fmla="*/ 0 w 1244"/>
                  <a:gd name="T3" fmla="*/ 366 h 709"/>
                  <a:gd name="T4" fmla="*/ 649 w 1244"/>
                  <a:gd name="T5" fmla="*/ 0 h 709"/>
                  <a:gd name="T6" fmla="*/ 1244 w 1244"/>
                  <a:gd name="T7" fmla="*/ 343 h 709"/>
                  <a:gd name="T8" fmla="*/ 595 w 1244"/>
                  <a:gd name="T9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4" h="709">
                    <a:moveTo>
                      <a:pt x="595" y="709"/>
                    </a:moveTo>
                    <a:lnTo>
                      <a:pt x="0" y="366"/>
                    </a:lnTo>
                    <a:lnTo>
                      <a:pt x="649" y="0"/>
                    </a:lnTo>
                    <a:lnTo>
                      <a:pt x="1244" y="343"/>
                    </a:lnTo>
                    <a:lnTo>
                      <a:pt x="595" y="7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0F6A3B05-53B7-4EA3-88B4-ED578C58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1400" y="3976396"/>
                <a:ext cx="1236525" cy="940133"/>
              </a:xfrm>
              <a:custGeom>
                <a:avLst/>
                <a:gdLst>
                  <a:gd name="T0" fmla="*/ 649 w 649"/>
                  <a:gd name="T1" fmla="*/ 0 h 694"/>
                  <a:gd name="T2" fmla="*/ 649 w 649"/>
                  <a:gd name="T3" fmla="*/ 328 h 694"/>
                  <a:gd name="T4" fmla="*/ 0 w 649"/>
                  <a:gd name="T5" fmla="*/ 694 h 694"/>
                  <a:gd name="T6" fmla="*/ 0 w 649"/>
                  <a:gd name="T7" fmla="*/ 366 h 694"/>
                  <a:gd name="T8" fmla="*/ 649 w 649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94">
                    <a:moveTo>
                      <a:pt x="649" y="0"/>
                    </a:moveTo>
                    <a:lnTo>
                      <a:pt x="649" y="328"/>
                    </a:lnTo>
                    <a:lnTo>
                      <a:pt x="0" y="694"/>
                    </a:lnTo>
                    <a:lnTo>
                      <a:pt x="0" y="36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C384F39-BE7C-4DC7-9463-38206393DEC4}"/>
                </a:ext>
              </a:extLst>
            </p:cNvPr>
            <p:cNvGrpSpPr/>
            <p:nvPr/>
          </p:nvGrpSpPr>
          <p:grpSpPr>
            <a:xfrm>
              <a:off x="7668115" y="3549446"/>
              <a:ext cx="529043" cy="396000"/>
              <a:chOff x="7687796" y="3553060"/>
              <a:chExt cx="529043" cy="396000"/>
            </a:xfrm>
          </p:grpSpPr>
          <p:sp>
            <p:nvSpPr>
              <p:cNvPr id="26" name="Teardrop 25">
                <a:extLst>
                  <a:ext uri="{FF2B5EF4-FFF2-40B4-BE49-F238E27FC236}">
                    <a16:creationId xmlns:a16="http://schemas.microsoft.com/office/drawing/2014/main" id="{E668D9BC-775F-4484-A481-0A547E2A5D3E}"/>
                  </a:ext>
                </a:extLst>
              </p:cNvPr>
              <p:cNvSpPr/>
              <p:nvPr/>
            </p:nvSpPr>
            <p:spPr>
              <a:xfrm rot="7994273">
                <a:off x="7750851" y="3553060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C18C2F6-BC37-4856-9C97-AB28F5F35F30}"/>
                  </a:ext>
                </a:extLst>
              </p:cNvPr>
              <p:cNvSpPr/>
              <p:nvPr/>
            </p:nvSpPr>
            <p:spPr>
              <a:xfrm>
                <a:off x="7800745" y="3600615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F68FA9-42C6-4204-B804-635DC098A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7796" y="3587891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2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A0B2E9-CE29-4F7C-AFC9-679B8873B095}"/>
                </a:ext>
              </a:extLst>
            </p:cNvPr>
            <p:cNvGrpSpPr/>
            <p:nvPr/>
          </p:nvGrpSpPr>
          <p:grpSpPr>
            <a:xfrm>
              <a:off x="6694640" y="4272888"/>
              <a:ext cx="527478" cy="396000"/>
              <a:chOff x="6694640" y="4272888"/>
              <a:chExt cx="527478" cy="396000"/>
            </a:xfrm>
          </p:grpSpPr>
          <p:sp>
            <p:nvSpPr>
              <p:cNvPr id="29" name="Teardrop 28">
                <a:extLst>
                  <a:ext uri="{FF2B5EF4-FFF2-40B4-BE49-F238E27FC236}">
                    <a16:creationId xmlns:a16="http://schemas.microsoft.com/office/drawing/2014/main" id="{714DA6B9-3503-4743-B96D-C0387E3433EB}"/>
                  </a:ext>
                </a:extLst>
              </p:cNvPr>
              <p:cNvSpPr/>
              <p:nvPr/>
            </p:nvSpPr>
            <p:spPr>
              <a:xfrm rot="7994273">
                <a:off x="6757610" y="4272888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538BF2D-7205-429C-9920-69C767E77FD5}"/>
                  </a:ext>
                </a:extLst>
              </p:cNvPr>
              <p:cNvSpPr/>
              <p:nvPr/>
            </p:nvSpPr>
            <p:spPr>
              <a:xfrm>
                <a:off x="6807876" y="4320739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CCC179C-E666-4CBA-8225-E9AE8F63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4640" y="4304252"/>
                <a:ext cx="527478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F76D10B-6ACE-4638-AB7A-1EF3942918AD}"/>
                </a:ext>
              </a:extLst>
            </p:cNvPr>
            <p:cNvGrpSpPr/>
            <p:nvPr/>
          </p:nvGrpSpPr>
          <p:grpSpPr>
            <a:xfrm>
              <a:off x="8607357" y="2825895"/>
              <a:ext cx="529043" cy="396000"/>
              <a:chOff x="8505184" y="2844945"/>
              <a:chExt cx="529043" cy="39600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0767904-B09B-41EB-A4C9-DA5D7C8E09E8}"/>
                  </a:ext>
                </a:extLst>
              </p:cNvPr>
              <p:cNvSpPr/>
              <p:nvPr/>
            </p:nvSpPr>
            <p:spPr>
              <a:xfrm>
                <a:off x="8618133" y="2898296"/>
                <a:ext cx="301007" cy="2838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36825B-C1D7-48B5-B010-D3116A534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5184" y="2872872"/>
                <a:ext cx="52904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 Light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>
                    <a:latin typeface="+mj-lt"/>
                  </a:rPr>
                  <a:t>3</a:t>
                </a:r>
              </a:p>
            </p:txBody>
          </p:sp>
          <p:sp>
            <p:nvSpPr>
              <p:cNvPr id="68" name="Teardrop 67">
                <a:extLst>
                  <a:ext uri="{FF2B5EF4-FFF2-40B4-BE49-F238E27FC236}">
                    <a16:creationId xmlns:a16="http://schemas.microsoft.com/office/drawing/2014/main" id="{6A511322-FCB6-4287-85D1-8002AF8690E8}"/>
                  </a:ext>
                </a:extLst>
              </p:cNvPr>
              <p:cNvSpPr/>
              <p:nvPr/>
            </p:nvSpPr>
            <p:spPr>
              <a:xfrm rot="7994273">
                <a:off x="8570636" y="2844945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363545A-9938-4AE2-BE9F-9DD50FC1DC56}"/>
                </a:ext>
              </a:extLst>
            </p:cNvPr>
            <p:cNvGrpSpPr/>
            <p:nvPr/>
          </p:nvGrpSpPr>
          <p:grpSpPr>
            <a:xfrm>
              <a:off x="9564497" y="2076324"/>
              <a:ext cx="529043" cy="396000"/>
              <a:chOff x="9564497" y="2089024"/>
              <a:chExt cx="529043" cy="3960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D2B501A-72D7-40B8-9802-DE6E8019ADB1}"/>
                  </a:ext>
                </a:extLst>
              </p:cNvPr>
              <p:cNvGrpSpPr/>
              <p:nvPr/>
            </p:nvGrpSpPr>
            <p:grpSpPr>
              <a:xfrm>
                <a:off x="9564497" y="2116951"/>
                <a:ext cx="529043" cy="309240"/>
                <a:chOff x="9564497" y="2116951"/>
                <a:chExt cx="529043" cy="309240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1A0480E-9E12-4EA2-BCCF-0C55EF3201CC}"/>
                    </a:ext>
                  </a:extLst>
                </p:cNvPr>
                <p:cNvSpPr/>
                <p:nvPr/>
              </p:nvSpPr>
              <p:spPr>
                <a:xfrm>
                  <a:off x="9683796" y="2142375"/>
                  <a:ext cx="301007" cy="28381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3200" dirty="0">
                    <a:latin typeface="+mj-lt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5B3665F-4DAC-41AB-8260-BF53DC239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564497" y="2116951"/>
                  <a:ext cx="52904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Open Sans Light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 b="1" dirty="0">
                      <a:latin typeface="+mj-lt"/>
                    </a:rPr>
                    <a:t>4</a:t>
                  </a:r>
                </a:p>
              </p:txBody>
            </p:sp>
          </p:grpSp>
          <p:sp>
            <p:nvSpPr>
              <p:cNvPr id="71" name="Teardrop 70">
                <a:extLst>
                  <a:ext uri="{FF2B5EF4-FFF2-40B4-BE49-F238E27FC236}">
                    <a16:creationId xmlns:a16="http://schemas.microsoft.com/office/drawing/2014/main" id="{8FD8D4C2-2B0C-4395-B822-9A684D330211}"/>
                  </a:ext>
                </a:extLst>
              </p:cNvPr>
              <p:cNvSpPr/>
              <p:nvPr/>
            </p:nvSpPr>
            <p:spPr>
              <a:xfrm rot="7994273">
                <a:off x="9636299" y="2089024"/>
                <a:ext cx="396000" cy="396000"/>
              </a:xfrm>
              <a:prstGeom prst="teardrop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5F73-9E63-49C3-96A2-C8E41183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am okay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31DE96-CED0-452E-954F-A449B8117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700501"/>
              </p:ext>
            </p:extLst>
          </p:nvPr>
        </p:nvGraphicFramePr>
        <p:xfrm>
          <a:off x="2137644" y="2161725"/>
          <a:ext cx="9613861" cy="370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53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Presentations?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2120503"/>
          </a:xfrm>
        </p:spPr>
        <p:txBody>
          <a:bodyPr>
            <a:normAutofit/>
          </a:bodyPr>
          <a:lstStyle/>
          <a:p>
            <a:r>
              <a:rPr lang="en-US" sz="2000" dirty="0"/>
              <a:t>PowerPoint presentations are a mode of visual representation of data. It offers slides, which can be used to narrate a story (about your product, brand or any sellable commodity).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You can use varieties of graphics, charts, images, styles, videos and other tidbits to make your information more pleasing to readers.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Graphic 4" descr="Purpose icon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7644" y="2336873"/>
            <a:ext cx="9107871" cy="3599316"/>
          </a:xfrm>
        </p:spPr>
        <p:txBody>
          <a:bodyPr/>
          <a:lstStyle/>
          <a:p>
            <a:pPr algn="just"/>
            <a:r>
              <a:rPr lang="en-US" dirty="0"/>
              <a:t>What pleases your eyes pleases your mind</a:t>
            </a:r>
          </a:p>
          <a:p>
            <a:pPr marL="0" indent="0" algn="just">
              <a:buNone/>
            </a:pPr>
            <a:endParaRPr lang="en-US" dirty="0"/>
          </a:p>
          <a:p>
            <a:r>
              <a:rPr lang="en-US" dirty="0"/>
              <a:t>the challenge of making this enormous sea of data pleasing and easy to understand to the readers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ipboard icon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8" name="Title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Do’s 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5413" y="735013"/>
            <a:ext cx="3422318" cy="1081087"/>
          </a:xfrm>
        </p:spPr>
        <p:txBody>
          <a:bodyPr/>
          <a:lstStyle/>
          <a:p>
            <a:r>
              <a:rPr lang="en-US" dirty="0" err="1"/>
              <a:t>Don’t’s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02BD88-8A83-49DA-A828-7C40491D29F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732547" y="2116137"/>
            <a:ext cx="4765879" cy="4509251"/>
          </a:xfrm>
        </p:spPr>
        <p:txBody>
          <a:bodyPr>
            <a:normAutofit/>
          </a:bodyPr>
          <a:lstStyle/>
          <a:p>
            <a:r>
              <a:rPr lang="en-US" sz="2800" dirty="0"/>
              <a:t>Keep slides concise</a:t>
            </a:r>
          </a:p>
          <a:p>
            <a:r>
              <a:rPr lang="en-US" sz="2800" dirty="0"/>
              <a:t>Font size should range between 18-48 depending upon importance</a:t>
            </a:r>
          </a:p>
          <a:p>
            <a:r>
              <a:rPr lang="en-US" sz="2800" dirty="0"/>
              <a:t>Use fonts that are easy to read</a:t>
            </a:r>
          </a:p>
          <a:p>
            <a:r>
              <a:rPr lang="en-US" sz="2800" dirty="0"/>
              <a:t>Use statements, not sentences</a:t>
            </a:r>
          </a:p>
          <a:p>
            <a:r>
              <a:rPr lang="en-US" sz="2800" dirty="0"/>
              <a:t>Use keywords to help audience focus on message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262342E-3D19-495D-AA4E-DB249EBB635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217573" y="2116138"/>
            <a:ext cx="4765879" cy="4509250"/>
          </a:xfrm>
        </p:spPr>
        <p:txBody>
          <a:bodyPr>
            <a:normAutofit/>
          </a:bodyPr>
          <a:lstStyle/>
          <a:p>
            <a:r>
              <a:rPr lang="en-US" sz="2800" dirty="0"/>
              <a:t>Don’t include too many details and data </a:t>
            </a:r>
          </a:p>
          <a:p>
            <a:r>
              <a:rPr lang="en-US" sz="2800" dirty="0"/>
              <a:t>Don’t use flashy or curvy fonts</a:t>
            </a:r>
          </a:p>
          <a:p>
            <a:r>
              <a:rPr lang="en-US" sz="2800" dirty="0"/>
              <a:t>Don’t use all uppercase- difficult to read and will appear as you are yelling</a:t>
            </a:r>
          </a:p>
          <a:p>
            <a:r>
              <a:rPr lang="en-US" sz="2800" dirty="0"/>
              <a:t>Don’t use punctuation marks for bulleted items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76604-87B6-44F4-8B9A-676AEFF8DD59}"/>
              </a:ext>
            </a:extLst>
          </p:cNvPr>
          <p:cNvSpPr txBox="1"/>
          <p:nvPr/>
        </p:nvSpPr>
        <p:spPr>
          <a:xfrm>
            <a:off x="5620628" y="950899"/>
            <a:ext cx="275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413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C4E-6A85-4635-9F61-4F070948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9797110" cy="1080938"/>
          </a:xfrm>
        </p:spPr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6C96C-081A-4D76-AFEA-902C696CE8A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9797110" cy="3713162"/>
          </a:xfrm>
        </p:spPr>
        <p:txBody>
          <a:bodyPr/>
          <a:lstStyle/>
          <a:p>
            <a:r>
              <a:rPr lang="en-IN" dirty="0"/>
              <a:t>What should you avoid in font</a:t>
            </a:r>
          </a:p>
          <a:p>
            <a:r>
              <a:rPr lang="en-IN" dirty="0"/>
              <a:t>A. Statements</a:t>
            </a:r>
          </a:p>
          <a:p>
            <a:r>
              <a:rPr lang="en-IN" dirty="0"/>
              <a:t>B. Font size more than 36</a:t>
            </a:r>
          </a:p>
          <a:p>
            <a:r>
              <a:rPr lang="en-IN" dirty="0"/>
              <a:t>C. curvy text</a:t>
            </a:r>
          </a:p>
          <a:p>
            <a:r>
              <a:rPr lang="en-IN" dirty="0"/>
              <a:t>D. keywords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28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ipboard icon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8" name="Title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Do’s 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5413" y="735013"/>
            <a:ext cx="3422318" cy="1081087"/>
          </a:xfrm>
        </p:spPr>
        <p:txBody>
          <a:bodyPr/>
          <a:lstStyle/>
          <a:p>
            <a:r>
              <a:rPr lang="en-US" dirty="0" err="1"/>
              <a:t>Don’t’s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02BD88-8A83-49DA-A828-7C40491D29F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732547" y="2116137"/>
            <a:ext cx="4765879" cy="4509251"/>
          </a:xfrm>
        </p:spPr>
        <p:txBody>
          <a:bodyPr>
            <a:normAutofit/>
          </a:bodyPr>
          <a:lstStyle/>
          <a:p>
            <a:r>
              <a:rPr lang="en-US" sz="2800" dirty="0"/>
              <a:t>Limit the use of color to 2 to 4 colors/shades</a:t>
            </a:r>
          </a:p>
          <a:p>
            <a:r>
              <a:rPr lang="en-US" sz="2800" dirty="0"/>
              <a:t>Use colors that will stand out and will be easy on the eyes (dark backgrounds and light text is best)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262342E-3D19-495D-AA4E-DB249EBB635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217573" y="2116138"/>
            <a:ext cx="4765879" cy="4509250"/>
          </a:xfrm>
        </p:spPr>
        <p:txBody>
          <a:bodyPr>
            <a:normAutofit/>
          </a:bodyPr>
          <a:lstStyle/>
          <a:p>
            <a:r>
              <a:rPr lang="en-US" sz="2800" dirty="0"/>
              <a:t>Don’t have multiple color schemes</a:t>
            </a:r>
          </a:p>
          <a:p>
            <a:r>
              <a:rPr lang="en-US" sz="2800" dirty="0"/>
              <a:t>Don’t use dark colors on dark backgrounds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76604-87B6-44F4-8B9A-676AEFF8DD59}"/>
              </a:ext>
            </a:extLst>
          </p:cNvPr>
          <p:cNvSpPr txBox="1"/>
          <p:nvPr/>
        </p:nvSpPr>
        <p:spPr>
          <a:xfrm>
            <a:off x="5620628" y="950899"/>
            <a:ext cx="275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err="1"/>
              <a:t>Color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694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ipboard icon">
            <a:extLst>
              <a:ext uri="{FF2B5EF4-FFF2-40B4-BE49-F238E27FC236}">
                <a16:creationId xmlns:a16="http://schemas.microsoft.com/office/drawing/2014/main" id="{6919C957-53BE-4D79-9BA1-A263BA61F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69" y="797815"/>
            <a:ext cx="952500" cy="952500"/>
          </a:xfrm>
          <a:prstGeom prst="rect">
            <a:avLst/>
          </a:prstGeom>
        </p:spPr>
      </p:pic>
      <p:sp>
        <p:nvSpPr>
          <p:cNvPr id="88" name="Title 87">
            <a:extLst>
              <a:ext uri="{FF2B5EF4-FFF2-40B4-BE49-F238E27FC236}">
                <a16:creationId xmlns:a16="http://schemas.microsoft.com/office/drawing/2014/main" id="{41B70991-B117-418C-8432-39BA577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Do’s 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41FDF737-A7CF-43BF-B9FC-22E9635B78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5413" y="735013"/>
            <a:ext cx="3422318" cy="1081087"/>
          </a:xfrm>
        </p:spPr>
        <p:txBody>
          <a:bodyPr/>
          <a:lstStyle/>
          <a:p>
            <a:r>
              <a:rPr lang="en-US" dirty="0" err="1"/>
              <a:t>Don’t’s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202BD88-8A83-49DA-A828-7C40491D29F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732547" y="2116137"/>
            <a:ext cx="4765879" cy="4509251"/>
          </a:xfrm>
        </p:spPr>
        <p:txBody>
          <a:bodyPr>
            <a:normAutofit/>
          </a:bodyPr>
          <a:lstStyle/>
          <a:p>
            <a:r>
              <a:rPr lang="en-US" sz="2800" dirty="0"/>
              <a:t>Include images that make the issue you are presenting more true to life</a:t>
            </a:r>
          </a:p>
          <a:p>
            <a:r>
              <a:rPr lang="en-US" sz="2800" dirty="0"/>
              <a:t>Only include one or two images per slide</a:t>
            </a:r>
          </a:p>
          <a:p>
            <a:r>
              <a:rPr lang="en-US" sz="2800" dirty="0"/>
              <a:t>Use shapes to illustrate current topics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262342E-3D19-495D-AA4E-DB249EBB635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217573" y="2116138"/>
            <a:ext cx="4765879" cy="4509250"/>
          </a:xfrm>
        </p:spPr>
        <p:txBody>
          <a:bodyPr>
            <a:normAutofit/>
          </a:bodyPr>
          <a:lstStyle/>
          <a:p>
            <a:r>
              <a:rPr lang="en-US" sz="2800" dirty="0"/>
              <a:t>Don’t use too many graphics</a:t>
            </a:r>
          </a:p>
          <a:p>
            <a:r>
              <a:rPr lang="en-US" sz="2800" dirty="0"/>
              <a:t>Don’t use low quality 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76604-87B6-44F4-8B9A-676AEFF8DD59}"/>
              </a:ext>
            </a:extLst>
          </p:cNvPr>
          <p:cNvSpPr txBox="1"/>
          <p:nvPr/>
        </p:nvSpPr>
        <p:spPr>
          <a:xfrm>
            <a:off x="5166934" y="735013"/>
            <a:ext cx="364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Images and Shapes</a:t>
            </a:r>
          </a:p>
        </p:txBody>
      </p:sp>
    </p:spTree>
    <p:extLst>
      <p:ext uri="{BB962C8B-B14F-4D97-AF65-F5344CB8AC3E}">
        <p14:creationId xmlns:p14="http://schemas.microsoft.com/office/powerpoint/2010/main" val="242368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7DBB15-0F23-4F4D-A40A-C20DA252E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A. using uppercase letters for whole sentence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EF44F-CE04-497A-8B37-D886AB25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correct according to etiquettes of PPT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ACFEC-5FEB-464F-B726-AC6A9AE796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B. Using few graphics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492C5-AE64-4A73-BD06-3B25B94768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C. Using many </a:t>
            </a:r>
            <a:r>
              <a:rPr lang="en-IN" dirty="0" err="1"/>
              <a:t>colors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A51B8A-5E6D-4EFB-BB59-72D8EDA0C5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D. Using Abbreviations</a:t>
            </a:r>
          </a:p>
        </p:txBody>
      </p:sp>
    </p:spTree>
    <p:extLst>
      <p:ext uri="{BB962C8B-B14F-4D97-AF65-F5344CB8AC3E}">
        <p14:creationId xmlns:p14="http://schemas.microsoft.com/office/powerpoint/2010/main" val="196788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963BF4-5EF0-4B10-A953-8996C5CC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Do’s of Power Oral Presentation</a:t>
            </a:r>
          </a:p>
        </p:txBody>
      </p:sp>
      <p:pic>
        <p:nvPicPr>
          <p:cNvPr id="3" name="Graphic 2" descr="Process icon">
            <a:extLst>
              <a:ext uri="{FF2B5EF4-FFF2-40B4-BE49-F238E27FC236}">
                <a16:creationId xmlns:a16="http://schemas.microsoft.com/office/drawing/2014/main" id="{8E2745DB-112B-4F89-83B6-D6D7F6F6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231" y="4780607"/>
            <a:ext cx="952500" cy="952500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6BB1604-01AD-4921-9531-CF6C05652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915002"/>
              </p:ext>
            </p:extLst>
          </p:nvPr>
        </p:nvGraphicFramePr>
        <p:xfrm>
          <a:off x="336884" y="513347"/>
          <a:ext cx="11309684" cy="3753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</TotalTime>
  <Words>1653</Words>
  <Application>Microsoft Office PowerPoint</Application>
  <PresentationFormat>Widescreen</PresentationFormat>
  <Paragraphs>173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Dubai Medium</vt:lpstr>
      <vt:lpstr>Open Sans Light</vt:lpstr>
      <vt:lpstr>Segoe UI</vt:lpstr>
      <vt:lpstr>Trebuchet MS</vt:lpstr>
      <vt:lpstr>Berlin</vt:lpstr>
      <vt:lpstr>PRESENTATION</vt:lpstr>
      <vt:lpstr>What are Presentations?</vt:lpstr>
      <vt:lpstr>Importance of Presentations</vt:lpstr>
      <vt:lpstr>Do’s </vt:lpstr>
      <vt:lpstr>Question</vt:lpstr>
      <vt:lpstr>Do’s </vt:lpstr>
      <vt:lpstr>Do’s </vt:lpstr>
      <vt:lpstr>What is correct according to etiquettes of PPT</vt:lpstr>
      <vt:lpstr>Do’s of Power Oral Presentation</vt:lpstr>
      <vt:lpstr>Do’s of Power Oral Presentation</vt:lpstr>
      <vt:lpstr>Do’s of Power Oral Presentation</vt:lpstr>
      <vt:lpstr>Don'ts of Power Oral Presentation</vt:lpstr>
      <vt:lpstr> A lot to find in designing and layout</vt:lpstr>
      <vt:lpstr>PowerPoint Presentation</vt:lpstr>
      <vt:lpstr>I am okay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jasmeenn parmar</dc:creator>
  <cp:lastModifiedBy>jasmeenn parmar</cp:lastModifiedBy>
  <cp:revision>11</cp:revision>
  <dcterms:created xsi:type="dcterms:W3CDTF">2020-10-03T09:19:40Z</dcterms:created>
  <dcterms:modified xsi:type="dcterms:W3CDTF">2020-10-08T07:52:48Z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