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5" r:id="rId5"/>
    <p:sldId id="269" r:id="rId6"/>
    <p:sldId id="262" r:id="rId7"/>
    <p:sldId id="268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305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4" r:id="rId32"/>
    <p:sldId id="295" r:id="rId33"/>
    <p:sldId id="296" r:id="rId34"/>
    <p:sldId id="297" r:id="rId35"/>
    <p:sldId id="304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REVISION OF PEL 131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DF8F7-5D71-47D1-A2B7-AC94F28C17B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102CC-DCD3-42FB-B823-FDD78841C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79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REVISION OF PEL 131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D9B8-A525-4B64-B4DF-6050BA209FB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B7B61-99BC-4AC0-9374-E99BF7F74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1688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B7B61-99BC-4AC0-9374-E99BF7F748B7}" type="slidenum">
              <a:rPr lang="en-IN" smtClean="0"/>
              <a:t>2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REVISION OF PEL 131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3386-AE58-46C6-9854-DD8A52F1E924}" type="datetime1">
              <a:rPr lang="en-IN" smtClean="0"/>
              <a:t>04-11-2020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9613-CC7B-4853-A2DF-B6AC098896C9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85EC-667F-4490-B7C1-075B39D4616D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6F6A-3C7A-4685-98E2-392ADEE0E3BB}" type="datetime1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7B39-997B-484A-849F-43CB118714F6}" type="datetime1">
              <a:rPr lang="en-IN" smtClean="0"/>
              <a:t>04-11-2020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07775F3-1215-4B2E-8739-37AC2C23D49C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4CF-6D03-4D16-BBCB-648478816AF2}" type="datetime1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FCA-CDA4-4F31-8931-AE5A6DFD3C71}" type="datetime1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812F-D9C7-42B5-B11A-BB582A653A92}" type="datetime1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F4FA-19D8-4201-B579-D3E6EB8937CF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9ED7EB-201F-401C-BDEC-67710909DE73}" type="datetime1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222087D-4559-4585-BFD2-2AC5914FFAD1}" type="datetime1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CA670E-3154-436D-B226-990E443E801C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REVISION OF PEL 131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8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Q5. If </a:t>
            </a:r>
            <a:r>
              <a:rPr lang="en-IN" dirty="0"/>
              <a:t>someone asks you ''How are you?'' you can </a:t>
            </a:r>
            <a:r>
              <a:rPr lang="en-IN" dirty="0" smtClean="0"/>
              <a:t>answer</a:t>
            </a:r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Bad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Not bad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I can complain</a:t>
            </a:r>
          </a:p>
        </p:txBody>
      </p:sp>
    </p:spTree>
    <p:extLst>
      <p:ext uri="{BB962C8B-B14F-4D97-AF65-F5344CB8AC3E}">
        <p14:creationId xmlns:p14="http://schemas.microsoft.com/office/powerpoint/2010/main" val="184177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OPTION  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3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 6.When </a:t>
            </a:r>
            <a:r>
              <a:rPr lang="en-IN" dirty="0"/>
              <a:t>the Principal entered the class, a student………. on the blackboard. </a:t>
            </a:r>
            <a:endParaRPr lang="en-IN" dirty="0" smtClean="0"/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Wrote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was writing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writes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is writing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7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46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Q7.My </a:t>
            </a:r>
            <a:r>
              <a:rPr lang="en-IN" dirty="0" smtClean="0"/>
              <a:t>father  </a:t>
            </a:r>
            <a:r>
              <a:rPr lang="en-IN" dirty="0"/>
              <a:t>suggested that, we should be bound by a code of conduct, </a:t>
            </a:r>
            <a:r>
              <a:rPr lang="en-IN" b="1" u="sng" dirty="0"/>
              <a:t>isn't it</a:t>
            </a:r>
            <a:r>
              <a:rPr lang="en-IN" dirty="0"/>
              <a:t> </a:t>
            </a:r>
            <a:r>
              <a:rPr lang="en-IN" dirty="0" smtClean="0"/>
              <a:t>?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Shouldn't we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is it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aren't we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None of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3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OPTION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09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Q8. </a:t>
            </a:r>
            <a:r>
              <a:rPr lang="en-IN" dirty="0"/>
              <a:t>Which of the following people should you greet formally?</a:t>
            </a:r>
          </a:p>
          <a:p>
            <a:pPr mar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Your mother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Your </a:t>
            </a:r>
            <a:r>
              <a:rPr lang="en-IN" dirty="0"/>
              <a:t>supervisor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 </a:t>
            </a:r>
            <a:r>
              <a:rPr lang="en-IN" dirty="0" smtClean="0"/>
              <a:t>Your </a:t>
            </a:r>
            <a:r>
              <a:rPr lang="en-IN" dirty="0"/>
              <a:t>classmate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 </a:t>
            </a:r>
            <a:r>
              <a:rPr lang="en-IN" dirty="0" smtClean="0"/>
              <a:t>Your </a:t>
            </a:r>
            <a:r>
              <a:rPr lang="en-IN" dirty="0"/>
              <a:t>friend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11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15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Q9.   The Patient had died before the doctor </a:t>
            </a:r>
            <a:r>
              <a:rPr lang="en-IN" u="sng" dirty="0" smtClean="0"/>
              <a:t>comes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Was coming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Came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Has come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 smtClean="0"/>
              <a:t>No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14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19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13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 smtClean="0"/>
              <a:t>Q 1.  What is an example of an informal greeting?</a:t>
            </a:r>
          </a:p>
          <a:p>
            <a:pPr marL="0" lvl="0" indent="0">
              <a:buNone/>
            </a:pPr>
            <a:endParaRPr lang="en-IN" dirty="0" smtClean="0"/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How are </a:t>
            </a:r>
            <a:r>
              <a:rPr lang="en-IN" dirty="0" err="1" smtClean="0"/>
              <a:t>ya</a:t>
            </a:r>
            <a:r>
              <a:rPr lang="en-IN" dirty="0" smtClean="0"/>
              <a:t> doing?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How are you?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Hello, ma'am.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How do you do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47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Choose the right answer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Q10. People </a:t>
            </a:r>
            <a:r>
              <a:rPr lang="en-IN" u="sng" dirty="0"/>
              <a:t>are waiting </a:t>
            </a:r>
            <a:r>
              <a:rPr lang="en-IN" dirty="0"/>
              <a:t>for the train at platform for long.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were waiting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have been waiting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has waiting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have waiting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2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034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Q1. </a:t>
            </a:r>
            <a:r>
              <a:rPr lang="en-IN" dirty="0"/>
              <a:t>The transition word "equally" is in which category?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Compare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Clarify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Add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Summarize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8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7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Q2. </a:t>
            </a:r>
            <a:r>
              <a:rPr lang="en-IN" dirty="0"/>
              <a:t>Add the correct transition word in the following sentence: ________ I clean my room _____I eat my breakfast.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err="1"/>
              <a:t>first,also</a:t>
            </a: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first, then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next, of course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Second, then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8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Q3. What </a:t>
            </a:r>
            <a:r>
              <a:rPr lang="en-IN" dirty="0"/>
              <a:t>is the transition word in the following sentence: I haven't got my dinner yet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Got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Diner</a:t>
            </a: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Yet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Have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2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460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Q4. </a:t>
            </a:r>
            <a:r>
              <a:rPr lang="en-IN" dirty="0"/>
              <a:t>An acknowledgment (usually tangible) that payment has been made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 </a:t>
            </a:r>
            <a:r>
              <a:rPr lang="en-IN" dirty="0" smtClean="0"/>
              <a:t>cheque</a:t>
            </a: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order   </a:t>
            </a: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 </a:t>
            </a:r>
            <a:r>
              <a:rPr lang="en-IN" dirty="0" smtClean="0"/>
              <a:t>Book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receipt   </a:t>
            </a:r>
          </a:p>
          <a:p>
            <a:pPr marL="514350" lvl="0" indent="-514350">
              <a:buFont typeface="+mj-lt"/>
              <a:buAutoNum type="alphaU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861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29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1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9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Q5. </a:t>
            </a:r>
            <a:r>
              <a:rPr lang="en-IN" dirty="0"/>
              <a:t>Have you ever chosen a travel ________ at the last minute?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car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home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getaway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2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Q6. </a:t>
            </a:r>
            <a:r>
              <a:rPr lang="en-IN" dirty="0"/>
              <a:t>One way to find a great ________ is to check with a </a:t>
            </a:r>
            <a:r>
              <a:rPr lang="en-IN" dirty="0" smtClean="0"/>
              <a:t>________.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destination...online travel agent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place...store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last minute deal...travel </a:t>
            </a:r>
            <a:r>
              <a:rPr lang="en-IN" dirty="0" smtClean="0"/>
              <a:t>agent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Last minute deal…..manager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943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24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Q7. </a:t>
            </a:r>
            <a:r>
              <a:rPr lang="en-IN" dirty="0"/>
              <a:t>Some cultures believe giving gifts is very important. _____________, these cultures believe gifts should be elaborate.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In conclusion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Furthermore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 Although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 For example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55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Q8. In </a:t>
            </a:r>
            <a:r>
              <a:rPr lang="en-IN" dirty="0"/>
              <a:t>the sentence : In addition, you need to study for the science test tonight. What is the transition word</a:t>
            </a:r>
            <a:r>
              <a:rPr lang="en-IN" dirty="0" smtClean="0"/>
              <a:t>?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In addition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And 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To</a:t>
            </a:r>
          </a:p>
          <a:p>
            <a:pPr marL="514350" indent="-51435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66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8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Q9. </a:t>
            </a:r>
            <a:r>
              <a:rPr lang="en-IN" dirty="0"/>
              <a:t>These types of ________ can be some of the most exciting due to the unexpected nature of the experience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trips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experience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destinations</a:t>
            </a:r>
          </a:p>
          <a:p>
            <a:pPr marL="0" lv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25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38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22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39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dirty="0" smtClean="0"/>
              <a:t>Q10. </a:t>
            </a:r>
            <a:r>
              <a:rPr lang="en-IN" dirty="0"/>
              <a:t>Once you've booked your vacation, pack your ________ and get ready for an adventure.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pocketbook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lunch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Suitcase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Dictionary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6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Q2. Which </a:t>
            </a:r>
            <a:r>
              <a:rPr lang="en-IN" dirty="0" smtClean="0"/>
              <a:t>of the following is wrong?</a:t>
            </a:r>
          </a:p>
          <a:p>
            <a:pPr marL="0" lvl="0" indent="0">
              <a:buNone/>
            </a:pPr>
            <a:endParaRPr lang="en-IN" dirty="0" smtClean="0"/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Raman  and myself are going to the mall.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smtClean="0"/>
              <a:t>Ramesh  and Maria are going to a movie.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 err="1" smtClean="0"/>
              <a:t>Shyam</a:t>
            </a:r>
            <a:r>
              <a:rPr lang="en-IN" dirty="0" smtClean="0"/>
              <a:t> and </a:t>
            </a:r>
            <a:r>
              <a:rPr lang="en-IN" dirty="0" err="1" smtClean="0"/>
              <a:t>Mridul</a:t>
            </a:r>
            <a:r>
              <a:rPr lang="en-IN" dirty="0" smtClean="0"/>
              <a:t> are going on holiday.</a:t>
            </a:r>
          </a:p>
          <a:p>
            <a:pPr marL="514350" indent="-514350">
              <a:buFont typeface="+mj-lt"/>
              <a:buAutoNum type="alphaUcPeriod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862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40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4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OPTION    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5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6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Q3. You </a:t>
            </a:r>
            <a:r>
              <a:rPr lang="en-IN" dirty="0"/>
              <a:t>should do the assignment by </a:t>
            </a:r>
            <a:r>
              <a:rPr lang="en-IN" dirty="0" smtClean="0"/>
              <a:t>________. </a:t>
            </a:r>
            <a:r>
              <a:rPr lang="en-IN" dirty="0"/>
              <a:t>You are supposed to do it alone, without anyone helping you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yourself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yours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you self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67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Option  A  </a:t>
            </a:r>
          </a:p>
          <a:p>
            <a:endParaRPr lang="en-IN" dirty="0"/>
          </a:p>
          <a:p>
            <a:r>
              <a:rPr lang="en-IN" b="1" dirty="0" smtClean="0"/>
              <a:t>yourself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193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8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Q4. Deni : Hello, Ahmad.</a:t>
            </a:r>
          </a:p>
          <a:p>
            <a:pPr marL="0" indent="0">
              <a:buNone/>
            </a:pPr>
            <a:r>
              <a:rPr lang="en-US" dirty="0" smtClean="0"/>
              <a:t>Ahmad : Hi, Deni. Nice to see you.</a:t>
            </a:r>
          </a:p>
          <a:p>
            <a:pPr marL="0" indent="0">
              <a:buNone/>
            </a:pPr>
            <a:r>
              <a:rPr lang="en-US" dirty="0" smtClean="0"/>
              <a:t>Deni : Nice to see you, too. How are you?</a:t>
            </a:r>
          </a:p>
          <a:p>
            <a:pPr marL="0" indent="0">
              <a:buNone/>
            </a:pPr>
            <a:r>
              <a:rPr lang="en-US" dirty="0" smtClean="0"/>
              <a:t>Ahmad : Fine, thank you. And you?</a:t>
            </a:r>
          </a:p>
          <a:p>
            <a:pPr marL="0" indent="0">
              <a:buNone/>
            </a:pPr>
            <a:r>
              <a:rPr lang="en-US" dirty="0" smtClean="0"/>
              <a:t>Deni : I am quite well, thanks.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italicized expressions above to express....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an advice</a:t>
            </a:r>
          </a:p>
          <a:p>
            <a:pPr marL="0" indent="0">
              <a:buNone/>
            </a:pPr>
            <a:r>
              <a:rPr lang="en-US" dirty="0" smtClean="0"/>
              <a:t>b. a complaint</a:t>
            </a:r>
          </a:p>
          <a:p>
            <a:pPr marL="0" indent="0">
              <a:buNone/>
            </a:pPr>
            <a:r>
              <a:rPr lang="en-US" dirty="0" smtClean="0"/>
              <a:t>c. an introduction myself</a:t>
            </a:r>
          </a:p>
          <a:p>
            <a:pPr marL="0" indent="0">
              <a:buNone/>
            </a:pPr>
            <a:r>
              <a:rPr lang="en-US" dirty="0" smtClean="0"/>
              <a:t>d. an informal greeting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06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670E-3154-436D-B226-990E443E801C}" type="slidenum">
              <a:rPr lang="en-IN" smtClean="0"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Option  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6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</TotalTime>
  <Words>621</Words>
  <Application>Microsoft Office PowerPoint</Application>
  <PresentationFormat>On-screen Show (4:3)</PresentationFormat>
  <Paragraphs>189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REVISION OF PEL 131</vt:lpstr>
      <vt:lpstr>UNIT 1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Choose the right answer</vt:lpstr>
      <vt:lpstr>PowerPoint Presentation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OF PEL 131</dc:title>
  <dc:creator>HP</dc:creator>
  <cp:lastModifiedBy>HP</cp:lastModifiedBy>
  <cp:revision>15</cp:revision>
  <dcterms:created xsi:type="dcterms:W3CDTF">2020-11-03T10:22:27Z</dcterms:created>
  <dcterms:modified xsi:type="dcterms:W3CDTF">2020-11-04T04:23:08Z</dcterms:modified>
</cp:coreProperties>
</file>