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1" r:id="rId45"/>
    <p:sldId id="302" r:id="rId46"/>
    <p:sldId id="303" r:id="rId47"/>
    <p:sldId id="304" r:id="rId48"/>
    <p:sldId id="305" r:id="rId49"/>
    <p:sldId id="306" r:id="rId50"/>
    <p:sldId id="307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43153-547A-4BF1-8187-3977D7C9F89F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59B5D-F08E-4141-A7D1-EB8BD2DC0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95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2EEB-565F-463C-94CF-3359AE79B889}" type="datetime1">
              <a:rPr lang="en-IN" smtClean="0"/>
              <a:t>04-11-2020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E0CCC4-0B00-41E9-B8F1-3C54A6C7607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405C-735B-42A9-A4EC-D9B590979675}" type="datetime1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AE0CCC4-0B00-41E9-B8F1-3C54A6C76079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EA64-D2CB-416A-9368-37770CA12D87}" type="datetime1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F152-0477-49F2-B7E7-0A6202521683}" type="datetime1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AE0CCC4-0B00-41E9-B8F1-3C54A6C7607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4625-FC9A-4749-A3DA-574F276B4267}" type="datetime1">
              <a:rPr lang="en-IN" smtClean="0"/>
              <a:t>04-11-2020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E0CCC4-0B00-41E9-B8F1-3C54A6C76079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A280015-CC8B-4EDF-A6C2-F55DDF521778}" type="datetime1">
              <a:rPr lang="en-IN" smtClean="0"/>
              <a:t>04-11-2020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5C31-6A7E-43D8-824A-0026D4774791}" type="datetime1">
              <a:rPr lang="en-IN" smtClean="0"/>
              <a:t>04-11-2020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AE0CCC4-0B00-41E9-B8F1-3C54A6C76079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4B4D-6FDE-48F5-8360-BE96CB2CCF5D}" type="datetime1">
              <a:rPr lang="en-IN" smtClean="0"/>
              <a:t>04-11-2020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AE0CCC4-0B00-41E9-B8F1-3C54A6C760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EF9DA-926A-462F-A0E7-1418290E394E}" type="datetime1">
              <a:rPr lang="en-IN" smtClean="0"/>
              <a:t>04-11-2020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E0CCC4-0B00-41E9-B8F1-3C54A6C760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E0CCC4-0B00-41E9-B8F1-3C54A6C76079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4CC3-40DC-4FE7-AF62-05E424439C25}" type="datetime1">
              <a:rPr lang="en-IN" smtClean="0"/>
              <a:t>04-11-2020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AE0CCC4-0B00-41E9-B8F1-3C54A6C76079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6E27240-C907-467C-AA1F-4695EEB20774}" type="datetime1">
              <a:rPr lang="en-IN" smtClean="0"/>
              <a:t>04-11-2020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2ABAC33-F085-48E2-B9EC-D38767F70437}" type="datetime1">
              <a:rPr lang="en-IN" smtClean="0"/>
              <a:t>04-11-2020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E0CCC4-0B00-41E9-B8F1-3C54A6C76079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Revision of PEL131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835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10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Q5. </a:t>
            </a:r>
            <a:r>
              <a:rPr lang="en-US" dirty="0" smtClean="0"/>
              <a:t>Ramesh</a:t>
            </a:r>
            <a:r>
              <a:rPr lang="en-US" dirty="0" smtClean="0"/>
              <a:t> </a:t>
            </a:r>
            <a:r>
              <a:rPr lang="en-US" dirty="0"/>
              <a:t>wrote in his report, “</a:t>
            </a:r>
            <a:r>
              <a:rPr lang="en-US" dirty="0" smtClean="0"/>
              <a:t>The </a:t>
            </a:r>
            <a:r>
              <a:rPr lang="en-US" dirty="0"/>
              <a:t>rainfall has been scanty till now</a:t>
            </a:r>
            <a:r>
              <a:rPr lang="en-US" dirty="0" smtClean="0"/>
              <a:t>.“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Ramesh reported </a:t>
            </a:r>
            <a:r>
              <a:rPr lang="en-US" dirty="0"/>
              <a:t>that </a:t>
            </a:r>
            <a:r>
              <a:rPr lang="en-US" dirty="0" smtClean="0"/>
              <a:t>the rainfall </a:t>
            </a:r>
            <a:r>
              <a:rPr lang="en-US" dirty="0"/>
              <a:t>has been scanty till </a:t>
            </a:r>
            <a:r>
              <a:rPr lang="en-US" dirty="0" smtClean="0"/>
              <a:t>now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Ramesh </a:t>
            </a:r>
            <a:r>
              <a:rPr lang="en-US" dirty="0"/>
              <a:t>reported that </a:t>
            </a:r>
            <a:r>
              <a:rPr lang="en-US" dirty="0" smtClean="0"/>
              <a:t>the </a:t>
            </a:r>
            <a:r>
              <a:rPr lang="en-US" dirty="0"/>
              <a:t>rainfall had been scanty till now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Ramesh </a:t>
            </a:r>
            <a:r>
              <a:rPr lang="en-US" dirty="0"/>
              <a:t>reported that </a:t>
            </a:r>
            <a:r>
              <a:rPr lang="en-US" dirty="0" smtClean="0"/>
              <a:t>the </a:t>
            </a:r>
            <a:r>
              <a:rPr lang="en-US" dirty="0"/>
              <a:t>rainfall has been scanty till </a:t>
            </a:r>
            <a:r>
              <a:rPr lang="en-US" dirty="0" smtClean="0"/>
              <a:t>then.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Ramesh </a:t>
            </a:r>
            <a:r>
              <a:rPr lang="en-US" dirty="0"/>
              <a:t>reported that </a:t>
            </a:r>
            <a:r>
              <a:rPr lang="en-US" dirty="0" smtClean="0"/>
              <a:t>the </a:t>
            </a:r>
            <a:r>
              <a:rPr lang="en-US" dirty="0"/>
              <a:t>rainfall had been scanty till </a:t>
            </a:r>
            <a:r>
              <a:rPr lang="en-US" dirty="0" smtClean="0"/>
              <a:t>then.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7195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11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OPTION 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277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12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IN" dirty="0" smtClean="0"/>
              <a:t>Q6. </a:t>
            </a:r>
            <a:r>
              <a:rPr lang="en-IN" sz="2800" dirty="0"/>
              <a:t>He asked us ____ show our passports</a:t>
            </a:r>
            <a:r>
              <a:rPr lang="en-IN" sz="2800" dirty="0" smtClean="0"/>
              <a:t>.</a:t>
            </a:r>
          </a:p>
          <a:p>
            <a:pPr marL="0" lvl="0" indent="0">
              <a:buNone/>
            </a:pPr>
            <a:endParaRPr lang="en-IN" sz="2000" dirty="0"/>
          </a:p>
          <a:p>
            <a:pPr marL="731520" lvl="1" indent="-457200">
              <a:buFont typeface="+mj-lt"/>
              <a:buAutoNum type="alphaUcPeriod"/>
            </a:pPr>
            <a:r>
              <a:rPr lang="en-IN" sz="2400" b="1" dirty="0"/>
              <a:t>if</a:t>
            </a:r>
            <a:endParaRPr lang="en-IN" sz="1800" b="1" dirty="0"/>
          </a:p>
          <a:p>
            <a:pPr marL="731520" lvl="1" indent="-457200">
              <a:buFont typeface="+mj-lt"/>
              <a:buAutoNum type="alphaUcPeriod"/>
            </a:pPr>
            <a:r>
              <a:rPr lang="en-IN" sz="2400" b="1" dirty="0"/>
              <a:t>to</a:t>
            </a:r>
            <a:endParaRPr lang="en-IN" sz="1800" b="1" dirty="0"/>
          </a:p>
          <a:p>
            <a:pPr marL="731520" lvl="1" indent="-457200">
              <a:buFont typeface="+mj-lt"/>
              <a:buAutoNum type="alphaUcPeriod"/>
            </a:pPr>
            <a:r>
              <a:rPr lang="en-IN" sz="2400" b="1" dirty="0" smtClean="0"/>
              <a:t>For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IN" sz="2400" b="1" dirty="0" smtClean="0"/>
              <a:t>by</a:t>
            </a:r>
            <a:endParaRPr lang="en-IN" sz="1800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0254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13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OPTION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7507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14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IN" dirty="0" smtClean="0"/>
              <a:t>Q7. </a:t>
            </a:r>
            <a:r>
              <a:rPr lang="en-IN" dirty="0"/>
              <a:t>He said, "Let us wait for the award</a:t>
            </a:r>
            <a:r>
              <a:rPr lang="en-IN" dirty="0" smtClean="0"/>
              <a:t>".</a:t>
            </a:r>
          </a:p>
          <a:p>
            <a:pPr marL="0" lv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A). He requested that they should wait for the award.</a:t>
            </a:r>
          </a:p>
          <a:p>
            <a:pPr marL="0" indent="0">
              <a:buNone/>
            </a:pPr>
            <a:r>
              <a:rPr lang="en-IN" dirty="0"/>
              <a:t>B). He told that they should wait for the award.</a:t>
            </a:r>
          </a:p>
          <a:p>
            <a:pPr marL="0" indent="0">
              <a:buNone/>
            </a:pPr>
            <a:r>
              <a:rPr lang="en-IN" dirty="0"/>
              <a:t>C). He proposed that they should wait for the award.</a:t>
            </a:r>
          </a:p>
          <a:p>
            <a:pPr marL="0" indent="0">
              <a:buNone/>
            </a:pPr>
            <a:r>
              <a:rPr lang="en-IN" dirty="0"/>
              <a:t>D). He asked them to wait for the award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3498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15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OPTION 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4092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16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Q8. </a:t>
            </a:r>
            <a:r>
              <a:rPr lang="en-US" dirty="0" err="1" smtClean="0"/>
              <a:t>Priya</a:t>
            </a:r>
            <a:r>
              <a:rPr lang="en-US" dirty="0" smtClean="0"/>
              <a:t> </a:t>
            </a:r>
            <a:r>
              <a:rPr lang="en-US" dirty="0"/>
              <a:t>advised me not to go to school the next day.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a) “</a:t>
            </a:r>
            <a:r>
              <a:rPr lang="en-US" dirty="0" smtClean="0"/>
              <a:t>Don’t </a:t>
            </a:r>
            <a:r>
              <a:rPr lang="en-US" dirty="0"/>
              <a:t>go to school next day” </a:t>
            </a:r>
            <a:r>
              <a:rPr lang="en-US" dirty="0" err="1"/>
              <a:t>Priya</a:t>
            </a:r>
            <a:r>
              <a:rPr lang="en-US" dirty="0"/>
              <a:t> said to me. </a:t>
            </a:r>
          </a:p>
          <a:p>
            <a:pPr marL="0" indent="0">
              <a:buNone/>
            </a:pPr>
            <a:r>
              <a:rPr lang="en-US" dirty="0"/>
              <a:t>b) “</a:t>
            </a:r>
            <a:r>
              <a:rPr lang="en-US" dirty="0" smtClean="0"/>
              <a:t>Don’t </a:t>
            </a:r>
            <a:r>
              <a:rPr lang="en-US" dirty="0"/>
              <a:t>go to school tomorrow” </a:t>
            </a:r>
            <a:r>
              <a:rPr lang="en-US" dirty="0" err="1"/>
              <a:t>Priya</a:t>
            </a:r>
            <a:r>
              <a:rPr lang="en-US" dirty="0"/>
              <a:t> said to me. </a:t>
            </a:r>
          </a:p>
          <a:p>
            <a:pPr marL="0" indent="0">
              <a:buNone/>
            </a:pPr>
            <a:r>
              <a:rPr lang="en-US" dirty="0"/>
              <a:t>c) </a:t>
            </a:r>
            <a:r>
              <a:rPr lang="en-US" dirty="0" err="1"/>
              <a:t>Priya</a:t>
            </a:r>
            <a:r>
              <a:rPr lang="en-US" dirty="0"/>
              <a:t> said, “Will you not go to school tomorrow?” </a:t>
            </a:r>
          </a:p>
          <a:p>
            <a:pPr marL="0" indent="0">
              <a:buNone/>
            </a:pPr>
            <a:r>
              <a:rPr lang="en-US" dirty="0"/>
              <a:t>d) </a:t>
            </a:r>
            <a:r>
              <a:rPr lang="en-US" dirty="0" err="1"/>
              <a:t>Priya</a:t>
            </a:r>
            <a:r>
              <a:rPr lang="en-US" dirty="0"/>
              <a:t> told me that, “</a:t>
            </a:r>
            <a:r>
              <a:rPr lang="en-US" dirty="0" smtClean="0"/>
              <a:t>Don’t </a:t>
            </a:r>
            <a:r>
              <a:rPr lang="en-US" dirty="0"/>
              <a:t>go to school tomorrow.”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8363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17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Q9. </a:t>
            </a:r>
            <a:r>
              <a:rPr lang="en-US" b="1" dirty="0"/>
              <a:t>“Wow! What a lovely weather it is!” said the children. 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The </a:t>
            </a:r>
            <a:r>
              <a:rPr lang="en-US" dirty="0"/>
              <a:t>children said that wow</a:t>
            </a:r>
            <a:r>
              <a:rPr lang="en-US" b="1" dirty="0"/>
              <a:t> </a:t>
            </a:r>
            <a:r>
              <a:rPr lang="en-US" dirty="0"/>
              <a:t>it was a lovely weather.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The </a:t>
            </a:r>
            <a:r>
              <a:rPr lang="en-US" dirty="0"/>
              <a:t>children said that it is lovely weather.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The </a:t>
            </a:r>
            <a:r>
              <a:rPr lang="en-US" dirty="0"/>
              <a:t>children exclaimed with </a:t>
            </a:r>
            <a:r>
              <a:rPr lang="en-US" dirty="0" smtClean="0"/>
              <a:t>joy it was </a:t>
            </a:r>
            <a:r>
              <a:rPr lang="en-US" dirty="0"/>
              <a:t>a lovely weather 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The children exclaimed with joy that it was a lovely weather. 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3206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18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OPTION 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4164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19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IN" dirty="0" smtClean="0"/>
              <a:t>Q10. </a:t>
            </a:r>
            <a:r>
              <a:rPr lang="en-IN" dirty="0" err="1" smtClean="0"/>
              <a:t>Mohini</a:t>
            </a:r>
            <a:r>
              <a:rPr lang="en-IN" dirty="0" smtClean="0"/>
              <a:t> </a:t>
            </a:r>
            <a:r>
              <a:rPr lang="en-IN" dirty="0"/>
              <a:t>says, "Now I shall read this book</a:t>
            </a:r>
            <a:r>
              <a:rPr lang="en-IN" dirty="0" smtClean="0"/>
              <a:t>".</a:t>
            </a:r>
          </a:p>
          <a:p>
            <a:pPr marL="0" lv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A). </a:t>
            </a:r>
            <a:r>
              <a:rPr lang="en-IN" dirty="0" err="1" smtClean="0"/>
              <a:t>Mohini</a:t>
            </a:r>
            <a:r>
              <a:rPr lang="en-IN" dirty="0" smtClean="0"/>
              <a:t> </a:t>
            </a:r>
            <a:r>
              <a:rPr lang="en-IN" dirty="0"/>
              <a:t>says that now </a:t>
            </a:r>
            <a:r>
              <a:rPr lang="en-IN" dirty="0" smtClean="0"/>
              <a:t>she </a:t>
            </a:r>
            <a:r>
              <a:rPr lang="en-IN" dirty="0"/>
              <a:t>will read this book.</a:t>
            </a:r>
          </a:p>
          <a:p>
            <a:pPr marL="0" indent="0">
              <a:buNone/>
            </a:pPr>
            <a:r>
              <a:rPr lang="en-IN" dirty="0"/>
              <a:t>B). </a:t>
            </a:r>
            <a:r>
              <a:rPr lang="en-IN" dirty="0" err="1" smtClean="0"/>
              <a:t>Mohini</a:t>
            </a:r>
            <a:r>
              <a:rPr lang="en-IN" dirty="0" smtClean="0"/>
              <a:t> </a:t>
            </a:r>
            <a:r>
              <a:rPr lang="en-IN" dirty="0"/>
              <a:t>says that now </a:t>
            </a:r>
            <a:r>
              <a:rPr lang="en-IN" dirty="0" smtClean="0"/>
              <a:t>she </a:t>
            </a:r>
            <a:r>
              <a:rPr lang="en-IN" dirty="0"/>
              <a:t>would read this book.</a:t>
            </a:r>
          </a:p>
          <a:p>
            <a:pPr marL="0" indent="0">
              <a:buNone/>
            </a:pPr>
            <a:r>
              <a:rPr lang="en-IN" dirty="0"/>
              <a:t>C). </a:t>
            </a:r>
            <a:r>
              <a:rPr lang="en-IN" dirty="0" err="1" smtClean="0"/>
              <a:t>Mohini</a:t>
            </a:r>
            <a:r>
              <a:rPr lang="en-IN" dirty="0" smtClean="0"/>
              <a:t> </a:t>
            </a:r>
            <a:r>
              <a:rPr lang="en-IN" dirty="0"/>
              <a:t>says now </a:t>
            </a:r>
            <a:r>
              <a:rPr lang="en-IN" dirty="0" smtClean="0"/>
              <a:t>she will </a:t>
            </a:r>
            <a:r>
              <a:rPr lang="en-IN" dirty="0"/>
              <a:t>read this book.</a:t>
            </a:r>
          </a:p>
          <a:p>
            <a:pPr marL="0" indent="0">
              <a:buNone/>
            </a:pPr>
            <a:r>
              <a:rPr lang="en-IN" dirty="0"/>
              <a:t>D). </a:t>
            </a:r>
            <a:r>
              <a:rPr lang="en-IN" dirty="0" err="1" smtClean="0"/>
              <a:t>Mohini</a:t>
            </a:r>
            <a:r>
              <a:rPr lang="en-IN" dirty="0" smtClean="0"/>
              <a:t> </a:t>
            </a:r>
            <a:r>
              <a:rPr lang="en-IN" dirty="0"/>
              <a:t>says now that </a:t>
            </a:r>
            <a:r>
              <a:rPr lang="en-IN" dirty="0" smtClean="0"/>
              <a:t>she  </a:t>
            </a:r>
            <a:r>
              <a:rPr lang="en-IN" dirty="0"/>
              <a:t>will read this book.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920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UNIT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IN" dirty="0" smtClean="0"/>
              <a:t>Q1. </a:t>
            </a:r>
            <a:r>
              <a:rPr lang="en-IN" dirty="0"/>
              <a:t>How do we write </a:t>
            </a:r>
            <a:r>
              <a:rPr lang="en-IN" dirty="0" smtClean="0"/>
              <a:t>the </a:t>
            </a:r>
            <a:r>
              <a:rPr lang="en-IN" dirty="0"/>
              <a:t>following in direct speech? </a:t>
            </a:r>
            <a:r>
              <a:rPr lang="en-IN" dirty="0" err="1" smtClean="0"/>
              <a:t>Ruhani</a:t>
            </a:r>
            <a:r>
              <a:rPr lang="en-IN" dirty="0" smtClean="0"/>
              <a:t> </a:t>
            </a:r>
            <a:r>
              <a:rPr lang="en-IN" dirty="0"/>
              <a:t>said I am feeling sick today</a:t>
            </a:r>
            <a:r>
              <a:rPr lang="en-IN" dirty="0" smtClean="0"/>
              <a:t>.</a:t>
            </a:r>
          </a:p>
          <a:p>
            <a:pPr marL="0" lvl="0" indent="0">
              <a:buNone/>
            </a:pPr>
            <a:endParaRPr lang="en-IN" dirty="0"/>
          </a:p>
          <a:p>
            <a:pPr marL="514350" lvl="0" indent="-514350">
              <a:buFont typeface="+mj-lt"/>
              <a:buAutoNum type="alphaUcPeriod"/>
            </a:pPr>
            <a:r>
              <a:rPr lang="en-IN" dirty="0" err="1" smtClean="0"/>
              <a:t>Ruhani</a:t>
            </a:r>
            <a:r>
              <a:rPr lang="en-IN" dirty="0" smtClean="0"/>
              <a:t> </a:t>
            </a:r>
            <a:r>
              <a:rPr lang="en-IN" dirty="0"/>
              <a:t>said "I am feeling sick today.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 smtClean="0"/>
              <a:t>"</a:t>
            </a:r>
            <a:r>
              <a:rPr lang="en-IN" dirty="0" err="1" smtClean="0"/>
              <a:t>Ruhani</a:t>
            </a:r>
            <a:r>
              <a:rPr lang="en-IN" dirty="0" smtClean="0"/>
              <a:t> </a:t>
            </a:r>
            <a:r>
              <a:rPr lang="en-IN" dirty="0"/>
              <a:t>said, "I am feeling sick today".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 err="1" smtClean="0"/>
              <a:t>Ruhani</a:t>
            </a:r>
            <a:r>
              <a:rPr lang="en-IN" dirty="0" smtClean="0"/>
              <a:t> </a:t>
            </a:r>
            <a:r>
              <a:rPr lang="en-IN" dirty="0"/>
              <a:t>said, "I am feeling sick today."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 err="1" smtClean="0"/>
              <a:t>Ruhani</a:t>
            </a:r>
            <a:r>
              <a:rPr lang="en-IN" dirty="0" smtClean="0"/>
              <a:t> </a:t>
            </a:r>
            <a:r>
              <a:rPr lang="en-IN" dirty="0"/>
              <a:t>said, "I am feeling sick today?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311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20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OPTION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8615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UNIT 4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21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Q1. </a:t>
            </a:r>
            <a:r>
              <a:rPr lang="en-IN" dirty="0"/>
              <a:t>.  Choose the correct intonation </a:t>
            </a:r>
          </a:p>
          <a:p>
            <a:pPr marL="0" indent="0">
              <a:buNone/>
            </a:pPr>
            <a:r>
              <a:rPr lang="en-IN" dirty="0"/>
              <a:t> “If you need my help, call me</a:t>
            </a:r>
            <a:r>
              <a:rPr lang="en-IN" dirty="0" smtClean="0"/>
              <a:t>.”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Falling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Rising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Rising falling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Falling rising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216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22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OPTION 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3055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23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Q2. </a:t>
            </a:r>
            <a:r>
              <a:rPr lang="en-IN" dirty="0"/>
              <a:t>. Choose the correct intonation </a:t>
            </a:r>
          </a:p>
          <a:p>
            <a:pPr marL="0" indent="0">
              <a:buNone/>
            </a:pPr>
            <a:r>
              <a:rPr lang="en-IN" dirty="0"/>
              <a:t>“How old is your brother</a:t>
            </a:r>
            <a:r>
              <a:rPr lang="en-IN" dirty="0" smtClean="0"/>
              <a:t>?”</a:t>
            </a:r>
          </a:p>
          <a:p>
            <a:pPr marL="0" indent="0">
              <a:buNone/>
            </a:pPr>
            <a:endParaRPr lang="en-IN" dirty="0"/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Falling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Rising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Rising falling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Falling rising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2224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24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OPTION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1897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25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Q3. </a:t>
            </a:r>
            <a:r>
              <a:rPr lang="en-US" dirty="0"/>
              <a:t>Which of sentences below shows the rise- fall intonation?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 err="1"/>
              <a:t>A.It</a:t>
            </a:r>
            <a:r>
              <a:rPr lang="en-IN" dirty="0"/>
              <a:t> can be true </a:t>
            </a:r>
          </a:p>
          <a:p>
            <a:pPr marL="0" indent="0">
              <a:buNone/>
            </a:pPr>
            <a:r>
              <a:rPr lang="en-US" dirty="0" err="1"/>
              <a:t>B.Red</a:t>
            </a:r>
            <a:r>
              <a:rPr lang="en-US" dirty="0"/>
              <a:t>, yellow, green and blue </a:t>
            </a:r>
          </a:p>
          <a:p>
            <a:pPr marL="0" indent="0">
              <a:buNone/>
            </a:pPr>
            <a:r>
              <a:rPr lang="en-IN" dirty="0" err="1"/>
              <a:t>C.It</a:t>
            </a:r>
            <a:r>
              <a:rPr lang="en-IN" dirty="0"/>
              <a:t> won't hurt </a:t>
            </a:r>
          </a:p>
          <a:p>
            <a:pPr marL="0" indent="0">
              <a:buNone/>
            </a:pPr>
            <a:r>
              <a:rPr lang="en-IN" dirty="0" err="1"/>
              <a:t>D.All</a:t>
            </a:r>
            <a:r>
              <a:rPr lang="en-IN" dirty="0"/>
              <a:t> of them 	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9876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26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OPTION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063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27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Q 4. At which syllable stress is therein the following word?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Objective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A</a:t>
            </a:r>
            <a:r>
              <a:rPr lang="en-IN" dirty="0" smtClean="0"/>
              <a:t>. </a:t>
            </a:r>
            <a:r>
              <a:rPr lang="en-IN" dirty="0" err="1" smtClean="0"/>
              <a:t>Ist</a:t>
            </a:r>
            <a:r>
              <a:rPr lang="en-IN" dirty="0" smtClean="0"/>
              <a:t> </a:t>
            </a:r>
            <a:r>
              <a:rPr lang="en-IN" dirty="0"/>
              <a:t>syllable </a:t>
            </a:r>
          </a:p>
          <a:p>
            <a:pPr marL="0" indent="0">
              <a:buNone/>
            </a:pPr>
            <a:r>
              <a:rPr lang="en-IN" dirty="0"/>
              <a:t>B</a:t>
            </a:r>
            <a:r>
              <a:rPr lang="en-IN" dirty="0" smtClean="0"/>
              <a:t>.  </a:t>
            </a:r>
            <a:r>
              <a:rPr lang="en-IN" dirty="0" err="1" smtClean="0"/>
              <a:t>IInd</a:t>
            </a:r>
            <a:r>
              <a:rPr lang="en-IN" dirty="0" smtClean="0"/>
              <a:t> </a:t>
            </a:r>
            <a:r>
              <a:rPr lang="en-IN" dirty="0"/>
              <a:t>syllable </a:t>
            </a:r>
          </a:p>
          <a:p>
            <a:pPr marL="0" indent="0">
              <a:buNone/>
            </a:pPr>
            <a:r>
              <a:rPr lang="en-IN" dirty="0"/>
              <a:t>C</a:t>
            </a:r>
            <a:r>
              <a:rPr lang="en-IN" dirty="0" smtClean="0"/>
              <a:t>.  </a:t>
            </a:r>
            <a:r>
              <a:rPr lang="en-IN" dirty="0" err="1" smtClean="0"/>
              <a:t>IIIrd</a:t>
            </a:r>
            <a:r>
              <a:rPr lang="en-IN" dirty="0" smtClean="0"/>
              <a:t> </a:t>
            </a:r>
            <a:r>
              <a:rPr lang="en-IN" dirty="0"/>
              <a:t>syllable 	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2848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28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OPTION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4348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29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Q5.   Find the stress in Calculator</a:t>
            </a:r>
            <a:endParaRPr lang="en-IN" dirty="0"/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CAL-cu-la-tor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Cal-CU-la-tor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Cal-cu-la-TOR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Cal-cu-LA-tor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318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3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OPTION 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1470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30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OPTION 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0364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31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Q6. Find the stress </a:t>
            </a:r>
            <a:r>
              <a:rPr lang="en-IN" dirty="0"/>
              <a:t>in Empathetic</a:t>
            </a:r>
          </a:p>
        </p:txBody>
      </p:sp>
      <p:sp>
        <p:nvSpPr>
          <p:cNvPr id="5" name="Rectangle 4"/>
          <p:cNvSpPr/>
          <p:nvPr/>
        </p:nvSpPr>
        <p:spPr>
          <a:xfrm>
            <a:off x="611560" y="2690336"/>
            <a:ext cx="624644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/>
              <a:t> A.  EM-pathetic </a:t>
            </a:r>
            <a:endParaRPr lang="en-IN" sz="3200" dirty="0"/>
          </a:p>
          <a:p>
            <a:r>
              <a:rPr lang="en-IN" sz="3200" dirty="0"/>
              <a:t>B</a:t>
            </a:r>
            <a:r>
              <a:rPr lang="en-IN" sz="3200" dirty="0" smtClean="0"/>
              <a:t>.  </a:t>
            </a:r>
            <a:r>
              <a:rPr lang="en-IN" sz="3200" dirty="0" err="1" smtClean="0"/>
              <a:t>em</a:t>
            </a:r>
            <a:r>
              <a:rPr lang="en-IN" sz="3200" dirty="0" smtClean="0"/>
              <a:t>-PA-</a:t>
            </a:r>
            <a:r>
              <a:rPr lang="en-IN" sz="3200" dirty="0" err="1" smtClean="0"/>
              <a:t>thetic</a:t>
            </a:r>
            <a:r>
              <a:rPr lang="en-IN" sz="3200" dirty="0" smtClean="0"/>
              <a:t> </a:t>
            </a:r>
            <a:endParaRPr lang="en-IN" sz="3200" dirty="0"/>
          </a:p>
          <a:p>
            <a:r>
              <a:rPr lang="en-IN" sz="3200" dirty="0"/>
              <a:t>C</a:t>
            </a:r>
            <a:r>
              <a:rPr lang="en-IN" sz="3200" dirty="0" smtClean="0"/>
              <a:t>.  </a:t>
            </a:r>
            <a:r>
              <a:rPr lang="en-IN" sz="3200" dirty="0" err="1" smtClean="0"/>
              <a:t>empa</a:t>
            </a:r>
            <a:r>
              <a:rPr lang="en-IN" sz="3200" dirty="0" smtClean="0"/>
              <a:t>-THET-</a:t>
            </a:r>
            <a:r>
              <a:rPr lang="en-IN" sz="3200" dirty="0" err="1" smtClean="0"/>
              <a:t>ic</a:t>
            </a:r>
            <a:r>
              <a:rPr lang="en-IN" sz="3200" dirty="0" smtClean="0"/>
              <a:t> </a:t>
            </a:r>
            <a:endParaRPr lang="en-IN" sz="3200" dirty="0"/>
          </a:p>
          <a:p>
            <a:r>
              <a:rPr lang="en-IN" sz="3200" dirty="0"/>
              <a:t>D</a:t>
            </a:r>
            <a:r>
              <a:rPr lang="en-IN" sz="3200" dirty="0" smtClean="0"/>
              <a:t>.  </a:t>
            </a:r>
            <a:r>
              <a:rPr lang="en-IN" sz="3200" dirty="0" err="1" smtClean="0"/>
              <a:t>empathet</a:t>
            </a:r>
            <a:r>
              <a:rPr lang="en-IN" sz="3200" dirty="0" smtClean="0"/>
              <a:t>-IC </a:t>
            </a:r>
            <a:r>
              <a:rPr lang="en-IN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70019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32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OPTION  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4976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33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Q7. </a:t>
            </a:r>
            <a:r>
              <a:rPr lang="en-IN" dirty="0"/>
              <a:t>Ambitious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</a:t>
            </a:r>
            <a:r>
              <a:rPr lang="en-IN" dirty="0" smtClean="0"/>
              <a:t>.  AM-</a:t>
            </a:r>
            <a:r>
              <a:rPr lang="en-IN" dirty="0" err="1" smtClean="0"/>
              <a:t>bitious</a:t>
            </a:r>
            <a:r>
              <a:rPr lang="en-IN" dirty="0" smtClean="0"/>
              <a:t>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B</a:t>
            </a:r>
            <a:r>
              <a:rPr lang="en-IN" dirty="0" smtClean="0"/>
              <a:t>.  am-BI-</a:t>
            </a:r>
            <a:r>
              <a:rPr lang="en-IN" dirty="0" err="1" smtClean="0"/>
              <a:t>tious</a:t>
            </a:r>
            <a:r>
              <a:rPr lang="en-IN" dirty="0" smtClean="0"/>
              <a:t>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</a:t>
            </a:r>
            <a:r>
              <a:rPr lang="en-IN" dirty="0" smtClean="0"/>
              <a:t>.  </a:t>
            </a:r>
            <a:r>
              <a:rPr lang="en-IN" dirty="0" err="1" smtClean="0"/>
              <a:t>ambi</a:t>
            </a:r>
            <a:r>
              <a:rPr lang="en-IN" dirty="0" smtClean="0"/>
              <a:t>-TIOUS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8570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34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OPTION 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7077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35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Q8. </a:t>
            </a:r>
            <a:r>
              <a:rPr lang="en-IN" dirty="0"/>
              <a:t>Which word is closest to “rational</a:t>
            </a:r>
            <a:r>
              <a:rPr lang="en-IN" dirty="0" smtClean="0"/>
              <a:t>”?</a:t>
            </a:r>
          </a:p>
          <a:p>
            <a:pPr marL="0" indent="0">
              <a:buNone/>
            </a:pPr>
            <a:endParaRPr lang="en-IN" dirty="0"/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Sensible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Funny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Compassionate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Obnoxious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75494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36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OPTION  B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86101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37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Q9. </a:t>
            </a:r>
            <a:r>
              <a:rPr lang="en-IN" dirty="0"/>
              <a:t>Paper cups are example of __________________ products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Zero rated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Paperless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Disposable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Country made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593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38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OPTION  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07187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39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Q10. </a:t>
            </a:r>
            <a:r>
              <a:rPr lang="en-IN" dirty="0"/>
              <a:t>What is Intonation?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</a:t>
            </a:r>
            <a:r>
              <a:rPr lang="en-IN" dirty="0" smtClean="0"/>
              <a:t>.  Syllables </a:t>
            </a:r>
            <a:r>
              <a:rPr lang="en-IN" dirty="0"/>
              <a:t>and stress 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.  The </a:t>
            </a:r>
            <a:r>
              <a:rPr lang="en-US" dirty="0"/>
              <a:t>beat of a language. 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.  The </a:t>
            </a:r>
            <a:r>
              <a:rPr lang="en-US" dirty="0"/>
              <a:t>individual sound of a language. 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.  The </a:t>
            </a:r>
            <a:r>
              <a:rPr lang="en-US" dirty="0"/>
              <a:t>melody of a language.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673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4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IN" dirty="0" smtClean="0"/>
              <a:t>Q2. </a:t>
            </a:r>
            <a:r>
              <a:rPr lang="en-IN" dirty="0"/>
              <a:t>Which of </a:t>
            </a:r>
            <a:r>
              <a:rPr lang="en-IN" dirty="0" smtClean="0"/>
              <a:t>the </a:t>
            </a:r>
            <a:r>
              <a:rPr lang="en-IN" dirty="0"/>
              <a:t>following sentences is correct</a:t>
            </a:r>
            <a:r>
              <a:rPr lang="en-IN" dirty="0" smtClean="0"/>
              <a:t>?</a:t>
            </a:r>
          </a:p>
          <a:p>
            <a:pPr marL="0" lvl="0" indent="0">
              <a:buNone/>
            </a:pPr>
            <a:endParaRPr lang="en-IN" dirty="0"/>
          </a:p>
          <a:p>
            <a:pPr marL="514350" lvl="0" indent="-514350">
              <a:buFont typeface="+mj-lt"/>
              <a:buAutoNum type="alphaUcPeriod"/>
            </a:pPr>
            <a:r>
              <a:rPr lang="en-IN" dirty="0" smtClean="0"/>
              <a:t>Maya said</a:t>
            </a:r>
            <a:r>
              <a:rPr lang="en-IN" dirty="0"/>
              <a:t>, "My family is going to </a:t>
            </a:r>
            <a:r>
              <a:rPr lang="en-IN" dirty="0" smtClean="0"/>
              <a:t>the </a:t>
            </a:r>
            <a:r>
              <a:rPr lang="en-IN" dirty="0"/>
              <a:t>market today."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"We want candy!" </a:t>
            </a:r>
            <a:r>
              <a:rPr lang="en-IN" dirty="0" smtClean="0"/>
              <a:t>The </a:t>
            </a:r>
            <a:r>
              <a:rPr lang="en-IN" dirty="0"/>
              <a:t>children shouted."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I told you not to go </a:t>
            </a:r>
            <a:r>
              <a:rPr lang="en-IN" dirty="0" smtClean="0"/>
              <a:t>there</a:t>
            </a:r>
            <a:r>
              <a:rPr lang="en-IN" dirty="0"/>
              <a:t>." My </a:t>
            </a:r>
            <a:r>
              <a:rPr lang="en-IN" dirty="0" smtClean="0"/>
              <a:t>father </a:t>
            </a:r>
            <a:r>
              <a:rPr lang="en-IN" dirty="0"/>
              <a:t>said.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Chloe asked, "</a:t>
            </a:r>
            <a:r>
              <a:rPr lang="en-IN" dirty="0" smtClean="0"/>
              <a:t>where </a:t>
            </a:r>
            <a:r>
              <a:rPr lang="en-IN" dirty="0"/>
              <a:t>is my timetable?"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23119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40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OPTION 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2000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41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Q 11. </a:t>
            </a:r>
            <a:r>
              <a:rPr lang="en-IN" dirty="0"/>
              <a:t>If you enjoy others’ company, you’re a ___________.</a:t>
            </a:r>
          </a:p>
          <a:p>
            <a:endParaRPr lang="en-IN" dirty="0"/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Gregarious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Careless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Serene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Insipid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57908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42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OPTION 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84612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43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Q 12. </a:t>
            </a:r>
            <a:r>
              <a:rPr lang="en-IN" dirty="0"/>
              <a:t>. Rohan always prefers his duties. He is ____________.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Resourceful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 smtClean="0"/>
              <a:t>Rational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Diligent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 smtClean="0"/>
              <a:t>Philosophical</a:t>
            </a:r>
          </a:p>
          <a:p>
            <a:pPr marL="514350" lvl="0" indent="-514350">
              <a:buFont typeface="+mj-lt"/>
              <a:buAutoNum type="alphaUcPeriod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99033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44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OPTION 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14158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45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Q13. </a:t>
            </a:r>
            <a:r>
              <a:rPr lang="en-US" dirty="0"/>
              <a:t>Which word is closest in meaning to "polite"?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A</a:t>
            </a:r>
            <a:r>
              <a:rPr lang="en-IN" dirty="0" smtClean="0"/>
              <a:t>. charming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B</a:t>
            </a:r>
            <a:r>
              <a:rPr lang="en-IN" dirty="0" smtClean="0"/>
              <a:t>. sincere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</a:t>
            </a:r>
            <a:r>
              <a:rPr lang="en-IN" dirty="0" smtClean="0"/>
              <a:t>. courteous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D</a:t>
            </a:r>
            <a:r>
              <a:rPr lang="en-IN" dirty="0" smtClean="0"/>
              <a:t>. Hungry </a:t>
            </a:r>
            <a:r>
              <a:rPr lang="en-IN" dirty="0"/>
              <a:t>	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24111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46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OPTION 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6620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47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Q14. </a:t>
            </a:r>
            <a:r>
              <a:rPr lang="en-US" dirty="0"/>
              <a:t>If you consider the needs or feelings of others, you're a _______ person.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UcPeriod"/>
            </a:pPr>
            <a:r>
              <a:rPr lang="en-IN" dirty="0" smtClean="0"/>
              <a:t>Considerate </a:t>
            </a:r>
          </a:p>
          <a:p>
            <a:pPr marL="514350" indent="-514350">
              <a:buAutoNum type="alphaUcPeriod"/>
            </a:pPr>
            <a:r>
              <a:rPr lang="en-IN" dirty="0" smtClean="0"/>
              <a:t>reserved </a:t>
            </a:r>
          </a:p>
          <a:p>
            <a:pPr marL="514350" indent="-514350">
              <a:buAutoNum type="alphaUcPeriod"/>
            </a:pPr>
            <a:r>
              <a:rPr lang="en-IN" dirty="0" smtClean="0"/>
              <a:t>Faithful</a:t>
            </a:r>
          </a:p>
          <a:p>
            <a:pPr marL="514350" indent="-514350">
              <a:buAutoNum type="alphaUcPeriod"/>
            </a:pPr>
            <a:r>
              <a:rPr lang="en-IN" dirty="0" smtClean="0"/>
              <a:t>harmonious </a:t>
            </a:r>
            <a:r>
              <a:rPr lang="en-IN" dirty="0"/>
              <a:t>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2737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48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OPTION 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1519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49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Q15. </a:t>
            </a:r>
            <a:r>
              <a:rPr lang="en-IN" dirty="0" err="1" smtClean="0"/>
              <a:t>Malthi</a:t>
            </a:r>
            <a:r>
              <a:rPr lang="en-IN" dirty="0" smtClean="0"/>
              <a:t> doesn’t </a:t>
            </a:r>
            <a:r>
              <a:rPr lang="en-US" dirty="0" smtClean="0"/>
              <a:t>depend </a:t>
            </a:r>
            <a:r>
              <a:rPr lang="en-US" dirty="0"/>
              <a:t>on other people or need much support, </a:t>
            </a:r>
            <a:r>
              <a:rPr lang="en-US" dirty="0" smtClean="0"/>
              <a:t>she is  </a:t>
            </a:r>
            <a:r>
              <a:rPr lang="en-US" dirty="0"/>
              <a:t>an _______ person.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A</a:t>
            </a:r>
            <a:r>
              <a:rPr lang="en-IN" dirty="0" smtClean="0"/>
              <a:t>. adventurous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B</a:t>
            </a:r>
            <a:r>
              <a:rPr lang="en-IN" dirty="0" smtClean="0"/>
              <a:t>. energetic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</a:t>
            </a:r>
            <a:r>
              <a:rPr lang="en-IN" dirty="0" smtClean="0"/>
              <a:t>. independent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D</a:t>
            </a:r>
            <a:r>
              <a:rPr lang="en-IN" dirty="0" smtClean="0"/>
              <a:t>. obnoxious </a:t>
            </a:r>
            <a:r>
              <a:rPr lang="en-IN" dirty="0"/>
              <a:t>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357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5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OPTION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39607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50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mtClean="0"/>
              <a:t>OPTION C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83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6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Q 3. Traveler</a:t>
            </a:r>
            <a:r>
              <a:rPr lang="en-US" dirty="0"/>
              <a:t> said, "Can you show me </a:t>
            </a:r>
            <a:r>
              <a:rPr lang="en-US" dirty="0" smtClean="0"/>
              <a:t>the </a:t>
            </a:r>
            <a:r>
              <a:rPr lang="en-US" dirty="0"/>
              <a:t>way to </a:t>
            </a:r>
            <a:r>
              <a:rPr lang="en-US" dirty="0" smtClean="0"/>
              <a:t>the </a:t>
            </a:r>
            <a:r>
              <a:rPr lang="en-US" dirty="0"/>
              <a:t>nearest inn</a:t>
            </a:r>
            <a:r>
              <a:rPr lang="en-US" dirty="0" smtClean="0"/>
              <a:t>"?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 </a:t>
            </a:r>
            <a:r>
              <a:rPr lang="en-US" dirty="0" smtClean="0"/>
              <a:t>The</a:t>
            </a:r>
            <a:r>
              <a:rPr lang="en-US" dirty="0"/>
              <a:t> traveler asked </a:t>
            </a:r>
            <a:r>
              <a:rPr lang="en-US" dirty="0" smtClean="0"/>
              <a:t>if </a:t>
            </a:r>
            <a:r>
              <a:rPr lang="en-US" dirty="0" smtClean="0"/>
              <a:t>he </a:t>
            </a:r>
            <a:r>
              <a:rPr lang="en-US" dirty="0" smtClean="0"/>
              <a:t>could show </a:t>
            </a:r>
            <a:r>
              <a:rPr lang="en-US" dirty="0"/>
              <a:t>him </a:t>
            </a:r>
            <a:r>
              <a:rPr lang="en-US" dirty="0" smtClean="0"/>
              <a:t>the </a:t>
            </a:r>
            <a:r>
              <a:rPr lang="en-US" dirty="0"/>
              <a:t>way to </a:t>
            </a:r>
            <a:r>
              <a:rPr lang="en-US" dirty="0" smtClean="0"/>
              <a:t>the </a:t>
            </a:r>
            <a:r>
              <a:rPr lang="en-US" dirty="0"/>
              <a:t>nearest inn.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  </a:t>
            </a:r>
            <a:r>
              <a:rPr lang="en-US" dirty="0" smtClean="0"/>
              <a:t>The</a:t>
            </a:r>
            <a:r>
              <a:rPr lang="en-US" dirty="0"/>
              <a:t> traveler requested </a:t>
            </a:r>
            <a:r>
              <a:rPr lang="en-US" dirty="0" smtClean="0"/>
              <a:t>the </a:t>
            </a:r>
            <a:r>
              <a:rPr lang="en-US" dirty="0"/>
              <a:t>man if </a:t>
            </a:r>
            <a:r>
              <a:rPr lang="en-US" dirty="0" smtClean="0"/>
              <a:t>he </a:t>
            </a:r>
            <a:r>
              <a:rPr lang="en-US" dirty="0"/>
              <a:t>will show him </a:t>
            </a:r>
            <a:r>
              <a:rPr lang="en-US" dirty="0" smtClean="0"/>
              <a:t>the </a:t>
            </a:r>
            <a:r>
              <a:rPr lang="en-US" dirty="0"/>
              <a:t>way to </a:t>
            </a:r>
            <a:r>
              <a:rPr lang="en-US" dirty="0" smtClean="0"/>
              <a:t>the </a:t>
            </a:r>
            <a:r>
              <a:rPr lang="en-US" dirty="0"/>
              <a:t>nearest inn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  </a:t>
            </a:r>
            <a:r>
              <a:rPr lang="en-US" dirty="0" smtClean="0"/>
              <a:t>The</a:t>
            </a:r>
            <a:r>
              <a:rPr lang="en-US" dirty="0"/>
              <a:t> traveler requested </a:t>
            </a:r>
            <a:r>
              <a:rPr lang="en-US" dirty="0" smtClean="0"/>
              <a:t>the </a:t>
            </a:r>
            <a:r>
              <a:rPr lang="en-US" dirty="0"/>
              <a:t>man if </a:t>
            </a:r>
            <a:r>
              <a:rPr lang="en-US" dirty="0" smtClean="0"/>
              <a:t>he </a:t>
            </a:r>
            <a:r>
              <a:rPr lang="en-US" dirty="0"/>
              <a:t>can show him </a:t>
            </a:r>
            <a:r>
              <a:rPr lang="en-US" dirty="0" smtClean="0"/>
              <a:t>the </a:t>
            </a:r>
            <a:r>
              <a:rPr lang="en-US" dirty="0"/>
              <a:t>way to </a:t>
            </a:r>
            <a:r>
              <a:rPr lang="en-US" dirty="0" smtClean="0"/>
              <a:t>the </a:t>
            </a:r>
            <a:r>
              <a:rPr lang="en-US" dirty="0"/>
              <a:t>nearest inn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/>
              <a:t> </a:t>
            </a:r>
            <a:r>
              <a:rPr lang="en-US" dirty="0" smtClean="0"/>
              <a:t>The</a:t>
            </a:r>
            <a:r>
              <a:rPr lang="en-US" dirty="0"/>
              <a:t> traveler asked that will </a:t>
            </a:r>
            <a:r>
              <a:rPr lang="en-US" dirty="0" smtClean="0"/>
              <a:t>he </a:t>
            </a:r>
            <a:r>
              <a:rPr lang="en-US" dirty="0"/>
              <a:t>show him </a:t>
            </a:r>
            <a:r>
              <a:rPr lang="en-US" dirty="0" smtClean="0"/>
              <a:t>the </a:t>
            </a:r>
            <a:r>
              <a:rPr lang="en-US" dirty="0"/>
              <a:t>way to </a:t>
            </a:r>
            <a:r>
              <a:rPr lang="en-US" dirty="0" smtClean="0"/>
              <a:t>the </a:t>
            </a:r>
            <a:r>
              <a:rPr lang="en-US" dirty="0"/>
              <a:t>neatest inn.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2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7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OPTION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137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8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Q4. </a:t>
            </a:r>
            <a:r>
              <a:rPr lang="en-US" dirty="0" err="1"/>
              <a:t>Gandhiji</a:t>
            </a:r>
            <a:r>
              <a:rPr lang="en-US" dirty="0"/>
              <a:t> said, “Independence is </a:t>
            </a:r>
            <a:r>
              <a:rPr lang="en-US" dirty="0" smtClean="0"/>
              <a:t>the </a:t>
            </a:r>
            <a:r>
              <a:rPr lang="en-US" dirty="0"/>
              <a:t>birthright of every nation.”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Gandhiji</a:t>
            </a:r>
            <a:r>
              <a:rPr lang="en-US" dirty="0" smtClean="0"/>
              <a:t> </a:t>
            </a:r>
            <a:r>
              <a:rPr lang="en-US" dirty="0"/>
              <a:t>said that Independence is </a:t>
            </a:r>
            <a:r>
              <a:rPr lang="en-US" dirty="0" smtClean="0"/>
              <a:t>the </a:t>
            </a:r>
            <a:r>
              <a:rPr lang="en-US" dirty="0"/>
              <a:t>birthright of every nation.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Gandhiji</a:t>
            </a:r>
            <a:r>
              <a:rPr lang="en-US" dirty="0" smtClean="0"/>
              <a:t> </a:t>
            </a:r>
            <a:r>
              <a:rPr lang="en-US" dirty="0"/>
              <a:t>said that Independence was </a:t>
            </a:r>
            <a:r>
              <a:rPr lang="en-US" dirty="0" smtClean="0"/>
              <a:t>the </a:t>
            </a:r>
            <a:r>
              <a:rPr lang="en-US" dirty="0"/>
              <a:t>birthright of every nation.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Gandhiji</a:t>
            </a:r>
            <a:r>
              <a:rPr lang="en-US" dirty="0" smtClean="0"/>
              <a:t> </a:t>
            </a:r>
            <a:r>
              <a:rPr lang="en-US" dirty="0"/>
              <a:t>declared that Independence is </a:t>
            </a:r>
            <a:r>
              <a:rPr lang="en-US" dirty="0" smtClean="0"/>
              <a:t>the </a:t>
            </a:r>
            <a:r>
              <a:rPr lang="en-US" dirty="0"/>
              <a:t>birthright of every nation.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Gandhiji</a:t>
            </a:r>
            <a:r>
              <a:rPr lang="en-US" dirty="0" smtClean="0"/>
              <a:t> </a:t>
            </a:r>
            <a:r>
              <a:rPr lang="en-US" dirty="0"/>
              <a:t>said that Independence has been </a:t>
            </a:r>
            <a:r>
              <a:rPr lang="en-US" dirty="0" smtClean="0"/>
              <a:t>the </a:t>
            </a:r>
            <a:r>
              <a:rPr lang="en-US" dirty="0"/>
              <a:t>birthright of every nation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5215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CCC4-0B00-41E9-B8F1-3C54A6C76079}" type="slidenum">
              <a:rPr lang="en-IN" smtClean="0"/>
              <a:t>9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OPTION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639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117</TotalTime>
  <Words>921</Words>
  <Application>Microsoft Office PowerPoint</Application>
  <PresentationFormat>On-screen Show (4:3)</PresentationFormat>
  <Paragraphs>225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Civic</vt:lpstr>
      <vt:lpstr>Revision of PEL131</vt:lpstr>
      <vt:lpstr>UNIT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UNIT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Revision of PEL131</dc:title>
  <dc:creator>HP</dc:creator>
  <cp:lastModifiedBy>HP</cp:lastModifiedBy>
  <cp:revision>30</cp:revision>
  <dcterms:created xsi:type="dcterms:W3CDTF">2020-11-04T04:23:13Z</dcterms:created>
  <dcterms:modified xsi:type="dcterms:W3CDTF">2020-11-04T12:55:51Z</dcterms:modified>
</cp:coreProperties>
</file>