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Triggers and Cursors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-Ashu Mehta</a:t>
            </a:r>
          </a:p>
          <a:p>
            <a:r>
              <a:rPr lang="en-US" dirty="0" smtClean="0"/>
              <a:t>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PL/SQL trigger which will tell about </a:t>
            </a:r>
            <a:r>
              <a:rPr lang="en-US" sz="3600" dirty="0" smtClean="0"/>
              <a:t>the operation </a:t>
            </a:r>
            <a:r>
              <a:rPr lang="en-US" sz="3600" dirty="0"/>
              <a:t>performed on database.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or replace trigger t11</a:t>
            </a:r>
          </a:p>
          <a:p>
            <a:pPr marL="0" indent="0">
              <a:buNone/>
            </a:pPr>
            <a:r>
              <a:rPr lang="en-US" dirty="0"/>
              <a:t>Before INSERT or UPDATE or DELETE</a:t>
            </a:r>
          </a:p>
          <a:p>
            <a:pPr marL="0" indent="0">
              <a:buNone/>
            </a:pPr>
            <a:r>
              <a:rPr lang="en-US" dirty="0"/>
              <a:t>ON Student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IF INSERTING then</a:t>
            </a:r>
          </a:p>
          <a:p>
            <a:pPr marL="0" indent="0">
              <a:buNone/>
            </a:pPr>
            <a:r>
              <a:rPr lang="en-US" dirty="0"/>
              <a:t>Dbms_output.put_line(“operation performed inserting”);</a:t>
            </a:r>
          </a:p>
          <a:p>
            <a:pPr marL="0" indent="0">
              <a:buNone/>
            </a:pPr>
            <a:r>
              <a:rPr lang="en-US" dirty="0" smtClean="0"/>
              <a:t>ELSIF </a:t>
            </a:r>
            <a:r>
              <a:rPr lang="en-US" dirty="0"/>
              <a:t>UPDATING then</a:t>
            </a:r>
          </a:p>
          <a:p>
            <a:pPr marL="0" indent="0">
              <a:buNone/>
            </a:pPr>
            <a:r>
              <a:rPr lang="en-US" dirty="0"/>
              <a:t>Dbms_output.put_line(“operation performed Updating”);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Dbms_output.put_line(“operation performed Deletion”);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5868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cursor is a work area where the result of </a:t>
            </a:r>
            <a:r>
              <a:rPr lang="en-US" sz="2800" dirty="0" smtClean="0"/>
              <a:t>a SQL </a:t>
            </a:r>
            <a:r>
              <a:rPr lang="en-US" sz="2800" dirty="0"/>
              <a:t>query is stored at server side.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contents of a cursor are then displayed </a:t>
            </a:r>
            <a:r>
              <a:rPr lang="en-US" sz="2800" dirty="0" smtClean="0"/>
              <a:t>at client </a:t>
            </a:r>
            <a:r>
              <a:rPr lang="en-US" sz="2800" dirty="0"/>
              <a:t>machine via a network.</a:t>
            </a:r>
          </a:p>
          <a:p>
            <a:r>
              <a:rPr lang="en-US" sz="2800" dirty="0" smtClean="0"/>
              <a:t>Known </a:t>
            </a:r>
            <a:r>
              <a:rPr lang="en-US" sz="2800" dirty="0"/>
              <a:t>as active data set</a:t>
            </a:r>
          </a:p>
          <a:p>
            <a:pPr marL="342900" lvl="1" indent="0">
              <a:buNone/>
            </a:pPr>
            <a:r>
              <a:rPr lang="en-US" sz="2400" dirty="0"/>
              <a:t>– Declare a cursor</a:t>
            </a:r>
          </a:p>
          <a:p>
            <a:pPr marL="342900" lvl="1" indent="0">
              <a:buNone/>
            </a:pPr>
            <a:r>
              <a:rPr lang="en-US" sz="2400" dirty="0"/>
              <a:t>– Open a cursor</a:t>
            </a:r>
          </a:p>
          <a:p>
            <a:pPr marL="342900" lvl="1" indent="0">
              <a:buNone/>
            </a:pPr>
            <a:r>
              <a:rPr lang="en-US" sz="2400" dirty="0"/>
              <a:t>– Read from a cursor</a:t>
            </a:r>
          </a:p>
          <a:p>
            <a:pPr marL="342900" lvl="1" indent="0">
              <a:buNone/>
            </a:pPr>
            <a:r>
              <a:rPr lang="en-US" sz="2400" dirty="0"/>
              <a:t>– Close cursor</a:t>
            </a:r>
          </a:p>
        </p:txBody>
      </p:sp>
    </p:spTree>
    <p:extLst>
      <p:ext uri="{BB962C8B-B14F-4D97-AF65-F5344CB8AC3E}">
        <p14:creationId xmlns:p14="http://schemas.microsoft.com/office/powerpoint/2010/main" val="235946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Types of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Implicit cursor</a:t>
            </a:r>
          </a:p>
          <a:p>
            <a:pPr lvl="1"/>
            <a:r>
              <a:rPr lang="en-US" sz="2400" dirty="0" smtClean="0"/>
              <a:t>Work </a:t>
            </a:r>
            <a:r>
              <a:rPr lang="en-US" sz="2400" dirty="0"/>
              <a:t>area that is declared, opened and </a:t>
            </a:r>
            <a:r>
              <a:rPr lang="en-US" sz="2400" dirty="0" smtClean="0"/>
              <a:t>closed internally </a:t>
            </a:r>
            <a:r>
              <a:rPr lang="en-US" sz="2400" dirty="0"/>
              <a:t>by oracle engine.</a:t>
            </a:r>
          </a:p>
          <a:p>
            <a:r>
              <a:rPr lang="en-US" sz="2800" dirty="0" smtClean="0"/>
              <a:t>Explicit </a:t>
            </a:r>
            <a:r>
              <a:rPr lang="en-US" sz="2800" dirty="0"/>
              <a:t>cursor ( user defined)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Define in DECLARE section of PL/SQL block</a:t>
            </a:r>
          </a:p>
        </p:txBody>
      </p:sp>
    </p:spTree>
    <p:extLst>
      <p:ext uri="{BB962C8B-B14F-4D97-AF65-F5344CB8AC3E}">
        <p14:creationId xmlns:p14="http://schemas.microsoft.com/office/powerpoint/2010/main" val="7920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Cursor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%ISOPEN</a:t>
            </a:r>
          </a:p>
          <a:p>
            <a:r>
              <a:rPr lang="en-US" sz="2800" dirty="0" smtClean="0"/>
              <a:t>%</a:t>
            </a:r>
            <a:r>
              <a:rPr lang="en-US" sz="2800" dirty="0"/>
              <a:t>FOUND</a:t>
            </a:r>
          </a:p>
          <a:p>
            <a:r>
              <a:rPr lang="en-US" sz="2800" dirty="0" smtClean="0"/>
              <a:t>%</a:t>
            </a:r>
            <a:r>
              <a:rPr lang="en-US" sz="2800" dirty="0"/>
              <a:t>NOTFOUND</a:t>
            </a:r>
          </a:p>
          <a:p>
            <a:r>
              <a:rPr lang="en-US" sz="2800" dirty="0" smtClean="0"/>
              <a:t>%</a:t>
            </a:r>
            <a:r>
              <a:rPr lang="en-US" sz="2800" dirty="0"/>
              <a:t>ROWCOUNT</a:t>
            </a:r>
          </a:p>
        </p:txBody>
      </p:sp>
    </p:spTree>
    <p:extLst>
      <p:ext uri="{BB962C8B-B14F-4D97-AF65-F5344CB8AC3E}">
        <p14:creationId xmlns:p14="http://schemas.microsoft.com/office/powerpoint/2010/main" val="315628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SQL%ISOPEN</a:t>
            </a:r>
          </a:p>
          <a:p>
            <a:r>
              <a:rPr lang="en-US" sz="2800" dirty="0" smtClean="0"/>
              <a:t>SQL%FOUND</a:t>
            </a:r>
            <a:endParaRPr lang="en-US" sz="2800" dirty="0"/>
          </a:p>
          <a:p>
            <a:r>
              <a:rPr lang="en-US" sz="2800" dirty="0" smtClean="0"/>
              <a:t>SQL%NOTFOUND</a:t>
            </a:r>
            <a:endParaRPr lang="en-US" sz="2800" dirty="0"/>
          </a:p>
          <a:p>
            <a:r>
              <a:rPr lang="en-US" sz="2800" dirty="0" smtClean="0"/>
              <a:t>SQL%ROWCOUNT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62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PL/SQL block to count the number of</a:t>
            </a:r>
            <a:br>
              <a:rPr lang="en-US" dirty="0"/>
            </a:br>
            <a:r>
              <a:rPr lang="en-US" dirty="0"/>
              <a:t>rows affected by an 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Num </a:t>
            </a:r>
            <a:r>
              <a:rPr lang="en-US" dirty="0"/>
              <a:t>number(2);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/>
              <a:t>student set grade =‘b’ where </a:t>
            </a:r>
            <a:r>
              <a:rPr lang="en-US" dirty="0" smtClean="0"/>
              <a:t>grade=‘</a:t>
            </a:r>
            <a:r>
              <a:rPr lang="en-US" dirty="0"/>
              <a:t>c’;</a:t>
            </a:r>
          </a:p>
          <a:p>
            <a:pPr marL="0" indent="0">
              <a:buNone/>
            </a:pPr>
            <a:r>
              <a:rPr lang="en-US" dirty="0" smtClean="0"/>
              <a:t>Num</a:t>
            </a:r>
            <a:r>
              <a:rPr lang="en-US" dirty="0"/>
              <a:t>:=SQL%ROWCOUNT;</a:t>
            </a:r>
          </a:p>
          <a:p>
            <a:pPr marL="0" indent="0">
              <a:buNone/>
            </a:pPr>
            <a:r>
              <a:rPr lang="en-US" dirty="0" smtClean="0"/>
              <a:t>Dbms_output.put_line</a:t>
            </a:r>
            <a:r>
              <a:rPr lang="en-US" dirty="0"/>
              <a:t>(‘total rows affected </a:t>
            </a:r>
            <a:r>
              <a:rPr lang="en-US" dirty="0" smtClean="0"/>
              <a:t>=’|| </a:t>
            </a:r>
            <a:r>
              <a:rPr lang="en-US" dirty="0"/>
              <a:t>num);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840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Write a PL/SQL block to display a message </a:t>
            </a:r>
            <a:r>
              <a:rPr lang="en-US" dirty="0" smtClean="0"/>
              <a:t>that whether </a:t>
            </a:r>
            <a:r>
              <a:rPr lang="en-US" dirty="0"/>
              <a:t>a record is updated or not.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Update student set city = 'delhi' where rollno=:rollno;</a:t>
            </a:r>
          </a:p>
          <a:p>
            <a:pPr marL="0" indent="0">
              <a:buNone/>
            </a:pPr>
            <a:r>
              <a:rPr lang="en-US" dirty="0" smtClean="0"/>
              <a:t>If SQL%FOUND then</a:t>
            </a:r>
          </a:p>
          <a:p>
            <a:pPr marL="0" indent="0">
              <a:buNone/>
            </a:pPr>
            <a:r>
              <a:rPr lang="en-US" dirty="0" smtClean="0"/>
              <a:t>Dbms_output.put_line('record updated');</a:t>
            </a:r>
          </a:p>
          <a:p>
            <a:pPr marL="0" indent="0">
              <a:buNone/>
            </a:pPr>
            <a:r>
              <a:rPr lang="en-US" dirty="0" smtClean="0"/>
              <a:t>End if;</a:t>
            </a:r>
          </a:p>
          <a:p>
            <a:pPr marL="0" indent="0">
              <a:buNone/>
            </a:pPr>
            <a:r>
              <a:rPr lang="en-US" dirty="0" smtClean="0"/>
              <a:t>If SQL%NOTFOUND then</a:t>
            </a:r>
          </a:p>
          <a:p>
            <a:pPr marL="0" indent="0">
              <a:buNone/>
            </a:pPr>
            <a:r>
              <a:rPr lang="en-US" dirty="0" smtClean="0"/>
              <a:t>Dbms_output.put_line('record not updated');</a:t>
            </a:r>
          </a:p>
          <a:p>
            <a:pPr marL="0" indent="0">
              <a:buNone/>
            </a:pPr>
            <a:r>
              <a:rPr lang="en-US" dirty="0" smtClean="0"/>
              <a:t>End if;</a:t>
            </a:r>
          </a:p>
          <a:p>
            <a:pPr marL="0" indent="0"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%ISOPEN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%FOUND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%NOTFOUND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%ROWCOUNT</a:t>
            </a:r>
          </a:p>
        </p:txBody>
      </p:sp>
    </p:spTree>
    <p:extLst>
      <p:ext uri="{BB962C8B-B14F-4D97-AF65-F5344CB8AC3E}">
        <p14:creationId xmlns:p14="http://schemas.microsoft.com/office/powerpoint/2010/main" val="314312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Steps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Declare the cursor</a:t>
            </a:r>
          </a:p>
          <a:p>
            <a:pPr algn="l"/>
            <a:r>
              <a:rPr lang="en-US" sz="2800" dirty="0" smtClean="0"/>
              <a:t>Open </a:t>
            </a:r>
            <a:r>
              <a:rPr lang="en-US" sz="2800" dirty="0"/>
              <a:t>the </a:t>
            </a:r>
            <a:r>
              <a:rPr lang="en-US" sz="2800" dirty="0" smtClean="0"/>
              <a:t>cursor  </a:t>
            </a:r>
          </a:p>
          <a:p>
            <a:pPr algn="l"/>
            <a:r>
              <a:rPr lang="en-US" sz="2800" dirty="0" smtClean="0"/>
              <a:t>Using </a:t>
            </a:r>
            <a:r>
              <a:rPr lang="en-US" sz="2800" dirty="0"/>
              <a:t>loop, fetch the data from cursor </a:t>
            </a:r>
            <a:r>
              <a:rPr lang="en-US" sz="2800" dirty="0" smtClean="0"/>
              <a:t>one row </a:t>
            </a:r>
            <a:r>
              <a:rPr lang="en-US" sz="2800" dirty="0"/>
              <a:t>at a time and store in memory variable</a:t>
            </a:r>
          </a:p>
          <a:p>
            <a:pPr algn="l"/>
            <a:r>
              <a:rPr lang="en-US" sz="2800" dirty="0" smtClean="0"/>
              <a:t>Exit </a:t>
            </a:r>
            <a:r>
              <a:rPr lang="en-US" sz="2800" dirty="0"/>
              <a:t>from the loop</a:t>
            </a:r>
          </a:p>
          <a:p>
            <a:pPr algn="l"/>
            <a:r>
              <a:rPr lang="en-US" sz="2800" dirty="0" smtClean="0"/>
              <a:t>Close </a:t>
            </a:r>
            <a:r>
              <a:rPr lang="en-US" sz="2800" dirty="0"/>
              <a:t>the </a:t>
            </a:r>
            <a:r>
              <a:rPr lang="en-US" sz="2800" dirty="0" smtClean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183710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PL/SQL cursor to display the name of</a:t>
            </a:r>
            <a:br>
              <a:rPr lang="en-US" dirty="0"/>
            </a:br>
            <a:r>
              <a:rPr lang="en-US" dirty="0"/>
              <a:t>the students belonging to CSE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C123 is select name from student where </a:t>
            </a:r>
            <a:r>
              <a:rPr lang="en-US" dirty="0" smtClean="0"/>
              <a:t>branch =‘</a:t>
            </a:r>
            <a:r>
              <a:rPr lang="en-US" dirty="0"/>
              <a:t>CSE’;</a:t>
            </a:r>
          </a:p>
          <a:p>
            <a:pPr marL="0" indent="0">
              <a:buNone/>
            </a:pPr>
            <a:r>
              <a:rPr lang="en-US" dirty="0" smtClean="0"/>
              <a:t>my_name </a:t>
            </a:r>
            <a:r>
              <a:rPr lang="en-US" dirty="0"/>
              <a:t>student.name%type;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C123;</a:t>
            </a:r>
          </a:p>
          <a:p>
            <a:pPr marL="0" indent="0">
              <a:buNone/>
            </a:pPr>
            <a:r>
              <a:rPr lang="en-US" dirty="0" smtClean="0"/>
              <a:t>Loop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Fetch </a:t>
            </a:r>
            <a:r>
              <a:rPr lang="en-US" dirty="0"/>
              <a:t>C123 into my_name;</a:t>
            </a:r>
          </a:p>
          <a:p>
            <a:pPr marL="0" indent="0">
              <a:buNone/>
            </a:pPr>
            <a:r>
              <a:rPr lang="en-US" dirty="0" smtClean="0"/>
              <a:t>Exit </a:t>
            </a:r>
            <a:r>
              <a:rPr lang="en-US" dirty="0"/>
              <a:t>when C123%NotFound;</a:t>
            </a:r>
          </a:p>
          <a:p>
            <a:pPr marL="0" indent="0">
              <a:buNone/>
            </a:pPr>
            <a:r>
              <a:rPr lang="en-US" dirty="0" smtClean="0"/>
              <a:t>dbms_output.put_line(my_name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loop;</a:t>
            </a:r>
          </a:p>
          <a:p>
            <a:pPr marL="0" indent="0">
              <a:buNone/>
            </a:pPr>
            <a:r>
              <a:rPr lang="en-US" dirty="0" smtClean="0"/>
              <a:t>Close </a:t>
            </a:r>
            <a:r>
              <a:rPr lang="en-US" dirty="0"/>
              <a:t>C123;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245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that </a:t>
            </a:r>
            <a:r>
              <a:rPr lang="en-US" dirty="0" smtClean="0"/>
              <a:t>automatically executed </a:t>
            </a:r>
            <a:r>
              <a:rPr lang="en-US" dirty="0"/>
              <a:t>when some event occurs to </a:t>
            </a:r>
            <a:r>
              <a:rPr lang="en-US" dirty="0" smtClean="0"/>
              <a:t>data base</a:t>
            </a:r>
            <a:r>
              <a:rPr lang="en-US" dirty="0"/>
              <a:t>.</a:t>
            </a:r>
          </a:p>
          <a:p>
            <a:r>
              <a:rPr lang="en-US" dirty="0" smtClean="0"/>
              <a:t>Events </a:t>
            </a:r>
            <a:r>
              <a:rPr lang="en-US" dirty="0"/>
              <a:t>are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  <a:p>
            <a:pPr lvl="1"/>
            <a:r>
              <a:rPr lang="en-US" dirty="0" smtClean="0"/>
              <a:t>Delete</a:t>
            </a:r>
            <a:endParaRPr lang="en-US" dirty="0"/>
          </a:p>
          <a:p>
            <a:pPr lvl="1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vs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do not accept parameters.</a:t>
            </a:r>
          </a:p>
          <a:p>
            <a:r>
              <a:rPr lang="en-US" dirty="0" smtClean="0"/>
              <a:t>Triggers </a:t>
            </a:r>
            <a:r>
              <a:rPr lang="en-US" dirty="0"/>
              <a:t>are executed automatically </a:t>
            </a:r>
            <a:r>
              <a:rPr lang="en-US" dirty="0" smtClean="0"/>
              <a:t>without user </a:t>
            </a:r>
            <a:r>
              <a:rPr lang="en-US" dirty="0"/>
              <a:t>calling.</a:t>
            </a:r>
          </a:p>
        </p:txBody>
      </p:sp>
    </p:spTree>
    <p:extLst>
      <p:ext uri="{BB962C8B-B14F-4D97-AF65-F5344CB8AC3E}">
        <p14:creationId xmlns:p14="http://schemas.microsoft.com/office/powerpoint/2010/main" val="48650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Triggering event or statement</a:t>
            </a:r>
          </a:p>
          <a:p>
            <a:r>
              <a:rPr lang="en-US" dirty="0" smtClean="0"/>
              <a:t>Trigger </a:t>
            </a:r>
            <a:r>
              <a:rPr lang="en-US" dirty="0"/>
              <a:t>restriction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Is boolean value true or false.</a:t>
            </a:r>
          </a:p>
          <a:p>
            <a:r>
              <a:rPr lang="en-US" dirty="0" smtClean="0"/>
              <a:t>Trigger </a:t>
            </a:r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1331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trigger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for each row effected by trigger statement.</a:t>
            </a:r>
          </a:p>
          <a:p>
            <a:r>
              <a:rPr lang="en-US" dirty="0" smtClean="0"/>
              <a:t>Statement </a:t>
            </a:r>
            <a:r>
              <a:rPr lang="en-US" dirty="0"/>
              <a:t>trigger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once for triggering statements regardless </a:t>
            </a:r>
            <a:r>
              <a:rPr lang="en-US" dirty="0" smtClean="0"/>
              <a:t>of number </a:t>
            </a:r>
            <a:r>
              <a:rPr lang="en-US" dirty="0"/>
              <a:t>of rows effected.</a:t>
            </a:r>
          </a:p>
        </p:txBody>
      </p:sp>
    </p:spTree>
    <p:extLst>
      <p:ext uri="{BB962C8B-B14F-4D97-AF65-F5344CB8AC3E}">
        <p14:creationId xmlns:p14="http://schemas.microsoft.com/office/powerpoint/2010/main" val="103919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trigger</a:t>
            </a:r>
          </a:p>
          <a:p>
            <a:pPr lvl="1"/>
            <a:r>
              <a:rPr lang="en-US" dirty="0" smtClean="0"/>
              <a:t>Trigger </a:t>
            </a:r>
            <a:r>
              <a:rPr lang="en-US" dirty="0"/>
              <a:t>executes its trigger action before </a:t>
            </a:r>
            <a:r>
              <a:rPr lang="en-US" dirty="0" smtClean="0"/>
              <a:t>the triggering </a:t>
            </a:r>
            <a:r>
              <a:rPr lang="en-US" dirty="0"/>
              <a:t>statement</a:t>
            </a:r>
          </a:p>
          <a:p>
            <a:r>
              <a:rPr lang="en-US" dirty="0" smtClean="0"/>
              <a:t>AFTER </a:t>
            </a:r>
            <a:r>
              <a:rPr lang="en-US" dirty="0"/>
              <a:t>trigger</a:t>
            </a:r>
          </a:p>
          <a:p>
            <a:pPr lvl="1"/>
            <a:r>
              <a:rPr lang="en-US" dirty="0" smtClean="0"/>
              <a:t>Trigger </a:t>
            </a:r>
            <a:r>
              <a:rPr lang="en-US" dirty="0"/>
              <a:t>executes its trigger action after </a:t>
            </a:r>
            <a:r>
              <a:rPr lang="en-US" dirty="0" smtClean="0"/>
              <a:t>the triggering </a:t>
            </a:r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70452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trigger t11</a:t>
            </a:r>
          </a:p>
          <a:p>
            <a:pPr marL="0" indent="0">
              <a:buNone/>
            </a:pPr>
            <a:r>
              <a:rPr lang="en-US" dirty="0"/>
              <a:t>BEFORE/AFTER</a:t>
            </a:r>
          </a:p>
          <a:p>
            <a:pPr marL="0" indent="0">
              <a:buNone/>
            </a:pPr>
            <a:r>
              <a:rPr lang="en-US" dirty="0"/>
              <a:t>DELETE/INSERT/UPDATE of column name</a:t>
            </a:r>
          </a:p>
          <a:p>
            <a:pPr marL="0" indent="0">
              <a:buNone/>
            </a:pPr>
            <a:r>
              <a:rPr lang="en-US" dirty="0"/>
              <a:t>On table</a:t>
            </a:r>
          </a:p>
          <a:p>
            <a:pPr marL="0" indent="0">
              <a:buNone/>
            </a:pPr>
            <a:r>
              <a:rPr lang="en-US" dirty="0"/>
              <a:t>REFFERENCING OLD AS old, NEW AS new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condition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Variable declarations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Exception</a:t>
            </a:r>
          </a:p>
          <a:p>
            <a:pPr marL="0" indent="0">
              <a:buNone/>
            </a:pPr>
            <a:r>
              <a:rPr lang="en-US" dirty="0"/>
              <a:t>Error handling statements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71003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rite </a:t>
            </a:r>
            <a:r>
              <a:rPr lang="en-US" sz="3200" dirty="0"/>
              <a:t>a trigger that will copy a record in second </a:t>
            </a:r>
            <a:r>
              <a:rPr lang="en-US" sz="3200" dirty="0" smtClean="0"/>
              <a:t>table before </a:t>
            </a:r>
            <a:r>
              <a:rPr lang="en-US" sz="3200" dirty="0"/>
              <a:t>deleting the record in the 1st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or replace trigger </a:t>
            </a:r>
            <a:r>
              <a:rPr lang="en-US" dirty="0" smtClean="0"/>
              <a:t>trigger1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DELETE on </a:t>
            </a:r>
            <a:r>
              <a:rPr lang="en-US" dirty="0" smtClean="0"/>
              <a:t>table1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referencing OLD as OLD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smtClean="0"/>
              <a:t>table2 </a:t>
            </a:r>
            <a:r>
              <a:rPr lang="en-US" dirty="0"/>
              <a:t>values(:OLD.id,:OLD.name);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2233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Write a trigger that will copy a record in second table </a:t>
            </a:r>
            <a:r>
              <a:rPr lang="en-US" sz="3200" dirty="0" smtClean="0"/>
              <a:t>after inserting the </a:t>
            </a:r>
            <a:r>
              <a:rPr lang="en-US" sz="3200" dirty="0"/>
              <a:t>record in the 1st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or replace trigger </a:t>
            </a:r>
            <a:r>
              <a:rPr lang="en-US" dirty="0" smtClean="0"/>
              <a:t>trigger2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AFTER INSERT on </a:t>
            </a:r>
            <a:r>
              <a:rPr lang="en-US" dirty="0"/>
              <a:t>table1</a:t>
            </a:r>
          </a:p>
          <a:p>
            <a:pPr marL="0" indent="0">
              <a:buNone/>
            </a:pPr>
            <a:r>
              <a:rPr lang="en-US" dirty="0"/>
              <a:t>referencing </a:t>
            </a:r>
            <a:r>
              <a:rPr lang="en-US" dirty="0" smtClean="0"/>
              <a:t>NEW as 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Insert into table2 values</a:t>
            </a:r>
            <a:r>
              <a:rPr lang="en-US" dirty="0" smtClean="0"/>
              <a:t>(:NEW.id,:NEW.name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597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Triggers and Cursors</vt:lpstr>
      <vt:lpstr>Triggers</vt:lpstr>
      <vt:lpstr>Trigger vs procedures</vt:lpstr>
      <vt:lpstr>Parts of trigger</vt:lpstr>
      <vt:lpstr>Types of triggers</vt:lpstr>
      <vt:lpstr>PowerPoint Presentation</vt:lpstr>
      <vt:lpstr>Syntax-</vt:lpstr>
      <vt:lpstr>Write a trigger that will copy a record in second table before deleting the record in the 1st table</vt:lpstr>
      <vt:lpstr>Write a trigger that will copy a record in second table after inserting the record in the 1st table</vt:lpstr>
      <vt:lpstr>Create PL/SQL trigger which will tell about the operation performed on database.</vt:lpstr>
      <vt:lpstr>Cursors</vt:lpstr>
      <vt:lpstr>Types of cursors</vt:lpstr>
      <vt:lpstr>Cursor attributes</vt:lpstr>
      <vt:lpstr>Implicit cursors</vt:lpstr>
      <vt:lpstr>Write a PL/SQL block to count the number of rows affected by an update statement</vt:lpstr>
      <vt:lpstr>Write a PL/SQL block to display a message that whether a record is updated or not.</vt:lpstr>
      <vt:lpstr>Explicit cursors</vt:lpstr>
      <vt:lpstr>Steps of execution</vt:lpstr>
      <vt:lpstr>Write a PL/SQL cursor to display the name of the students belonging to CSE branch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and Cursors</dc:title>
  <dc:creator>ASHU</dc:creator>
  <cp:lastModifiedBy>ASHU</cp:lastModifiedBy>
  <cp:revision>4</cp:revision>
  <dcterms:created xsi:type="dcterms:W3CDTF">2006-08-16T00:00:00Z</dcterms:created>
  <dcterms:modified xsi:type="dcterms:W3CDTF">2020-10-21T10:31:48Z</dcterms:modified>
</cp:coreProperties>
</file>