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1" d="100"/>
          <a:sy n="101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09C16-4F9B-CA4C-9E02-F976C3988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14DB32-32B3-3840-AECE-AA01ACA79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A60399-E088-7949-A22F-AA396C37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BDA8-A689-B448-9BFA-F3A149180D7D}" type="datetimeFigureOut">
              <a:rPr kumimoji="1" lang="zh-CN" altLang="en-US" smtClean="0"/>
              <a:t>2020/3/20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ED0C89-26D6-DB48-821E-7F589A4E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39A5C-EC8E-1243-8A08-757A3738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4212-DF2F-034E-859C-3C6067504D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950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F3593-222B-9241-95D9-A4DA3B52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FEBBEB-F6ED-9443-9BBF-A09209573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B2047-53EA-2247-AC03-6A884208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BDA8-A689-B448-9BFA-F3A149180D7D}" type="datetimeFigureOut">
              <a:rPr kumimoji="1" lang="zh-CN" altLang="en-US" smtClean="0"/>
              <a:t>2020/3/20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286195-C528-AD45-AF7F-9A2F21CF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B09B85-A461-5045-9527-74659F6D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4212-DF2F-034E-859C-3C6067504D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42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C1C5A2-93F2-0A4E-809C-86D432BE1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E7AF4F-3D8F-F149-893D-E54AC7064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BA531B-643D-3A4B-BF8C-1462872D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BDA8-A689-B448-9BFA-F3A149180D7D}" type="datetimeFigureOut">
              <a:rPr kumimoji="1" lang="zh-CN" altLang="en-US" smtClean="0"/>
              <a:t>2020/3/20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8E702E-64AF-4A4E-84DC-06594442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C92DB-12D0-A242-BC5A-CF36A2D6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4212-DF2F-034E-859C-3C6067504D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798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12642-8D18-3B41-AD1C-CA495AD1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3A241-F66E-B94E-9C15-C4A7A9255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FA9A3-E544-D942-B81F-670DD0AF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BDA8-A689-B448-9BFA-F3A149180D7D}" type="datetimeFigureOut">
              <a:rPr kumimoji="1" lang="zh-CN" altLang="en-US" smtClean="0"/>
              <a:t>2020/3/20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87121-45F3-D64C-BCFE-03050AB9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2709B-5CE5-7E4B-B0A7-9443A9C1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4212-DF2F-034E-859C-3C6067504D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316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18E99-5435-8B47-A5F1-7BC64A6D3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DEA0CA-5AE1-5843-B218-E169D1EF8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C9189D-C630-5C41-A8FF-338656DD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BDA8-A689-B448-9BFA-F3A149180D7D}" type="datetimeFigureOut">
              <a:rPr kumimoji="1" lang="zh-CN" altLang="en-US" smtClean="0"/>
              <a:t>2020/3/20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2C46F8-198F-EC42-93C1-C26486AE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F1B04-ED61-6F44-B431-9F8C4624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4212-DF2F-034E-859C-3C6067504D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68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312CB-7CDC-294E-98EA-428AAF6E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841CAF-88B9-E648-9CD5-F1283B7ED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807D38-91DD-204A-9543-986A6E65A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34C6CE-2678-9B48-9BD1-827CF0E2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BDA8-A689-B448-9BFA-F3A149180D7D}" type="datetimeFigureOut">
              <a:rPr kumimoji="1" lang="zh-CN" altLang="en-US" smtClean="0"/>
              <a:t>2020/3/20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89AF5E-0CA2-6A45-A96E-E93E5424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BDC0D8-85C6-1D4B-BFBB-1C3240E5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4212-DF2F-034E-859C-3C6067504D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996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CA915-A773-AD40-9D3C-A62BB0679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B1DD0A-0963-D647-ACBE-58498B741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8B4F7F-23BA-5D4C-A18E-5A533FE4D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AAFF08-4343-C041-9F25-98E4FC396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9F3476-C117-5745-BD8A-28C4E614D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71F41F-36E5-994C-AC61-F7B1F6022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BDA8-A689-B448-9BFA-F3A149180D7D}" type="datetimeFigureOut">
              <a:rPr kumimoji="1" lang="zh-CN" altLang="en-US" smtClean="0"/>
              <a:t>2020/3/20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1DBC57-AB89-D24D-BB36-70AD6BF53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344A24-B93F-1542-AC70-079526F4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4212-DF2F-034E-859C-3C6067504D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622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E9FC4-E31B-814D-AEB4-79F52C923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9E2563-95C1-844B-A06C-47416D46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BDA8-A689-B448-9BFA-F3A149180D7D}" type="datetimeFigureOut">
              <a:rPr kumimoji="1" lang="zh-CN" altLang="en-US" smtClean="0"/>
              <a:t>2020/3/20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71E653-8553-C54E-A32C-67276FE8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28758B-E9D6-3A40-8CB4-88B3D18A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4212-DF2F-034E-859C-3C6067504D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303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420D50-4934-9B4F-9F4D-3009FAD1D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BDA8-A689-B448-9BFA-F3A149180D7D}" type="datetimeFigureOut">
              <a:rPr kumimoji="1" lang="zh-CN" altLang="en-US" smtClean="0"/>
              <a:t>2020/3/20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4F88F7-0AB9-504E-B449-B124B8F6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62167F-21EE-3543-AF27-8376E4FC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4212-DF2F-034E-859C-3C6067504D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902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3E3FD-9A7B-5849-8F4A-8DE82C4B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6FCEC-F138-A945-9F05-BE1C4CF7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90201E-B190-7444-8CE5-3E95CA50E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EB0DEE-4F31-0E41-AE86-067DB437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BDA8-A689-B448-9BFA-F3A149180D7D}" type="datetimeFigureOut">
              <a:rPr kumimoji="1" lang="zh-CN" altLang="en-US" smtClean="0"/>
              <a:t>2020/3/20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365458-8B6E-8C46-903E-93B1B0E3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54E599-6E52-D042-A853-73681E5F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4212-DF2F-034E-859C-3C6067504D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608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8EFD5-CDEC-D94F-8984-90878149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358741-6B15-E44F-BC6B-1D99E321E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AE7A0C-23FF-0043-94AC-B3D9DFAE1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405109-3D84-C74B-B2F7-119A7666D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BDA8-A689-B448-9BFA-F3A149180D7D}" type="datetimeFigureOut">
              <a:rPr kumimoji="1" lang="zh-CN" altLang="en-US" smtClean="0"/>
              <a:t>2020/3/20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0BA0A4-FA71-294D-9112-9534F8A5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0F5184-42D6-0441-8A75-818B12A9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4212-DF2F-034E-859C-3C6067504D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273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9D37C7-7860-284C-B1B8-9CC5B7BDD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32FB5E-A849-1C42-8BBE-B030EC9BB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E2850-F841-1D40-959A-AB4E07C6D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BDA8-A689-B448-9BFA-F3A149180D7D}" type="datetimeFigureOut">
              <a:rPr kumimoji="1" lang="zh-CN" altLang="en-US" smtClean="0"/>
              <a:t>2020/3/20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0E3639-99FF-DE4B-AFD0-44B5675E5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75513C-10D3-2C4B-89F7-0B6E906B9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24212-DF2F-034E-859C-3C6067504D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902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FE02AB-DBD3-ED4E-B006-EEDBF016BA7A}"/>
              </a:ext>
            </a:extLst>
          </p:cNvPr>
          <p:cNvSpPr/>
          <p:nvPr/>
        </p:nvSpPr>
        <p:spPr>
          <a:xfrm>
            <a:off x="4511675" y="292100"/>
            <a:ext cx="2082800" cy="105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Input Customer information</a:t>
            </a:r>
          </a:p>
          <a:p>
            <a:pPr algn="ctr"/>
            <a:r>
              <a:rPr kumimoji="1" lang="en-US" altLang="zh-CN" sz="1400" dirty="0"/>
              <a:t>(age, gender, income…)</a:t>
            </a:r>
            <a:endParaRPr kumimoji="1"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EF0EA7-BB51-0B4E-9FFA-F0F1156B88B1}"/>
              </a:ext>
            </a:extLst>
          </p:cNvPr>
          <p:cNvSpPr/>
          <p:nvPr/>
        </p:nvSpPr>
        <p:spPr>
          <a:xfrm>
            <a:off x="1371600" y="1968500"/>
            <a:ext cx="1930400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Put this customer with each offer together</a:t>
            </a:r>
            <a:endParaRPr kumimoji="1" lang="zh-CN" altLang="en-US" sz="14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B485663-561E-824A-AB2D-758E46942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053843"/>
              </p:ext>
            </p:extLst>
          </p:nvPr>
        </p:nvGraphicFramePr>
        <p:xfrm>
          <a:off x="5921375" y="87630"/>
          <a:ext cx="11303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1138245676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en-US" altLang="zh-CN" dirty="0"/>
                        <a:t>Person1</a:t>
                      </a:r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17619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5513404-FC1C-C94F-B37A-D129382C3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033772"/>
              </p:ext>
            </p:extLst>
          </p:nvPr>
        </p:nvGraphicFramePr>
        <p:xfrm>
          <a:off x="3302000" y="1869440"/>
          <a:ext cx="151765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8825">
                  <a:extLst>
                    <a:ext uri="{9D8B030D-6E8A-4147-A177-3AD203B41FA5}">
                      <a16:colId xmlns:a16="http://schemas.microsoft.com/office/drawing/2014/main" val="3110105194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3436208343"/>
                    </a:ext>
                  </a:extLst>
                </a:gridCol>
              </a:tblGrid>
              <a:tr h="231140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Person 1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Offer 1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687657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Person 1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Offer 2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1684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Person 1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Offer 3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75760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…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…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204904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ECC185F1-4107-EC4B-9650-B1FF6490D2FF}"/>
              </a:ext>
            </a:extLst>
          </p:cNvPr>
          <p:cNvSpPr/>
          <p:nvPr/>
        </p:nvSpPr>
        <p:spPr>
          <a:xfrm>
            <a:off x="1104900" y="3429000"/>
            <a:ext cx="2197100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Predict whether this person will be effected by each offer</a:t>
            </a:r>
            <a:endParaRPr kumimoji="1" lang="zh-CN" altLang="en-US" sz="1400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3B9A96B-E93F-C64C-B940-B642E8E60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770997"/>
              </p:ext>
            </p:extLst>
          </p:nvPr>
        </p:nvGraphicFramePr>
        <p:xfrm>
          <a:off x="3302000" y="3329940"/>
          <a:ext cx="255905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017">
                  <a:extLst>
                    <a:ext uri="{9D8B030D-6E8A-4147-A177-3AD203B41FA5}">
                      <a16:colId xmlns:a16="http://schemas.microsoft.com/office/drawing/2014/main" val="3110105194"/>
                    </a:ext>
                  </a:extLst>
                </a:gridCol>
                <a:gridCol w="853017">
                  <a:extLst>
                    <a:ext uri="{9D8B030D-6E8A-4147-A177-3AD203B41FA5}">
                      <a16:colId xmlns:a16="http://schemas.microsoft.com/office/drawing/2014/main" val="3436208343"/>
                    </a:ext>
                  </a:extLst>
                </a:gridCol>
                <a:gridCol w="853017">
                  <a:extLst>
                    <a:ext uri="{9D8B030D-6E8A-4147-A177-3AD203B41FA5}">
                      <a16:colId xmlns:a16="http://schemas.microsoft.com/office/drawing/2014/main" val="3106911790"/>
                    </a:ext>
                  </a:extLst>
                </a:gridCol>
              </a:tblGrid>
              <a:tr h="231140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Person 1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Offer 1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effect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687657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Person 1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Offer 2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not effect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1684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Person 1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Offer 3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effect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75760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…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…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…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204904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F77BB9C4-2851-BF42-8C2F-47F2F289D729}"/>
              </a:ext>
            </a:extLst>
          </p:cNvPr>
          <p:cNvSpPr/>
          <p:nvPr/>
        </p:nvSpPr>
        <p:spPr>
          <a:xfrm>
            <a:off x="7048500" y="1869440"/>
            <a:ext cx="1930400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Calculate this customer belongs to which user group</a:t>
            </a:r>
            <a:endParaRPr kumimoji="1"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CAC211-E322-1B4A-BA84-D761AD24DD52}"/>
              </a:ext>
            </a:extLst>
          </p:cNvPr>
          <p:cNvSpPr/>
          <p:nvPr/>
        </p:nvSpPr>
        <p:spPr>
          <a:xfrm>
            <a:off x="7048500" y="3012440"/>
            <a:ext cx="1930400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Search this user group’s offer score</a:t>
            </a:r>
            <a:endParaRPr kumimoji="1" lang="zh-CN" altLang="en-US" sz="1400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DE394755-137B-B34E-9252-9FF56D427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656174"/>
              </p:ext>
            </p:extLst>
          </p:nvPr>
        </p:nvGraphicFramePr>
        <p:xfrm>
          <a:off x="8940799" y="1905000"/>
          <a:ext cx="1517650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8825">
                  <a:extLst>
                    <a:ext uri="{9D8B030D-6E8A-4147-A177-3AD203B41FA5}">
                      <a16:colId xmlns:a16="http://schemas.microsoft.com/office/drawing/2014/main" val="3110105194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3436208343"/>
                    </a:ext>
                  </a:extLst>
                </a:gridCol>
              </a:tblGrid>
              <a:tr h="231140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Person 1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Group A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687657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DD06D5D5-6AAC-AE43-A57B-5B1FAAD41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098502"/>
              </p:ext>
            </p:extLst>
          </p:nvPr>
        </p:nvGraphicFramePr>
        <p:xfrm>
          <a:off x="8978900" y="2872740"/>
          <a:ext cx="3124201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1">
                  <a:extLst>
                    <a:ext uri="{9D8B030D-6E8A-4147-A177-3AD203B41FA5}">
                      <a16:colId xmlns:a16="http://schemas.microsoft.com/office/drawing/2014/main" val="311010519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53760443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43620834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6158847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Person 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Group A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Offer 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Effect Score: 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687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Person 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Group A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Offer 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Effect Score: 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1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Person 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Group A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Offer 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Effect Score: 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75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…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…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…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…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204904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1549B222-9D55-B04D-83EC-F3D6F4A4370A}"/>
              </a:ext>
            </a:extLst>
          </p:cNvPr>
          <p:cNvSpPr/>
          <p:nvPr/>
        </p:nvSpPr>
        <p:spPr>
          <a:xfrm>
            <a:off x="7048500" y="4157980"/>
            <a:ext cx="1930400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Select the best offer</a:t>
            </a:r>
            <a:endParaRPr kumimoji="1" lang="zh-CN" altLang="en-US" sz="1400" dirty="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5A12A328-35EB-A048-9302-42E9D0C29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272018"/>
              </p:ext>
            </p:extLst>
          </p:nvPr>
        </p:nvGraphicFramePr>
        <p:xfrm>
          <a:off x="8940799" y="4455160"/>
          <a:ext cx="3124201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1">
                  <a:extLst>
                    <a:ext uri="{9D8B030D-6E8A-4147-A177-3AD203B41FA5}">
                      <a16:colId xmlns:a16="http://schemas.microsoft.com/office/drawing/2014/main" val="311010519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53760443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43620834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6158847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Person 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Group A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Offer 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Effect Score: 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75760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E206A0D2-F9C3-F349-8E5D-3F9F2BE46DA7}"/>
              </a:ext>
            </a:extLst>
          </p:cNvPr>
          <p:cNvSpPr/>
          <p:nvPr/>
        </p:nvSpPr>
        <p:spPr>
          <a:xfrm>
            <a:off x="4339431" y="5416193"/>
            <a:ext cx="2427287" cy="481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Combine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2 model result to get final decision</a:t>
            </a:r>
            <a:endParaRPr kumimoji="1" lang="zh-CN" altLang="en-US" sz="1400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6E9A928-AA8D-D646-8233-9301D3203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884806"/>
              </p:ext>
            </p:extLst>
          </p:nvPr>
        </p:nvGraphicFramePr>
        <p:xfrm>
          <a:off x="6766718" y="5534938"/>
          <a:ext cx="1257301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1">
                  <a:extLst>
                    <a:ext uri="{9D8B030D-6E8A-4147-A177-3AD203B41FA5}">
                      <a16:colId xmlns:a16="http://schemas.microsoft.com/office/drawing/2014/main" val="311010519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4362083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Person 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Offer 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75760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4F7B31EB-11A3-674D-9157-E1567F5A2D84}"/>
              </a:ext>
            </a:extLst>
          </p:cNvPr>
          <p:cNvSpPr txBox="1"/>
          <p:nvPr/>
        </p:nvSpPr>
        <p:spPr>
          <a:xfrm>
            <a:off x="4087019" y="5939711"/>
            <a:ext cx="3937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/>
              <a:t>only when offer are both predicted as effect from Model 1 and selected from Model 2, this offer will be recommend to sent</a:t>
            </a:r>
            <a:endParaRPr kumimoji="1" lang="zh-CN" altLang="en-US" sz="1100" dirty="0"/>
          </a:p>
        </p:txBody>
      </p:sp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9C27122D-000E-A743-977D-B8BB0A438736}"/>
              </a:ext>
            </a:extLst>
          </p:cNvPr>
          <p:cNvCxnSpPr>
            <a:stCxn id="4" idx="1"/>
            <a:endCxn id="6" idx="0"/>
          </p:cNvCxnSpPr>
          <p:nvPr/>
        </p:nvCxnSpPr>
        <p:spPr>
          <a:xfrm rot="10800000" flipV="1">
            <a:off x="2336801" y="819150"/>
            <a:ext cx="2174875" cy="1149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>
            <a:extLst>
              <a:ext uri="{FF2B5EF4-FFF2-40B4-BE49-F238E27FC236}">
                <a16:creationId xmlns:a16="http://schemas.microsoft.com/office/drawing/2014/main" id="{B9E1AEE7-0A2F-114C-98F1-DC8D7E870E8B}"/>
              </a:ext>
            </a:extLst>
          </p:cNvPr>
          <p:cNvCxnSpPr>
            <a:cxnSpLocks/>
            <a:stCxn id="4" idx="3"/>
            <a:endCxn id="12" idx="0"/>
          </p:cNvCxnSpPr>
          <p:nvPr/>
        </p:nvCxnSpPr>
        <p:spPr>
          <a:xfrm>
            <a:off x="6594475" y="819150"/>
            <a:ext cx="1419225" cy="1050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290AB364-9EE1-794B-9DEE-EE0AC0E18E6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336800" y="2806700"/>
            <a:ext cx="0" cy="62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0ECFFBF9-AF78-1A43-BFD2-39F3F25CC116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8013700" y="270764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B7EDD84C-63CD-6549-A00B-931DA50D981A}"/>
              </a:ext>
            </a:extLst>
          </p:cNvPr>
          <p:cNvCxnSpPr/>
          <p:nvPr/>
        </p:nvCxnSpPr>
        <p:spPr>
          <a:xfrm>
            <a:off x="8013700" y="38481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33D14705-269E-5041-AC44-43E8B1745EEA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 rot="16200000" flipH="1">
            <a:off x="3303766" y="3166883"/>
            <a:ext cx="1148993" cy="3349625"/>
          </a:xfrm>
          <a:prstGeom prst="bentConnector3">
            <a:avLst>
              <a:gd name="adj1" fmla="val 643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>
            <a:extLst>
              <a:ext uri="{FF2B5EF4-FFF2-40B4-BE49-F238E27FC236}">
                <a16:creationId xmlns:a16="http://schemas.microsoft.com/office/drawing/2014/main" id="{58F8FFB3-CB84-5E49-B902-56E4A1EB9F7E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 rot="5400000">
            <a:off x="6573382" y="3975874"/>
            <a:ext cx="420013" cy="24606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DCA339AC-2EE1-AA4C-A17A-2AC480B0D1CE}"/>
              </a:ext>
            </a:extLst>
          </p:cNvPr>
          <p:cNvSpPr/>
          <p:nvPr/>
        </p:nvSpPr>
        <p:spPr>
          <a:xfrm>
            <a:off x="1606550" y="1063625"/>
            <a:ext cx="1485900" cy="660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Model 1</a:t>
            </a:r>
            <a:endParaRPr kumimoji="1"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C8EEA74-DED1-3740-BB51-EDA89945CFF1}"/>
              </a:ext>
            </a:extLst>
          </p:cNvPr>
          <p:cNvSpPr/>
          <p:nvPr/>
        </p:nvSpPr>
        <p:spPr>
          <a:xfrm>
            <a:off x="7270750" y="1000482"/>
            <a:ext cx="1485900" cy="660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Model 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441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167</Words>
  <Application>Microsoft Macintosh PowerPoint</Application>
  <PresentationFormat>宽屏</PresentationFormat>
  <Paragraphs>56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Vickie</dc:creator>
  <cp:lastModifiedBy>Liu Vickie</cp:lastModifiedBy>
  <cp:revision>3</cp:revision>
  <dcterms:created xsi:type="dcterms:W3CDTF">2020-03-20T14:58:38Z</dcterms:created>
  <dcterms:modified xsi:type="dcterms:W3CDTF">2020-03-20T15:25:22Z</dcterms:modified>
</cp:coreProperties>
</file>