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xamp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C# 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Protokol za prijenos informacija na WEB-u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Osnovna namjena je objava i prezentacija HTML dokumenata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Request/response princip rada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Poslužitelj/klijent (npr. server i web preglednik)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 metode - GET, POST, PUT, PATCH, DELETE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podrška u C#  -  HttpWebRequest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HttpWebRequest klasa (Deprecated)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.NET 1.0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System.Net namespace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Omogućava veću kontrolu nad requestom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(Postavljanje headera, cookies-a, timeout perioda…)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Primjer requesta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HttpWebRequest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599000" y="299275"/>
            <a:ext cx="53337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httpWebRequest =    								 (HttpWebRequest)WebRequest.Create("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http://example.com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var response = httpWebRequest.GetResponse();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/**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* System.IO StreamReader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*/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var stream = response.GetResponseStream();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var sr = new StreamReader(stream);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Console.WriteLine(sr.ReadToEnd());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podrška u C# - WebClient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WebClient klasa (Deprecated)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.NET 1.0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System.Net namespace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Jednostavnija wrapper klasa za HttpWebRequest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Omogućava najosnovnije operacije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podrška u C# - WebClient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Korisna za jednostavne HTTP requestove koji ne trebaju imati posebne zahtjeve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Potencijalno sporiji od HttpWebRequesta - zanemarivo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Smanjena količina koda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Primjer requesta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WebClient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599000" y="299275"/>
            <a:ext cx="53337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webClient = new WebClient();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response = webClient.DownloadString("http://example.com");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Console.WriteLine(response);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podrška u C# - HttpClient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Preferirani HTTP klijent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Bolja threading podrška, za razliku od HttpWebRequest i WebClient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async/await keywords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Orijentiran na podršku za Web API REST pozive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Problem je backwards compatibility, zahtjeva .NET 4.5 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title"/>
          </p:nvPr>
        </p:nvSpPr>
        <p:spPr>
          <a:xfrm>
            <a:off x="773700" y="485475"/>
            <a:ext cx="7596600" cy="76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Zaključak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4295550" y="15154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773700" y="1783675"/>
            <a:ext cx="7596600" cy="16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HttpWebRequest klasa za kontrolu i konfiguraciju requesta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WebClient za jednostavne request-ove i minimalizaciju koda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HttpClient za async request-ove i .NET 4.5 okruženje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