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36A2-1DC2-0443-1153-6CB7351D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3FAC-6D27-BD08-BB4B-A1FF2EA9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7B16-64A1-F667-1F0D-A5D2E98F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E6D9-2196-4BF3-2328-7FA8EF9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EA37-5A98-9185-BCA1-1663CA28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684E-3C73-F0F6-18D4-A5793231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C924-FAE7-8E50-F115-DB04FC54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5CEC4-702F-1327-AA7F-F290562F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BA34-B4F7-A827-988F-B87A6CC5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8FE6-0720-7D6D-E267-8FF8FB7E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43AA4-0BA2-83D4-2387-84963C5D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07AB-C336-6B87-6E25-D1947FFD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A201-06F2-8127-55A5-E2D9FB6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02B4-9E7A-63BB-37AD-FDB707F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FCA-5221-CA89-EA82-9E9F4773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AD0-9384-79E1-EBC5-873E9FAF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4BC6-07A8-4C1D-AED1-47C2E8F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AF58-73DC-E7CB-D483-EDD9BB7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0E65-E610-8892-01CE-1095955F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AF66-EC6A-B4DA-E8C5-ADA7951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BD5A-BF8C-F6BC-C018-E3C1F37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564-78F6-2B15-7F6A-D9B05A06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7DF4-5E14-ECEB-93E6-A59F4D2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554D-46A6-9115-DB2B-081C01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78CC-3680-81F9-EF99-1E8A698B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DE7-4AAE-3C03-D68A-BDF53864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1E07-3B43-C343-F733-3B14B783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9C00-6977-889C-C009-57BF80AFF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56B8-D5F9-7BB9-7355-0DEA92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9F15-F300-140B-8223-933ADA52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8C2C1-6B7F-0139-EF24-ADFBB73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1DC2-1DD7-33F5-3A57-D6525BDF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023C-3101-93D6-7434-DE0AEA5B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637C-3968-4128-793C-9DC16BBE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8991E-FA60-F755-170E-CD36D7FE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5225E-BE88-0CEB-4420-F1F0B3005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41486-9A19-CEE1-3F30-1DC2E466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DC56E-AD29-B21F-3B3C-069E896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E4E3A-B6C6-37B6-2C98-213634F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097-AFAE-844F-D5CE-0382FB8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D7C3C-42DB-3F97-09A9-8CB09A2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6D13-73DC-FB3D-7C7B-3E547A8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5E6AF-3A0D-8759-D1FA-CCF8F3A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E343-9FFD-1C8C-C246-EB023171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7665-0D0C-2055-1777-65C25947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BEB3-2785-28C8-4805-C711BB13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7FEA-EDD7-9091-38C3-9930C5E6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7E92-C971-3D94-4434-EB073375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44C23-DB69-1BD1-24C2-1BAB39D8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9EC2-B3AF-9D30-91EE-64F11448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CF9D-0F9C-4564-4A3C-73C84F6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012B-867A-413D-BA77-238AC0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9FE8-51BA-9392-7411-8EA5B526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11C6B-4E40-5E21-6C93-D1364C02E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C035-A211-776F-AAD6-37BA0689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D1F2-082E-E753-D25F-94ADD294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285F-729E-F2A0-4C80-D190673A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8664-E0D0-BAC5-4F9B-28A26E4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BC9F-232B-31BD-9D6C-3987FC6D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97A7-B618-2F31-838D-9B1EE470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C4DB-B293-BF2A-FEA3-850709C9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BE6-250E-4E23-9726-4B537797794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1ABD-6BBC-7D02-0076-C03DB0D52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21D3-B772-A5A0-0CCE-542F85EA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FDEB-E69B-45BF-B70B-10425908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706194E-C818-D88B-52BE-4C09534DD3A2}"/>
              </a:ext>
            </a:extLst>
          </p:cNvPr>
          <p:cNvSpPr/>
          <p:nvPr/>
        </p:nvSpPr>
        <p:spPr>
          <a:xfrm>
            <a:off x="230659" y="1127524"/>
            <a:ext cx="11751276" cy="546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2446689" y="1812859"/>
            <a:ext cx="7053921" cy="391761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3D77C5-7B7E-4129-2605-4D60BA49CF34}"/>
              </a:ext>
            </a:extLst>
          </p:cNvPr>
          <p:cNvSpPr/>
          <p:nvPr/>
        </p:nvSpPr>
        <p:spPr>
          <a:xfrm>
            <a:off x="2638360" y="2441211"/>
            <a:ext cx="5071013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Blueprint &amp; Data Pipeline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471FFF-E983-C42D-89AC-5A3AC561ACE6}"/>
              </a:ext>
            </a:extLst>
          </p:cNvPr>
          <p:cNvGrpSpPr/>
          <p:nvPr/>
        </p:nvGrpSpPr>
        <p:grpSpPr>
          <a:xfrm>
            <a:off x="446997" y="2539314"/>
            <a:ext cx="1142945" cy="2500184"/>
            <a:chOff x="446997" y="2539314"/>
            <a:chExt cx="1142945" cy="25001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D5955-B33E-CF61-039D-E8CE8E0CB3DB}"/>
                </a:ext>
              </a:extLst>
            </p:cNvPr>
            <p:cNvSpPr/>
            <p:nvPr/>
          </p:nvSpPr>
          <p:spPr>
            <a:xfrm>
              <a:off x="446997" y="2539314"/>
              <a:ext cx="1142945" cy="2500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1651B4-B1E6-9FBF-B6CB-CDF33F44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161" y="3258625"/>
              <a:ext cx="934829" cy="34074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BA7063-8192-7A22-A4B0-A755941A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9" r="2297"/>
            <a:stretch/>
          </p:blipFill>
          <p:spPr>
            <a:xfrm>
              <a:off x="496975" y="3663779"/>
              <a:ext cx="1042988" cy="549876"/>
            </a:xfrm>
            <a:prstGeom prst="rect">
              <a:avLst/>
            </a:prstGeom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015C379-5515-4CF0-11D4-C1D7F1AC428C}"/>
              </a:ext>
            </a:extLst>
          </p:cNvPr>
          <p:cNvGrpSpPr/>
          <p:nvPr/>
        </p:nvGrpSpPr>
        <p:grpSpPr>
          <a:xfrm>
            <a:off x="1589941" y="3557393"/>
            <a:ext cx="838161" cy="261610"/>
            <a:chOff x="1589942" y="3449504"/>
            <a:chExt cx="838161" cy="2616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E40B9-3809-AA54-8C85-D22CFE869469}"/>
                </a:ext>
              </a:extLst>
            </p:cNvPr>
            <p:cNvCxnSpPr/>
            <p:nvPr/>
          </p:nvCxnSpPr>
          <p:spPr>
            <a:xfrm>
              <a:off x="1589942" y="3663779"/>
              <a:ext cx="838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8ACD78-7A57-4D2F-E044-D375138FCC5A}"/>
                </a:ext>
              </a:extLst>
            </p:cNvPr>
            <p:cNvSpPr txBox="1"/>
            <p:nvPr/>
          </p:nvSpPr>
          <p:spPr>
            <a:xfrm>
              <a:off x="1650676" y="3449504"/>
              <a:ext cx="716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658453" y="2384840"/>
            <a:ext cx="7166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56E555-A7F7-C81F-7411-65E9689C0EA4}"/>
              </a:ext>
            </a:extLst>
          </p:cNvPr>
          <p:cNvGrpSpPr/>
          <p:nvPr/>
        </p:nvGrpSpPr>
        <p:grpSpPr>
          <a:xfrm>
            <a:off x="2858210" y="3150417"/>
            <a:ext cx="1228423" cy="971318"/>
            <a:chOff x="2691390" y="3150417"/>
            <a:chExt cx="1228423" cy="9713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4551C-31C5-DC2E-5126-5C1D2D77A330}"/>
                </a:ext>
              </a:extLst>
            </p:cNvPr>
            <p:cNvSpPr/>
            <p:nvPr/>
          </p:nvSpPr>
          <p:spPr>
            <a:xfrm>
              <a:off x="2691390" y="3150417"/>
              <a:ext cx="1228423" cy="971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Extract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Pre-processing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1D8DAE-037C-8B83-DA3B-E61AEA4BD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40"/>
            <a:stretch/>
          </p:blipFill>
          <p:spPr>
            <a:xfrm>
              <a:off x="2785101" y="3231016"/>
              <a:ext cx="747739" cy="2030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4A0EDC-E860-F012-0939-419B7F5B3047}"/>
              </a:ext>
            </a:extLst>
          </p:cNvPr>
          <p:cNvGrpSpPr/>
          <p:nvPr/>
        </p:nvGrpSpPr>
        <p:grpSpPr>
          <a:xfrm>
            <a:off x="4648256" y="3361962"/>
            <a:ext cx="1361777" cy="511299"/>
            <a:chOff x="5090984" y="3663779"/>
            <a:chExt cx="1661984" cy="6240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40705-F598-88BB-6A5F-6D86703A2B89}"/>
                </a:ext>
              </a:extLst>
            </p:cNvPr>
            <p:cNvSpPr/>
            <p:nvPr/>
          </p:nvSpPr>
          <p:spPr>
            <a:xfrm>
              <a:off x="5090984" y="3663779"/>
              <a:ext cx="1661984" cy="62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49CFA2-2A73-AE0D-A852-B76C467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4748" y="3807801"/>
              <a:ext cx="1374455" cy="310705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068B10-1596-7BBC-D7D1-5ECF64B5DC03}"/>
              </a:ext>
            </a:extLst>
          </p:cNvPr>
          <p:cNvCxnSpPr>
            <a:cxnSpLocks/>
          </p:cNvCxnSpPr>
          <p:nvPr/>
        </p:nvCxnSpPr>
        <p:spPr>
          <a:xfrm>
            <a:off x="4096700" y="3619321"/>
            <a:ext cx="550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9B2226-9B63-F3E7-DCE3-DD2783C3046D}"/>
              </a:ext>
            </a:extLst>
          </p:cNvPr>
          <p:cNvSpPr txBox="1"/>
          <p:nvPr/>
        </p:nvSpPr>
        <p:spPr>
          <a:xfrm>
            <a:off x="4092437" y="3390251"/>
            <a:ext cx="50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36087-9709-3B8C-CCCB-4F38E7F60CDC}"/>
              </a:ext>
            </a:extLst>
          </p:cNvPr>
          <p:cNvCxnSpPr>
            <a:cxnSpLocks/>
          </p:cNvCxnSpPr>
          <p:nvPr/>
        </p:nvCxnSpPr>
        <p:spPr>
          <a:xfrm>
            <a:off x="6008326" y="3632963"/>
            <a:ext cx="68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90BBDC-E268-A27E-2C3D-C5D489895D5C}"/>
              </a:ext>
            </a:extLst>
          </p:cNvPr>
          <p:cNvSpPr txBox="1"/>
          <p:nvPr/>
        </p:nvSpPr>
        <p:spPr>
          <a:xfrm>
            <a:off x="5967582" y="3425893"/>
            <a:ext cx="73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FA76DE-BC14-AE03-AFCD-255C44F6934D}"/>
              </a:ext>
            </a:extLst>
          </p:cNvPr>
          <p:cNvGrpSpPr/>
          <p:nvPr/>
        </p:nvGrpSpPr>
        <p:grpSpPr>
          <a:xfrm>
            <a:off x="6691009" y="3284284"/>
            <a:ext cx="854218" cy="645951"/>
            <a:chOff x="7417972" y="3663780"/>
            <a:chExt cx="854218" cy="6459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3D54D2-41A1-0B5B-04AB-CA922F3B0C9F}"/>
                </a:ext>
              </a:extLst>
            </p:cNvPr>
            <p:cNvSpPr/>
            <p:nvPr/>
          </p:nvSpPr>
          <p:spPr>
            <a:xfrm>
              <a:off x="7417972" y="3663780"/>
              <a:ext cx="854218" cy="645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 Model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368A6A1-E2AC-0073-2306-013C718C9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5" b="1"/>
            <a:stretch/>
          </p:blipFill>
          <p:spPr>
            <a:xfrm>
              <a:off x="7475561" y="3729174"/>
              <a:ext cx="405375" cy="21196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8E7ADA5-1FD4-242F-FED4-A2DA7D5E65AE}"/>
              </a:ext>
            </a:extLst>
          </p:cNvPr>
          <p:cNvSpPr txBox="1"/>
          <p:nvPr/>
        </p:nvSpPr>
        <p:spPr>
          <a:xfrm>
            <a:off x="5173865" y="1643582"/>
            <a:ext cx="15476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4E051-BC63-3780-6D06-92825D6EC39B}"/>
              </a:ext>
            </a:extLst>
          </p:cNvPr>
          <p:cNvSpPr txBox="1"/>
          <p:nvPr/>
        </p:nvSpPr>
        <p:spPr>
          <a:xfrm>
            <a:off x="4918132" y="2244505"/>
            <a:ext cx="8984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DE5CF5-E2B2-A09B-670F-8C47506198F8}"/>
              </a:ext>
            </a:extLst>
          </p:cNvPr>
          <p:cNvSpPr/>
          <p:nvPr/>
        </p:nvSpPr>
        <p:spPr>
          <a:xfrm>
            <a:off x="8142019" y="2441211"/>
            <a:ext cx="1095164" cy="2471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C23E5E-1E12-FB34-B0D9-ADACAFF7D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528" y="2650438"/>
            <a:ext cx="700275" cy="316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490766-6F4A-AAEB-7778-2A1011B4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00" y="3429366"/>
            <a:ext cx="457627" cy="4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71F41C-81A8-4686-2EA1-B668ED3793C2}"/>
              </a:ext>
            </a:extLst>
          </p:cNvPr>
          <p:cNvSpPr/>
          <p:nvPr/>
        </p:nvSpPr>
        <p:spPr>
          <a:xfrm>
            <a:off x="8280858" y="3970604"/>
            <a:ext cx="817481" cy="468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Serialized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875E5-680C-95B3-F283-90C24A893CEC}"/>
              </a:ext>
            </a:extLst>
          </p:cNvPr>
          <p:cNvSpPr txBox="1"/>
          <p:nvPr/>
        </p:nvSpPr>
        <p:spPr>
          <a:xfrm>
            <a:off x="8243573" y="2300469"/>
            <a:ext cx="8920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6497905-BF0D-F7FA-3ACD-B02BA90D9AF2}"/>
              </a:ext>
            </a:extLst>
          </p:cNvPr>
          <p:cNvGrpSpPr/>
          <p:nvPr/>
        </p:nvGrpSpPr>
        <p:grpSpPr>
          <a:xfrm>
            <a:off x="10601119" y="3095474"/>
            <a:ext cx="1207042" cy="959875"/>
            <a:chOff x="10601119" y="3095474"/>
            <a:chExt cx="1207042" cy="9598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F784443-5030-2DA8-5A08-D14A9C49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2637" y="3425893"/>
              <a:ext cx="984007" cy="62945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DEFB6F-8ECD-E3EF-2FB7-F04956D8BB06}"/>
                </a:ext>
              </a:extLst>
            </p:cNvPr>
            <p:cNvSpPr txBox="1"/>
            <p:nvPr/>
          </p:nvSpPr>
          <p:spPr>
            <a:xfrm>
              <a:off x="10601119" y="3095474"/>
              <a:ext cx="120704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Client-Side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B467E2-FD29-B3CB-EC2D-2E034D36EB7C}"/>
              </a:ext>
            </a:extLst>
          </p:cNvPr>
          <p:cNvCxnSpPr>
            <a:cxnSpLocks/>
          </p:cNvCxnSpPr>
          <p:nvPr/>
        </p:nvCxnSpPr>
        <p:spPr>
          <a:xfrm>
            <a:off x="9243617" y="3991521"/>
            <a:ext cx="127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799C2-A4C0-E0B8-EB5E-11181B08E58C}"/>
              </a:ext>
            </a:extLst>
          </p:cNvPr>
          <p:cNvCxnSpPr>
            <a:cxnSpLocks/>
          </p:cNvCxnSpPr>
          <p:nvPr/>
        </p:nvCxnSpPr>
        <p:spPr>
          <a:xfrm flipH="1">
            <a:off x="9224153" y="3186618"/>
            <a:ext cx="129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2827B57-F421-644D-98B7-605B2EB9ACC6}"/>
              </a:ext>
            </a:extLst>
          </p:cNvPr>
          <p:cNvSpPr txBox="1"/>
          <p:nvPr/>
        </p:nvSpPr>
        <p:spPr>
          <a:xfrm>
            <a:off x="9469082" y="2776133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DEB5C3B-925E-DB0F-7717-8F638FD7D893}"/>
              </a:ext>
            </a:extLst>
          </p:cNvPr>
          <p:cNvSpPr txBox="1"/>
          <p:nvPr/>
        </p:nvSpPr>
        <p:spPr>
          <a:xfrm>
            <a:off x="9469082" y="3970604"/>
            <a:ext cx="892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295588EB-C015-5B95-95EF-7D24E412F419}"/>
              </a:ext>
            </a:extLst>
          </p:cNvPr>
          <p:cNvCxnSpPr>
            <a:cxnSpLocks/>
          </p:cNvCxnSpPr>
          <p:nvPr/>
        </p:nvCxnSpPr>
        <p:spPr>
          <a:xfrm>
            <a:off x="7088320" y="4213655"/>
            <a:ext cx="119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6C45C41B-B151-26D4-083D-C9503A0A0FF1}"/>
              </a:ext>
            </a:extLst>
          </p:cNvPr>
          <p:cNvCxnSpPr/>
          <p:nvPr/>
        </p:nvCxnSpPr>
        <p:spPr>
          <a:xfrm>
            <a:off x="7088320" y="3930235"/>
            <a:ext cx="0" cy="283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EC8C81F-FBB4-6D81-8A1D-43CA5B1EF493}"/>
              </a:ext>
            </a:extLst>
          </p:cNvPr>
          <p:cNvSpPr txBox="1"/>
          <p:nvPr/>
        </p:nvSpPr>
        <p:spPr>
          <a:xfrm>
            <a:off x="7153973" y="4204986"/>
            <a:ext cx="1048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</p:txBody>
      </p:sp>
      <p:pic>
        <p:nvPicPr>
          <p:cNvPr id="1048" name="Picture 4" descr="javascript logo png, javascript icon transparent png 27127560 PNG">
            <a:extLst>
              <a:ext uri="{FF2B5EF4-FFF2-40B4-BE49-F238E27FC236}">
                <a16:creationId xmlns:a16="http://schemas.microsoft.com/office/drawing/2014/main" id="{B0AC4981-1374-E364-9910-20C55C65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331" y="2918095"/>
            <a:ext cx="57785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3604CC-F791-E5A9-3EA9-A6FDDB404B39}"/>
              </a:ext>
            </a:extLst>
          </p:cNvPr>
          <p:cNvSpPr/>
          <p:nvPr/>
        </p:nvSpPr>
        <p:spPr>
          <a:xfrm>
            <a:off x="8656141" y="1828242"/>
            <a:ext cx="2347551" cy="353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D5955-B33E-CF61-039D-E8CE8E0CB3DB}"/>
              </a:ext>
            </a:extLst>
          </p:cNvPr>
          <p:cNvSpPr/>
          <p:nvPr/>
        </p:nvSpPr>
        <p:spPr>
          <a:xfrm>
            <a:off x="1027266" y="2310744"/>
            <a:ext cx="1142945" cy="2500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ADF7F-43B0-9B64-D20F-E41BCFB52D08}"/>
              </a:ext>
            </a:extLst>
          </p:cNvPr>
          <p:cNvSpPr/>
          <p:nvPr/>
        </p:nvSpPr>
        <p:spPr>
          <a:xfrm>
            <a:off x="230659" y="111211"/>
            <a:ext cx="11751276" cy="8340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Blueprint &amp; Data Pipeline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E40B9-3809-AA54-8C85-D22CFE869469}"/>
              </a:ext>
            </a:extLst>
          </p:cNvPr>
          <p:cNvCxnSpPr/>
          <p:nvPr/>
        </p:nvCxnSpPr>
        <p:spPr>
          <a:xfrm>
            <a:off x="2170211" y="3556639"/>
            <a:ext cx="83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ACD78-7A57-4D2F-E044-D375138FCC5A}"/>
              </a:ext>
            </a:extLst>
          </p:cNvPr>
          <p:cNvSpPr txBox="1"/>
          <p:nvPr/>
        </p:nvSpPr>
        <p:spPr>
          <a:xfrm>
            <a:off x="2203404" y="3338866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915EF-AB8B-3B5F-7F4F-09AAA8D5C5A3}"/>
              </a:ext>
            </a:extLst>
          </p:cNvPr>
          <p:cNvSpPr/>
          <p:nvPr/>
        </p:nvSpPr>
        <p:spPr>
          <a:xfrm>
            <a:off x="8888660" y="2795856"/>
            <a:ext cx="1859756" cy="1767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F64A9-61E7-4EEC-2193-22694A0BCCB1}"/>
              </a:ext>
            </a:extLst>
          </p:cNvPr>
          <p:cNvSpPr txBox="1"/>
          <p:nvPr/>
        </p:nvSpPr>
        <p:spPr>
          <a:xfrm>
            <a:off x="1240392" y="2075408"/>
            <a:ext cx="71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6186A-D078-B605-2FE9-7902C52D3DE0}"/>
              </a:ext>
            </a:extLst>
          </p:cNvPr>
          <p:cNvSpPr/>
          <p:nvPr/>
        </p:nvSpPr>
        <p:spPr>
          <a:xfrm>
            <a:off x="3018932" y="1828243"/>
            <a:ext cx="5124169" cy="353459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1D8DAE-037C-8B83-DA3B-E61AEA4BD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0"/>
          <a:stretch/>
        </p:blipFill>
        <p:spPr>
          <a:xfrm>
            <a:off x="3178582" y="1946295"/>
            <a:ext cx="863965" cy="234567"/>
          </a:xfrm>
          <a:prstGeom prst="rect">
            <a:avLst/>
          </a:prstGeom>
        </p:spPr>
      </p:pic>
      <p:pic>
        <p:nvPicPr>
          <p:cNvPr id="2050" name="Picture 2" descr="NBA Logo and symbol, meaning, history, PNG, brand">
            <a:extLst>
              <a:ext uri="{FF2B5EF4-FFF2-40B4-BE49-F238E27FC236}">
                <a16:creationId xmlns:a16="http://schemas.microsoft.com/office/drawing/2014/main" id="{18C1C528-8D47-07D0-D1E6-19602942B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5" r="32666"/>
          <a:stretch/>
        </p:blipFill>
        <p:spPr bwMode="auto">
          <a:xfrm>
            <a:off x="1286749" y="2457468"/>
            <a:ext cx="604542" cy="8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ketball Reference (@bball_ref) / X">
            <a:extLst>
              <a:ext uri="{FF2B5EF4-FFF2-40B4-BE49-F238E27FC236}">
                <a16:creationId xmlns:a16="http://schemas.microsoft.com/office/drawing/2014/main" id="{2E621B5B-328F-8F07-13CC-54858B4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26" y="3544282"/>
            <a:ext cx="570987" cy="5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223D9-AD8C-3004-8254-F2EBCD6D45B5}"/>
              </a:ext>
            </a:extLst>
          </p:cNvPr>
          <p:cNvSpPr txBox="1"/>
          <p:nvPr/>
        </p:nvSpPr>
        <p:spPr>
          <a:xfrm>
            <a:off x="1163559" y="4115269"/>
            <a:ext cx="85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B5B27-F320-5205-A6B7-DAD5620A46AE}"/>
              </a:ext>
            </a:extLst>
          </p:cNvPr>
          <p:cNvSpPr/>
          <p:nvPr/>
        </p:nvSpPr>
        <p:spPr>
          <a:xfrm>
            <a:off x="4728083" y="2780724"/>
            <a:ext cx="2643237" cy="2299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8FFF5D-69FA-F730-0E57-DF5BA5D643B7}"/>
              </a:ext>
            </a:extLst>
          </p:cNvPr>
          <p:cNvGrpSpPr/>
          <p:nvPr/>
        </p:nvGrpSpPr>
        <p:grpSpPr>
          <a:xfrm>
            <a:off x="5286882" y="3620515"/>
            <a:ext cx="1525637" cy="647699"/>
            <a:chOff x="4818013" y="3835401"/>
            <a:chExt cx="1525637" cy="6476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262A99-C6F6-FD59-D0C5-CCA89CB9123D}"/>
                </a:ext>
              </a:extLst>
            </p:cNvPr>
            <p:cNvSpPr/>
            <p:nvPr/>
          </p:nvSpPr>
          <p:spPr>
            <a:xfrm>
              <a:off x="4818013" y="3835401"/>
              <a:ext cx="1525637" cy="6476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749CFA2-2A73-AE0D-A852-B76C467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3603" y="4003897"/>
              <a:ext cx="1374455" cy="310705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3327C92-39F7-2C78-160A-5EFE47498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17" y="2880409"/>
            <a:ext cx="889205" cy="37353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C77AD1-210F-A76E-69D5-94AF961A9392}"/>
              </a:ext>
            </a:extLst>
          </p:cNvPr>
          <p:cNvCxnSpPr/>
          <p:nvPr/>
        </p:nvCxnSpPr>
        <p:spPr>
          <a:xfrm flipV="1">
            <a:off x="5362472" y="2457965"/>
            <a:ext cx="0" cy="322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7F2BC4-76F5-A167-A562-E1D6A4941BDA}"/>
              </a:ext>
            </a:extLst>
          </p:cNvPr>
          <p:cNvCxnSpPr/>
          <p:nvPr/>
        </p:nvCxnSpPr>
        <p:spPr>
          <a:xfrm flipH="1">
            <a:off x="4240770" y="2457965"/>
            <a:ext cx="1121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615CA-5A0E-ED43-AE6E-01C4D29B3971}"/>
              </a:ext>
            </a:extLst>
          </p:cNvPr>
          <p:cNvCxnSpPr>
            <a:cxnSpLocks/>
          </p:cNvCxnSpPr>
          <p:nvPr/>
        </p:nvCxnSpPr>
        <p:spPr>
          <a:xfrm>
            <a:off x="4240770" y="2457965"/>
            <a:ext cx="0" cy="147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AF1FF6-AB8B-3C55-3749-2572F495053B}"/>
              </a:ext>
            </a:extLst>
          </p:cNvPr>
          <p:cNvCxnSpPr>
            <a:cxnSpLocks/>
          </p:cNvCxnSpPr>
          <p:nvPr/>
        </p:nvCxnSpPr>
        <p:spPr>
          <a:xfrm flipV="1">
            <a:off x="4240770" y="3932009"/>
            <a:ext cx="1046112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A25526-30B7-1456-DAB1-8461E7638481}"/>
              </a:ext>
            </a:extLst>
          </p:cNvPr>
          <p:cNvSpPr txBox="1"/>
          <p:nvPr/>
        </p:nvSpPr>
        <p:spPr>
          <a:xfrm>
            <a:off x="4456681" y="2245425"/>
            <a:ext cx="716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F5AA0-F07E-4546-070F-F3181A718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80" y="1988346"/>
            <a:ext cx="1246078" cy="322398"/>
          </a:xfrm>
          <a:prstGeom prst="rect">
            <a:avLst/>
          </a:prstGeom>
        </p:spPr>
      </p:pic>
      <p:pic>
        <p:nvPicPr>
          <p:cNvPr id="2054" name="Picture 6" descr="Bar Graph Growth Animation Stock Footage Video (100% Royalty-free)  1027411775 | Shutterstock">
            <a:extLst>
              <a:ext uri="{FF2B5EF4-FFF2-40B4-BE49-F238E27FC236}">
                <a16:creationId xmlns:a16="http://schemas.microsoft.com/office/drawing/2014/main" id="{49CB7546-2C89-7725-F2B0-41873BA8C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8" r="8088"/>
          <a:stretch/>
        </p:blipFill>
        <p:spPr bwMode="auto">
          <a:xfrm>
            <a:off x="8960365" y="2950400"/>
            <a:ext cx="932124" cy="65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A3B0D4-49DC-1C38-673B-96D707138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1443" y="3020268"/>
            <a:ext cx="541686" cy="508998"/>
          </a:xfrm>
          <a:prstGeom prst="rect">
            <a:avLst/>
          </a:prstGeom>
        </p:spPr>
      </p:pic>
      <p:pic>
        <p:nvPicPr>
          <p:cNvPr id="2056" name="Picture 8" descr="Box and Whisker Plot 2D Animation | Animated Charts &amp; Graphs | GIFs">
            <a:extLst>
              <a:ext uri="{FF2B5EF4-FFF2-40B4-BE49-F238E27FC236}">
                <a16:creationId xmlns:a16="http://schemas.microsoft.com/office/drawing/2014/main" id="{C8216E8A-B01D-5E8B-7D5C-D923AEAB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64" y="3670338"/>
            <a:ext cx="868017" cy="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atter Plot Diagram Chart Vector Illustration: เวกเตอร์สต็อก  (ปลอดค่าลิขสิทธิ์) 2038423901 | Shutterstock">
            <a:extLst>
              <a:ext uri="{FF2B5EF4-FFF2-40B4-BE49-F238E27FC236}">
                <a16:creationId xmlns:a16="http://schemas.microsoft.com/office/drawing/2014/main" id="{A38A7ABA-5F95-3CA6-B874-907A46183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8860" r="9952" b="16001"/>
          <a:stretch/>
        </p:blipFill>
        <p:spPr bwMode="auto">
          <a:xfrm>
            <a:off x="9892489" y="3670339"/>
            <a:ext cx="775468" cy="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8BCC46-AE07-6246-4BB9-F4BD3B8A1C3B}"/>
              </a:ext>
            </a:extLst>
          </p:cNvPr>
          <p:cNvSpPr txBox="1"/>
          <p:nvPr/>
        </p:nvSpPr>
        <p:spPr>
          <a:xfrm>
            <a:off x="9274555" y="2635835"/>
            <a:ext cx="11076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854B0-9BAA-EE94-1D70-8833A1B90AA3}"/>
              </a:ext>
            </a:extLst>
          </p:cNvPr>
          <p:cNvCxnSpPr>
            <a:cxnSpLocks/>
          </p:cNvCxnSpPr>
          <p:nvPr/>
        </p:nvCxnSpPr>
        <p:spPr>
          <a:xfrm>
            <a:off x="7378374" y="4289131"/>
            <a:ext cx="1510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DC5577-D4C0-28E7-D861-AB1D1199C325}"/>
              </a:ext>
            </a:extLst>
          </p:cNvPr>
          <p:cNvSpPr txBox="1"/>
          <p:nvPr/>
        </p:nvSpPr>
        <p:spPr>
          <a:xfrm>
            <a:off x="7647830" y="4306867"/>
            <a:ext cx="8920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940F45-0321-F278-C5AC-43601D298983}"/>
              </a:ext>
            </a:extLst>
          </p:cNvPr>
          <p:cNvCxnSpPr>
            <a:cxnSpLocks/>
          </p:cNvCxnSpPr>
          <p:nvPr/>
        </p:nvCxnSpPr>
        <p:spPr>
          <a:xfrm flipH="1">
            <a:off x="7371320" y="3367795"/>
            <a:ext cx="1512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3C62BB-CD34-4A0A-CEB0-306D1AB3C3CF}"/>
              </a:ext>
            </a:extLst>
          </p:cNvPr>
          <p:cNvSpPr txBox="1"/>
          <p:nvPr/>
        </p:nvSpPr>
        <p:spPr>
          <a:xfrm>
            <a:off x="7697076" y="2928040"/>
            <a:ext cx="8920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9C4A3CA5-2513-8C08-50ED-FD9CC482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204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gradient&#10;&#10;Description automatically generated">
            <a:extLst>
              <a:ext uri="{FF2B5EF4-FFF2-40B4-BE49-F238E27FC236}">
                <a16:creationId xmlns:a16="http://schemas.microsoft.com/office/drawing/2014/main" id="{2C5CCDCC-391E-C5DA-2F57-B08E94FA84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Uong</dc:creator>
  <cp:lastModifiedBy>Victor Uong</cp:lastModifiedBy>
  <cp:revision>7</cp:revision>
  <dcterms:created xsi:type="dcterms:W3CDTF">2024-01-08T01:16:12Z</dcterms:created>
  <dcterms:modified xsi:type="dcterms:W3CDTF">2024-01-09T03:21:36Z</dcterms:modified>
</cp:coreProperties>
</file>