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>
        <p:scale>
          <a:sx n="100" d="100"/>
          <a:sy n="100" d="100"/>
        </p:scale>
        <p:origin x="1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36A2-1DC2-0443-1153-6CB7351D7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53FAC-6D27-BD08-BB4B-A1FF2EA9B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7B16-64A1-F667-1F0D-A5D2E98F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E6D9-2196-4BF3-2328-7FA8EF9B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AEA37-5A98-9185-BCA1-1663CA28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684E-3C73-F0F6-18D4-A5793231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3C924-FAE7-8E50-F115-DB04FC542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5CEC4-702F-1327-AA7F-F290562F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BBA34-B4F7-A827-988F-B87A6CC5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58FE6-0720-7D6D-E267-8FF8FB7E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43AA4-0BA2-83D4-2387-84963C5D3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A07AB-C336-6B87-6E25-D1947FFDC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A201-06F2-8127-55A5-E2D9FB68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702B4-9E7A-63BB-37AD-FDB707F1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59FCA-5221-CA89-EA82-9E9F4773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4AD0-9384-79E1-EBC5-873E9FAF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4BC6-07A8-4C1D-AED1-47C2E8FC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AF58-73DC-E7CB-D483-EDD9BB7D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0E65-E610-8892-01CE-1095955F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AF66-EC6A-B4DA-E8C5-ADA7951E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BD5A-BF8C-F6BC-C018-E3C1F377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3564-78F6-2B15-7F6A-D9B05A063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7DF4-5E14-ECEB-93E6-A59F4D2F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554D-46A6-9115-DB2B-081C0198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378CC-3680-81F9-EF99-1E8A698B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BDE7-4AAE-3C03-D68A-BDF53864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1E07-3B43-C343-F733-3B14B783A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E9C00-6977-889C-C009-57BF80AFF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456B8-D5F9-7BB9-7355-0DEA92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9F15-F300-140B-8223-933ADA52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8C2C1-6B7F-0139-EF24-ADFBB73D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5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1DC2-1DD7-33F5-3A57-D6525BDF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A023C-3101-93D6-7434-DE0AEA5B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E637C-3968-4128-793C-9DC16BBE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8991E-FA60-F755-170E-CD36D7FE4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5225E-BE88-0CEB-4420-F1F0B3005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41486-9A19-CEE1-3F30-1DC2E466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DC56E-AD29-B21F-3B3C-069E8962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E4E3A-B6C6-37B6-2C98-213634F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3097-AFAE-844F-D5CE-0382FB89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D7C3C-42DB-3F97-09A9-8CB09A28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F6D13-73DC-FB3D-7C7B-3E547A8F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5E6AF-3A0D-8759-D1FA-CCF8F3AD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0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4E343-9FFD-1C8C-C246-EB023171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77665-0D0C-2055-1777-65C25947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3BEB3-2785-28C8-4805-C711BB13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9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7FEA-EDD7-9091-38C3-9930C5E6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7E92-C971-3D94-4434-EB0733757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44C23-DB69-1BD1-24C2-1BAB39D8F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29EC2-B3AF-9D30-91EE-64F11448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7CF9D-0F9C-4564-4A3C-73C84F6A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E012B-867A-413D-BA77-238AC032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9FE8-51BA-9392-7411-8EA5B526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11C6B-4E40-5E21-6C93-D1364C02E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4C035-A211-776F-AAD6-37BA06896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D1F2-082E-E753-D25F-94ADD294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B285F-729E-F2A0-4C80-D190673A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28664-E0D0-BAC5-4F9B-28A26E45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1BC9F-232B-31BD-9D6C-3987FC6D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97A7-B618-2F31-838D-9B1EE470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C4DB-B293-BF2A-FEA3-850709C9A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11ABD-6BBC-7D02-0076-C03DB0D52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21D3-B772-A5A0-0CCE-542F85EA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5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706194E-C818-D88B-52BE-4C09534DD3A2}"/>
              </a:ext>
            </a:extLst>
          </p:cNvPr>
          <p:cNvSpPr/>
          <p:nvPr/>
        </p:nvSpPr>
        <p:spPr>
          <a:xfrm>
            <a:off x="230659" y="1127524"/>
            <a:ext cx="11751276" cy="546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6186A-D078-B605-2FE9-7902C52D3DE0}"/>
              </a:ext>
            </a:extLst>
          </p:cNvPr>
          <p:cNvSpPr/>
          <p:nvPr/>
        </p:nvSpPr>
        <p:spPr>
          <a:xfrm>
            <a:off x="2446689" y="1812859"/>
            <a:ext cx="7053921" cy="391761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3D77C5-7B7E-4129-2605-4D60BA49CF34}"/>
              </a:ext>
            </a:extLst>
          </p:cNvPr>
          <p:cNvSpPr/>
          <p:nvPr/>
        </p:nvSpPr>
        <p:spPr>
          <a:xfrm>
            <a:off x="2638360" y="2441211"/>
            <a:ext cx="5071013" cy="2471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ADF7F-43B0-9B64-D20F-E41BCFB52D08}"/>
              </a:ext>
            </a:extLst>
          </p:cNvPr>
          <p:cNvSpPr/>
          <p:nvPr/>
        </p:nvSpPr>
        <p:spPr>
          <a:xfrm>
            <a:off x="230659" y="111211"/>
            <a:ext cx="11751276" cy="8340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Model Blueprint &amp; Data Pipeline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D471FFF-E983-C42D-89AC-5A3AC561ACE6}"/>
              </a:ext>
            </a:extLst>
          </p:cNvPr>
          <p:cNvGrpSpPr/>
          <p:nvPr/>
        </p:nvGrpSpPr>
        <p:grpSpPr>
          <a:xfrm>
            <a:off x="446997" y="2539314"/>
            <a:ext cx="1142945" cy="2500184"/>
            <a:chOff x="446997" y="2539314"/>
            <a:chExt cx="1142945" cy="25001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AD5955-B33E-CF61-039D-E8CE8E0CB3DB}"/>
                </a:ext>
              </a:extLst>
            </p:cNvPr>
            <p:cNvSpPr/>
            <p:nvPr/>
          </p:nvSpPr>
          <p:spPr>
            <a:xfrm>
              <a:off x="446997" y="2539314"/>
              <a:ext cx="1142945" cy="25001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1651B4-B1E6-9FBF-B6CB-CDF33F44B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161" y="3258625"/>
              <a:ext cx="934829" cy="34074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BA7063-8192-7A22-A4B0-A755941A6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49" r="2297"/>
            <a:stretch/>
          </p:blipFill>
          <p:spPr>
            <a:xfrm>
              <a:off x="496975" y="3663779"/>
              <a:ext cx="1042988" cy="549876"/>
            </a:xfrm>
            <a:prstGeom prst="rect">
              <a:avLst/>
            </a:prstGeom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D015C379-5515-4CF0-11D4-C1D7F1AC428C}"/>
              </a:ext>
            </a:extLst>
          </p:cNvPr>
          <p:cNvGrpSpPr/>
          <p:nvPr/>
        </p:nvGrpSpPr>
        <p:grpSpPr>
          <a:xfrm>
            <a:off x="1589941" y="3557393"/>
            <a:ext cx="838161" cy="261610"/>
            <a:chOff x="1589942" y="3449504"/>
            <a:chExt cx="838161" cy="26161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E40B9-3809-AA54-8C85-D22CFE869469}"/>
                </a:ext>
              </a:extLst>
            </p:cNvPr>
            <p:cNvCxnSpPr/>
            <p:nvPr/>
          </p:nvCxnSpPr>
          <p:spPr>
            <a:xfrm>
              <a:off x="1589942" y="3663779"/>
              <a:ext cx="838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8ACD78-7A57-4D2F-E044-D375138FCC5A}"/>
                </a:ext>
              </a:extLst>
            </p:cNvPr>
            <p:cNvSpPr txBox="1"/>
            <p:nvPr/>
          </p:nvSpPr>
          <p:spPr>
            <a:xfrm>
              <a:off x="1650676" y="3449504"/>
              <a:ext cx="716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Extract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E2F64A9-61E7-4EEC-2193-22694A0BCCB1}"/>
              </a:ext>
            </a:extLst>
          </p:cNvPr>
          <p:cNvSpPr txBox="1"/>
          <p:nvPr/>
        </p:nvSpPr>
        <p:spPr>
          <a:xfrm>
            <a:off x="658453" y="2384840"/>
            <a:ext cx="7166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956E555-A7F7-C81F-7411-65E9689C0EA4}"/>
              </a:ext>
            </a:extLst>
          </p:cNvPr>
          <p:cNvGrpSpPr/>
          <p:nvPr/>
        </p:nvGrpSpPr>
        <p:grpSpPr>
          <a:xfrm>
            <a:off x="2858210" y="3150417"/>
            <a:ext cx="1228423" cy="971318"/>
            <a:chOff x="2691390" y="3150417"/>
            <a:chExt cx="1228423" cy="97131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54551C-31C5-DC2E-5126-5C1D2D77A330}"/>
                </a:ext>
              </a:extLst>
            </p:cNvPr>
            <p:cNvSpPr/>
            <p:nvPr/>
          </p:nvSpPr>
          <p:spPr>
            <a:xfrm>
              <a:off x="2691390" y="3150417"/>
              <a:ext cx="1228423" cy="971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 Extract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Pre-processing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11D8DAE-037C-8B83-DA3B-E61AEA4BD6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640"/>
            <a:stretch/>
          </p:blipFill>
          <p:spPr>
            <a:xfrm>
              <a:off x="2785101" y="3231016"/>
              <a:ext cx="747739" cy="20301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4A0EDC-E860-F012-0939-419B7F5B3047}"/>
              </a:ext>
            </a:extLst>
          </p:cNvPr>
          <p:cNvGrpSpPr/>
          <p:nvPr/>
        </p:nvGrpSpPr>
        <p:grpSpPr>
          <a:xfrm>
            <a:off x="4648256" y="3361962"/>
            <a:ext cx="1361777" cy="511299"/>
            <a:chOff x="5090984" y="3663779"/>
            <a:chExt cx="1661984" cy="62401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140705-F598-88BB-6A5F-6D86703A2B89}"/>
                </a:ext>
              </a:extLst>
            </p:cNvPr>
            <p:cNvSpPr/>
            <p:nvPr/>
          </p:nvSpPr>
          <p:spPr>
            <a:xfrm>
              <a:off x="5090984" y="3663779"/>
              <a:ext cx="1661984" cy="62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749CFA2-2A73-AE0D-A852-B76C46734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4748" y="3807801"/>
              <a:ext cx="1374455" cy="310705"/>
            </a:xfrm>
            <a:prstGeom prst="rect">
              <a:avLst/>
            </a:prstGeom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068B10-1596-7BBC-D7D1-5ECF64B5DC03}"/>
              </a:ext>
            </a:extLst>
          </p:cNvPr>
          <p:cNvCxnSpPr>
            <a:cxnSpLocks/>
          </p:cNvCxnSpPr>
          <p:nvPr/>
        </p:nvCxnSpPr>
        <p:spPr>
          <a:xfrm>
            <a:off x="4096700" y="3619321"/>
            <a:ext cx="550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19B2226-9B63-F3E7-DCE3-DD2783C3046D}"/>
              </a:ext>
            </a:extLst>
          </p:cNvPr>
          <p:cNvSpPr txBox="1"/>
          <p:nvPr/>
        </p:nvSpPr>
        <p:spPr>
          <a:xfrm>
            <a:off x="4092437" y="3390251"/>
            <a:ext cx="502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F36087-9709-3B8C-CCCB-4F38E7F60CDC}"/>
              </a:ext>
            </a:extLst>
          </p:cNvPr>
          <p:cNvCxnSpPr>
            <a:cxnSpLocks/>
          </p:cNvCxnSpPr>
          <p:nvPr/>
        </p:nvCxnSpPr>
        <p:spPr>
          <a:xfrm>
            <a:off x="6008326" y="3632963"/>
            <a:ext cx="680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090BBDC-E268-A27E-2C3D-C5D489895D5C}"/>
              </a:ext>
            </a:extLst>
          </p:cNvPr>
          <p:cNvSpPr txBox="1"/>
          <p:nvPr/>
        </p:nvSpPr>
        <p:spPr>
          <a:xfrm>
            <a:off x="5967582" y="3425893"/>
            <a:ext cx="73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FA76DE-BC14-AE03-AFCD-255C44F6934D}"/>
              </a:ext>
            </a:extLst>
          </p:cNvPr>
          <p:cNvGrpSpPr/>
          <p:nvPr/>
        </p:nvGrpSpPr>
        <p:grpSpPr>
          <a:xfrm>
            <a:off x="6691009" y="3284284"/>
            <a:ext cx="854218" cy="645951"/>
            <a:chOff x="7417972" y="3663780"/>
            <a:chExt cx="854218" cy="6459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3D54D2-41A1-0B5B-04AB-CA922F3B0C9F}"/>
                </a:ext>
              </a:extLst>
            </p:cNvPr>
            <p:cNvSpPr/>
            <p:nvPr/>
          </p:nvSpPr>
          <p:spPr>
            <a:xfrm>
              <a:off x="7417972" y="3663780"/>
              <a:ext cx="854218" cy="6459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 Model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368A6A1-E2AC-0073-2306-013C718C91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595" b="1"/>
            <a:stretch/>
          </p:blipFill>
          <p:spPr>
            <a:xfrm>
              <a:off x="7475561" y="3729174"/>
              <a:ext cx="405375" cy="211961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8E7ADA5-1FD4-242F-FED4-A2DA7D5E65AE}"/>
              </a:ext>
            </a:extLst>
          </p:cNvPr>
          <p:cNvSpPr txBox="1"/>
          <p:nvPr/>
        </p:nvSpPr>
        <p:spPr>
          <a:xfrm>
            <a:off x="5173865" y="1643582"/>
            <a:ext cx="15476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Server-Side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E4E051-BC63-3780-6D06-92825D6EC39B}"/>
              </a:ext>
            </a:extLst>
          </p:cNvPr>
          <p:cNvSpPr txBox="1"/>
          <p:nvPr/>
        </p:nvSpPr>
        <p:spPr>
          <a:xfrm>
            <a:off x="4918132" y="2244505"/>
            <a:ext cx="8984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DE5CF5-E2B2-A09B-670F-8C47506198F8}"/>
              </a:ext>
            </a:extLst>
          </p:cNvPr>
          <p:cNvSpPr/>
          <p:nvPr/>
        </p:nvSpPr>
        <p:spPr>
          <a:xfrm>
            <a:off x="8142019" y="2441211"/>
            <a:ext cx="1095164" cy="2471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EC23E5E-1E12-FB34-B0D9-ADACAFF7D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9460" y="2722924"/>
            <a:ext cx="700275" cy="3166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490766-6F4A-AAEB-7778-2A1011B42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87" y="3359311"/>
            <a:ext cx="457627" cy="40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371F41C-81A8-4686-2EA1-B668ED3793C2}"/>
              </a:ext>
            </a:extLst>
          </p:cNvPr>
          <p:cNvSpPr/>
          <p:nvPr/>
        </p:nvSpPr>
        <p:spPr>
          <a:xfrm>
            <a:off x="8280858" y="3970604"/>
            <a:ext cx="817481" cy="468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Serialized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875E5-680C-95B3-F283-90C24A893CEC}"/>
              </a:ext>
            </a:extLst>
          </p:cNvPr>
          <p:cNvSpPr txBox="1"/>
          <p:nvPr/>
        </p:nvSpPr>
        <p:spPr>
          <a:xfrm>
            <a:off x="8243573" y="2300469"/>
            <a:ext cx="8920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26497905-BF0D-F7FA-3ACD-B02BA90D9AF2}"/>
              </a:ext>
            </a:extLst>
          </p:cNvPr>
          <p:cNvGrpSpPr/>
          <p:nvPr/>
        </p:nvGrpSpPr>
        <p:grpSpPr>
          <a:xfrm>
            <a:off x="10601119" y="3095474"/>
            <a:ext cx="1207042" cy="959875"/>
            <a:chOff x="10601119" y="3095474"/>
            <a:chExt cx="1207042" cy="9598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F784443-5030-2DA8-5A08-D14A9C49D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12637" y="3425893"/>
              <a:ext cx="984007" cy="62945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9DEFB6F-8ECD-E3EF-2FB7-F04956D8BB06}"/>
                </a:ext>
              </a:extLst>
            </p:cNvPr>
            <p:cNvSpPr txBox="1"/>
            <p:nvPr/>
          </p:nvSpPr>
          <p:spPr>
            <a:xfrm>
              <a:off x="10601119" y="3095474"/>
              <a:ext cx="120704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Client-Side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B467E2-FD29-B3CB-EC2D-2E034D36EB7C}"/>
              </a:ext>
            </a:extLst>
          </p:cNvPr>
          <p:cNvCxnSpPr>
            <a:cxnSpLocks/>
          </p:cNvCxnSpPr>
          <p:nvPr/>
        </p:nvCxnSpPr>
        <p:spPr>
          <a:xfrm>
            <a:off x="9243617" y="3991521"/>
            <a:ext cx="1271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8799C2-A4C0-E0B8-EB5E-11181B08E58C}"/>
              </a:ext>
            </a:extLst>
          </p:cNvPr>
          <p:cNvCxnSpPr>
            <a:cxnSpLocks/>
          </p:cNvCxnSpPr>
          <p:nvPr/>
        </p:nvCxnSpPr>
        <p:spPr>
          <a:xfrm flipH="1">
            <a:off x="9224153" y="3186618"/>
            <a:ext cx="129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2827B57-F421-644D-98B7-605B2EB9ACC6}"/>
              </a:ext>
            </a:extLst>
          </p:cNvPr>
          <p:cNvSpPr txBox="1"/>
          <p:nvPr/>
        </p:nvSpPr>
        <p:spPr>
          <a:xfrm>
            <a:off x="9469082" y="2776133"/>
            <a:ext cx="892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DEB5C3B-925E-DB0F-7717-8F638FD7D893}"/>
              </a:ext>
            </a:extLst>
          </p:cNvPr>
          <p:cNvSpPr txBox="1"/>
          <p:nvPr/>
        </p:nvSpPr>
        <p:spPr>
          <a:xfrm>
            <a:off x="9469082" y="3970604"/>
            <a:ext cx="892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Prediction 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295588EB-C015-5B95-95EF-7D24E412F419}"/>
              </a:ext>
            </a:extLst>
          </p:cNvPr>
          <p:cNvCxnSpPr>
            <a:cxnSpLocks/>
          </p:cNvCxnSpPr>
          <p:nvPr/>
        </p:nvCxnSpPr>
        <p:spPr>
          <a:xfrm>
            <a:off x="7088320" y="4213655"/>
            <a:ext cx="1192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6C45C41B-B151-26D4-083D-C9503A0A0FF1}"/>
              </a:ext>
            </a:extLst>
          </p:cNvPr>
          <p:cNvCxnSpPr/>
          <p:nvPr/>
        </p:nvCxnSpPr>
        <p:spPr>
          <a:xfrm>
            <a:off x="7088320" y="3930235"/>
            <a:ext cx="0" cy="28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EC8C81F-FBB4-6D81-8A1D-43CA5B1EF493}"/>
              </a:ext>
            </a:extLst>
          </p:cNvPr>
          <p:cNvSpPr txBox="1"/>
          <p:nvPr/>
        </p:nvSpPr>
        <p:spPr>
          <a:xfrm>
            <a:off x="7153973" y="4204986"/>
            <a:ext cx="1048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Serialization</a:t>
            </a:r>
          </a:p>
        </p:txBody>
      </p:sp>
    </p:spTree>
    <p:extLst>
      <p:ext uri="{BB962C8B-B14F-4D97-AF65-F5344CB8AC3E}">
        <p14:creationId xmlns:p14="http://schemas.microsoft.com/office/powerpoint/2010/main" val="226254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35A369-8FB3-305E-79AC-699A15C950A0}"/>
              </a:ext>
            </a:extLst>
          </p:cNvPr>
          <p:cNvSpPr/>
          <p:nvPr/>
        </p:nvSpPr>
        <p:spPr>
          <a:xfrm>
            <a:off x="230659" y="1151238"/>
            <a:ext cx="11751276" cy="557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D5955-B33E-CF61-039D-E8CE8E0CB3DB}"/>
              </a:ext>
            </a:extLst>
          </p:cNvPr>
          <p:cNvSpPr/>
          <p:nvPr/>
        </p:nvSpPr>
        <p:spPr>
          <a:xfrm>
            <a:off x="446997" y="2539314"/>
            <a:ext cx="1142945" cy="2500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ADF7F-43B0-9B64-D20F-E41BCFB52D08}"/>
              </a:ext>
            </a:extLst>
          </p:cNvPr>
          <p:cNvSpPr/>
          <p:nvPr/>
        </p:nvSpPr>
        <p:spPr>
          <a:xfrm>
            <a:off x="230659" y="111211"/>
            <a:ext cx="11751276" cy="8340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Model Blueprint &amp; Data Pipeline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651B4-B1E6-9FBF-B6CB-CDF33F44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61" y="3258625"/>
            <a:ext cx="934829" cy="340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A7063-8192-7A22-A4B0-A755941A6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9" r="2297"/>
          <a:stretch/>
        </p:blipFill>
        <p:spPr>
          <a:xfrm>
            <a:off x="496975" y="3663779"/>
            <a:ext cx="1042988" cy="5498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DE40B9-3809-AA54-8C85-D22CFE869469}"/>
              </a:ext>
            </a:extLst>
          </p:cNvPr>
          <p:cNvCxnSpPr/>
          <p:nvPr/>
        </p:nvCxnSpPr>
        <p:spPr>
          <a:xfrm>
            <a:off x="1589942" y="3663779"/>
            <a:ext cx="838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8ACD78-7A57-4D2F-E044-D375138FCC5A}"/>
              </a:ext>
            </a:extLst>
          </p:cNvPr>
          <p:cNvSpPr txBox="1"/>
          <p:nvPr/>
        </p:nvSpPr>
        <p:spPr>
          <a:xfrm>
            <a:off x="1650676" y="3449504"/>
            <a:ext cx="716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2F64A9-61E7-4EEC-2193-22694A0BCCB1}"/>
              </a:ext>
            </a:extLst>
          </p:cNvPr>
          <p:cNvSpPr txBox="1"/>
          <p:nvPr/>
        </p:nvSpPr>
        <p:spPr>
          <a:xfrm>
            <a:off x="660123" y="2303978"/>
            <a:ext cx="716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6186A-D078-B605-2FE9-7902C52D3DE0}"/>
              </a:ext>
            </a:extLst>
          </p:cNvPr>
          <p:cNvSpPr/>
          <p:nvPr/>
        </p:nvSpPr>
        <p:spPr>
          <a:xfrm>
            <a:off x="2475212" y="2303978"/>
            <a:ext cx="6792356" cy="3534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1D8DAE-037C-8B83-DA3B-E61AEA4BD6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40"/>
          <a:stretch/>
        </p:blipFill>
        <p:spPr>
          <a:xfrm>
            <a:off x="2634885" y="2464082"/>
            <a:ext cx="747739" cy="2030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749CFA2-2A73-AE0D-A852-B76C46734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377" y="2501994"/>
            <a:ext cx="1374455" cy="3107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F784443-5030-2DA8-5A08-D14A9C49D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4029" y="2120055"/>
            <a:ext cx="984007" cy="6294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51EAD75-E991-D691-DF16-17AFCE013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5660" y="5069458"/>
            <a:ext cx="642416" cy="6373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1F5AA0-F07E-4546-070F-F3181A7181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1529" y="6091881"/>
            <a:ext cx="1869812" cy="483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27C92-39F7-2C78-160A-5EFE474986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2318" y="4137981"/>
            <a:ext cx="2146049" cy="901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122172-2C2B-137D-BD63-D811D0CA541A}"/>
              </a:ext>
            </a:extLst>
          </p:cNvPr>
          <p:cNvSpPr txBox="1"/>
          <p:nvPr/>
        </p:nvSpPr>
        <p:spPr>
          <a:xfrm>
            <a:off x="4022954" y="6044514"/>
            <a:ext cx="71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5235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Uong</dc:creator>
  <cp:lastModifiedBy>Victor Uong</cp:lastModifiedBy>
  <cp:revision>5</cp:revision>
  <dcterms:created xsi:type="dcterms:W3CDTF">2024-01-08T01:16:12Z</dcterms:created>
  <dcterms:modified xsi:type="dcterms:W3CDTF">2024-01-08T03:33:39Z</dcterms:modified>
</cp:coreProperties>
</file>