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handoutMasterIdLst>
    <p:handoutMasterId r:id="rId4"/>
  </p:handoutMasterIdLst>
  <p:sldIdLst>
    <p:sldId id="256" r:id="rId2"/>
  </p:sldIdLst>
  <p:sldSz cx="31089600" cy="43891200"/>
  <p:notesSz cx="6858000" cy="9144000"/>
  <p:defaultTextStyle>
    <a:defPPr>
      <a:defRPr lang="en-US"/>
    </a:defPPr>
    <a:lvl1pPr algn="l" defTabSz="4283075"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1pPr>
    <a:lvl2pPr marL="2141538" indent="-1684338" algn="l" defTabSz="4283075"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2pPr>
    <a:lvl3pPr marL="4283075" indent="-3368675" algn="l" defTabSz="4283075"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3pPr>
    <a:lvl4pPr marL="6426200" indent="-5054600" algn="l" defTabSz="4283075"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4pPr>
    <a:lvl5pPr marL="8567738" indent="-6738938" algn="l" defTabSz="4283075"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3824">
          <p15:clr>
            <a:srgbClr val="A4A3A4"/>
          </p15:clr>
        </p15:guide>
        <p15:guide id="2" pos="97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2638"/>
    <a:srgbClr val="C0C0C0"/>
    <a:srgbClr val="800000"/>
    <a:srgbClr val="ADAF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39"/>
    <p:restoredTop sz="94592"/>
  </p:normalViewPr>
  <p:slideViewPr>
    <p:cSldViewPr>
      <p:cViewPr varScale="1">
        <p:scale>
          <a:sx n="12" d="100"/>
          <a:sy n="12" d="100"/>
        </p:scale>
        <p:origin x="3038" y="166"/>
      </p:cViewPr>
      <p:guideLst>
        <p:guide orient="horz" pos="13824"/>
        <p:guide pos="9792"/>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05" d="100"/>
          <a:sy n="105" d="100"/>
        </p:scale>
        <p:origin x="-42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pitchFamily="-100" charset="-128"/>
              </a:defRPr>
            </a:lvl1pPr>
          </a:lstStyle>
          <a:p>
            <a:pPr>
              <a:defRPr/>
            </a:pPr>
            <a:fld id="{3A949A4F-5FE1-43F8-84B7-28BB4204AD0D}" type="datetime1">
              <a:rPr lang="en-US" altLang="en-US"/>
              <a:pPr>
                <a:defRPr/>
              </a:pPr>
              <a:t>12/6/2017</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107" charset="0"/>
                <a:ea typeface="ＭＳ Ｐゴシック" pitchFamily="-107" charset="-128"/>
                <a:cs typeface="ＭＳ Ｐゴシック" pitchFamily="-107"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ea typeface="ＭＳ Ｐゴシック" panose="020B0600070205080204" pitchFamily="34" charset="-128"/>
              </a:defRPr>
            </a:lvl1pPr>
          </a:lstStyle>
          <a:p>
            <a:pPr>
              <a:defRPr/>
            </a:pPr>
            <a:fld id="{F73C6E9C-97C4-49B9-A373-C9AF42CF857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pitchFamily="-100" charset="-128"/>
              </a:defRPr>
            </a:lvl1pPr>
          </a:lstStyle>
          <a:p>
            <a:pPr>
              <a:defRPr/>
            </a:pPr>
            <a:fld id="{79DAB529-27EF-4810-B479-6119C97CADE9}" type="datetime1">
              <a:rPr lang="en-US" altLang="en-US"/>
              <a:pPr>
                <a:defRPr/>
              </a:pPr>
              <a:t>12/6/2017</a:t>
            </a:fld>
            <a:endParaRPr lang="en-US" altLang="en-US"/>
          </a:p>
        </p:txBody>
      </p:sp>
      <p:sp>
        <p:nvSpPr>
          <p:cNvPr id="4" name="Slide Image Placeholder 3"/>
          <p:cNvSpPr>
            <a:spLocks noGrp="1" noRot="1" noChangeAspect="1"/>
          </p:cNvSpPr>
          <p:nvPr>
            <p:ph type="sldImg" idx="2"/>
          </p:nvPr>
        </p:nvSpPr>
        <p:spPr>
          <a:xfrm>
            <a:off x="2214563" y="685800"/>
            <a:ext cx="242887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107" charset="0"/>
                <a:ea typeface="ＭＳ Ｐゴシック" pitchFamily="-107" charset="-128"/>
                <a:cs typeface="ＭＳ Ｐゴシック" pitchFamily="-107"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ea typeface="ＭＳ Ｐゴシック" panose="020B0600070205080204" pitchFamily="34" charset="-128"/>
              </a:defRPr>
            </a:lvl1pPr>
          </a:lstStyle>
          <a:p>
            <a:pPr>
              <a:defRPr/>
            </a:pPr>
            <a:fld id="{BAA43C15-D361-48D2-9B09-69689A18B9F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0" charset="-128"/>
        <a:cs typeface="ＭＳ Ｐゴシック" pitchFamily="-100"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0"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0"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0"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ea typeface="ＭＳ Ｐゴシック" panose="020B0600070205080204" pitchFamily="34" charset="-128"/>
            </a:endParaRPr>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4EAB4D2-3595-42EB-B07E-2EE284639EF7}" type="slidenum">
              <a:rPr lang="en-US" altLang="en-US" smtClean="0"/>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0" y="13634723"/>
            <a:ext cx="26426160" cy="9408160"/>
          </a:xfrm>
        </p:spPr>
        <p:txBody>
          <a:bodyPr/>
          <a:lstStyle/>
          <a:p>
            <a:r>
              <a:rPr lang="en-US"/>
              <a:t>Click to edit Master title style</a:t>
            </a:r>
          </a:p>
        </p:txBody>
      </p:sp>
      <p:sp>
        <p:nvSpPr>
          <p:cNvPr id="3" name="Subtitle 2"/>
          <p:cNvSpPr>
            <a:spLocks noGrp="1"/>
          </p:cNvSpPr>
          <p:nvPr>
            <p:ph type="subTitle" idx="1"/>
          </p:nvPr>
        </p:nvSpPr>
        <p:spPr>
          <a:xfrm>
            <a:off x="4663440" y="24871680"/>
            <a:ext cx="21762720" cy="11216640"/>
          </a:xfrm>
        </p:spPr>
        <p:txBody>
          <a:bodyPr/>
          <a:lstStyle>
            <a:lvl1pPr marL="0" indent="0" algn="ctr">
              <a:buNone/>
              <a:defRPr>
                <a:solidFill>
                  <a:schemeClr val="tx1">
                    <a:tint val="75000"/>
                  </a:schemeClr>
                </a:solidFill>
              </a:defRPr>
            </a:lvl1pPr>
            <a:lvl2pPr marL="2141993" indent="0" algn="ctr">
              <a:buNone/>
              <a:defRPr>
                <a:solidFill>
                  <a:schemeClr val="tx1">
                    <a:tint val="75000"/>
                  </a:schemeClr>
                </a:solidFill>
              </a:defRPr>
            </a:lvl2pPr>
            <a:lvl3pPr marL="4283990" indent="0" algn="ctr">
              <a:buNone/>
              <a:defRPr>
                <a:solidFill>
                  <a:schemeClr val="tx1">
                    <a:tint val="75000"/>
                  </a:schemeClr>
                </a:solidFill>
              </a:defRPr>
            </a:lvl3pPr>
            <a:lvl4pPr marL="6425988" indent="0" algn="ctr">
              <a:buNone/>
              <a:defRPr>
                <a:solidFill>
                  <a:schemeClr val="tx1">
                    <a:tint val="75000"/>
                  </a:schemeClr>
                </a:solidFill>
              </a:defRPr>
            </a:lvl4pPr>
            <a:lvl5pPr marL="8567981" indent="0" algn="ctr">
              <a:buNone/>
              <a:defRPr>
                <a:solidFill>
                  <a:schemeClr val="tx1">
                    <a:tint val="75000"/>
                  </a:schemeClr>
                </a:solidFill>
              </a:defRPr>
            </a:lvl5pPr>
            <a:lvl6pPr marL="10709973" indent="0" algn="ctr">
              <a:buNone/>
              <a:defRPr>
                <a:solidFill>
                  <a:schemeClr val="tx1">
                    <a:tint val="75000"/>
                  </a:schemeClr>
                </a:solidFill>
              </a:defRPr>
            </a:lvl6pPr>
            <a:lvl7pPr marL="12851971" indent="0" algn="ctr">
              <a:buNone/>
              <a:defRPr>
                <a:solidFill>
                  <a:schemeClr val="tx1">
                    <a:tint val="75000"/>
                  </a:schemeClr>
                </a:solidFill>
              </a:defRPr>
            </a:lvl7pPr>
            <a:lvl8pPr marL="14993968" indent="0" algn="ctr">
              <a:buNone/>
              <a:defRPr>
                <a:solidFill>
                  <a:schemeClr val="tx1">
                    <a:tint val="75000"/>
                  </a:schemeClr>
                </a:solidFill>
              </a:defRPr>
            </a:lvl8pPr>
            <a:lvl9pPr marL="1713596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BAF602D4-B32F-4F94-A5CC-5874ABDC51DA}" type="datetime1">
              <a:rPr lang="en-US" altLang="en-US"/>
              <a:pPr>
                <a:defRPr/>
              </a:pPr>
              <a:t>12/6/2017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30913DB-E1C4-4BB6-A3BA-A288637642CD}" type="slidenum">
              <a:rPr lang="en-US" altLang="en-US"/>
              <a:pPr>
                <a:defRPr/>
              </a:pPr>
              <a:t>‹#›</a:t>
            </a:fld>
            <a:endParaRPr lang="en-US" altLang="en-US"/>
          </a:p>
        </p:txBody>
      </p:sp>
    </p:spTree>
    <p:extLst>
      <p:ext uri="{BB962C8B-B14F-4D97-AF65-F5344CB8AC3E}">
        <p14:creationId xmlns:p14="http://schemas.microsoft.com/office/powerpoint/2010/main" val="374183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AC8485F-6766-4657-86DB-2D5E1CC5BC86}" type="datetime1">
              <a:rPr lang="en-US" altLang="en-US"/>
              <a:pPr>
                <a:defRPr/>
              </a:pPr>
              <a:t>12/6/2017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9CAF32B-0F65-4548-A071-8582C67676C9}" type="slidenum">
              <a:rPr lang="en-US" altLang="en-US"/>
              <a:pPr>
                <a:defRPr/>
              </a:pPr>
              <a:t>‹#›</a:t>
            </a:fld>
            <a:endParaRPr lang="en-US" altLang="en-US"/>
          </a:p>
        </p:txBody>
      </p:sp>
    </p:spTree>
    <p:extLst>
      <p:ext uri="{BB962C8B-B14F-4D97-AF65-F5344CB8AC3E}">
        <p14:creationId xmlns:p14="http://schemas.microsoft.com/office/powerpoint/2010/main" val="2878904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539960" y="1757686"/>
            <a:ext cx="6995160" cy="37449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54480" y="1757686"/>
            <a:ext cx="20467320" cy="37449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98F07F9-E507-40CA-8609-61EC1101FC37}" type="datetime1">
              <a:rPr lang="en-US" altLang="en-US"/>
              <a:pPr>
                <a:defRPr/>
              </a:pPr>
              <a:t>12/6/2017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10477C9-E947-4E7E-A4AE-6DA7BF1430DA}" type="slidenum">
              <a:rPr lang="en-US" altLang="en-US"/>
              <a:pPr>
                <a:defRPr/>
              </a:pPr>
              <a:t>‹#›</a:t>
            </a:fld>
            <a:endParaRPr lang="en-US" altLang="en-US"/>
          </a:p>
        </p:txBody>
      </p:sp>
    </p:spTree>
    <p:extLst>
      <p:ext uri="{BB962C8B-B14F-4D97-AF65-F5344CB8AC3E}">
        <p14:creationId xmlns:p14="http://schemas.microsoft.com/office/powerpoint/2010/main" val="3847026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8E63429-3ED1-4EB5-B860-B311DE09A7E5}" type="datetime1">
              <a:rPr lang="en-US" altLang="en-US"/>
              <a:pPr>
                <a:defRPr/>
              </a:pPr>
              <a:t>12/6/2017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B3AAD32-7FD7-44ED-BE73-A7E1AEE0A421}" type="slidenum">
              <a:rPr lang="en-US" altLang="en-US"/>
              <a:pPr>
                <a:defRPr/>
              </a:pPr>
              <a:t>‹#›</a:t>
            </a:fld>
            <a:endParaRPr lang="en-US" altLang="en-US"/>
          </a:p>
        </p:txBody>
      </p:sp>
    </p:spTree>
    <p:extLst>
      <p:ext uri="{BB962C8B-B14F-4D97-AF65-F5344CB8AC3E}">
        <p14:creationId xmlns:p14="http://schemas.microsoft.com/office/powerpoint/2010/main" val="926245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5864" y="28204163"/>
            <a:ext cx="26426160" cy="8717280"/>
          </a:xfrm>
        </p:spPr>
        <p:txBody>
          <a:bodyPr anchor="t"/>
          <a:lstStyle>
            <a:lvl1pPr algn="l">
              <a:defRPr sz="18700" b="1" cap="all"/>
            </a:lvl1pPr>
          </a:lstStyle>
          <a:p>
            <a:r>
              <a:rPr lang="en-US"/>
              <a:t>Click to edit Master title style</a:t>
            </a:r>
          </a:p>
        </p:txBody>
      </p:sp>
      <p:sp>
        <p:nvSpPr>
          <p:cNvPr id="3" name="Text Placeholder 2"/>
          <p:cNvSpPr>
            <a:spLocks noGrp="1"/>
          </p:cNvSpPr>
          <p:nvPr>
            <p:ph type="body" idx="1"/>
          </p:nvPr>
        </p:nvSpPr>
        <p:spPr>
          <a:xfrm>
            <a:off x="2455864" y="18602979"/>
            <a:ext cx="26426160" cy="9601197"/>
          </a:xfrm>
        </p:spPr>
        <p:txBody>
          <a:bodyPr anchor="b"/>
          <a:lstStyle>
            <a:lvl1pPr marL="0" indent="0">
              <a:buNone/>
              <a:defRPr sz="9400">
                <a:solidFill>
                  <a:schemeClr val="tx1">
                    <a:tint val="75000"/>
                  </a:schemeClr>
                </a:solidFill>
              </a:defRPr>
            </a:lvl1pPr>
            <a:lvl2pPr marL="2141993" indent="0">
              <a:buNone/>
              <a:defRPr sz="8400">
                <a:solidFill>
                  <a:schemeClr val="tx1">
                    <a:tint val="75000"/>
                  </a:schemeClr>
                </a:solidFill>
              </a:defRPr>
            </a:lvl2pPr>
            <a:lvl3pPr marL="4283990" indent="0">
              <a:buNone/>
              <a:defRPr sz="7500">
                <a:solidFill>
                  <a:schemeClr val="tx1">
                    <a:tint val="75000"/>
                  </a:schemeClr>
                </a:solidFill>
              </a:defRPr>
            </a:lvl3pPr>
            <a:lvl4pPr marL="6425988" indent="0">
              <a:buNone/>
              <a:defRPr sz="6600">
                <a:solidFill>
                  <a:schemeClr val="tx1">
                    <a:tint val="75000"/>
                  </a:schemeClr>
                </a:solidFill>
              </a:defRPr>
            </a:lvl4pPr>
            <a:lvl5pPr marL="8567981" indent="0">
              <a:buNone/>
              <a:defRPr sz="6600">
                <a:solidFill>
                  <a:schemeClr val="tx1">
                    <a:tint val="75000"/>
                  </a:schemeClr>
                </a:solidFill>
              </a:defRPr>
            </a:lvl5pPr>
            <a:lvl6pPr marL="10709973" indent="0">
              <a:buNone/>
              <a:defRPr sz="6600">
                <a:solidFill>
                  <a:schemeClr val="tx1">
                    <a:tint val="75000"/>
                  </a:schemeClr>
                </a:solidFill>
              </a:defRPr>
            </a:lvl6pPr>
            <a:lvl7pPr marL="12851971" indent="0">
              <a:buNone/>
              <a:defRPr sz="6600">
                <a:solidFill>
                  <a:schemeClr val="tx1">
                    <a:tint val="75000"/>
                  </a:schemeClr>
                </a:solidFill>
              </a:defRPr>
            </a:lvl7pPr>
            <a:lvl8pPr marL="14993968" indent="0">
              <a:buNone/>
              <a:defRPr sz="6600">
                <a:solidFill>
                  <a:schemeClr val="tx1">
                    <a:tint val="75000"/>
                  </a:schemeClr>
                </a:solidFill>
              </a:defRPr>
            </a:lvl8pPr>
            <a:lvl9pPr marL="17135961" indent="0">
              <a:buNone/>
              <a:defRPr sz="6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A4CE8F4-75BB-4378-BFE1-9DF6F647C83F}" type="datetime1">
              <a:rPr lang="en-US" altLang="en-US"/>
              <a:pPr>
                <a:defRPr/>
              </a:pPr>
              <a:t>12/6/2017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9191309-CDBF-4596-A5E0-A5CCAEFDDD3A}" type="slidenum">
              <a:rPr lang="en-US" altLang="en-US"/>
              <a:pPr>
                <a:defRPr/>
              </a:pPr>
              <a:t>‹#›</a:t>
            </a:fld>
            <a:endParaRPr lang="en-US" altLang="en-US"/>
          </a:p>
        </p:txBody>
      </p:sp>
    </p:spTree>
    <p:extLst>
      <p:ext uri="{BB962C8B-B14F-4D97-AF65-F5344CB8AC3E}">
        <p14:creationId xmlns:p14="http://schemas.microsoft.com/office/powerpoint/2010/main" val="3236119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544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8038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D5275CF-FB43-4497-A72B-F0697B989526}" type="datetime1">
              <a:rPr lang="en-US" altLang="en-US"/>
              <a:pPr>
                <a:defRPr/>
              </a:pPr>
              <a:t>12/6/2017</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32B254A-7A79-4AC6-8197-02AE4ECC80DD}" type="slidenum">
              <a:rPr lang="en-US" altLang="en-US"/>
              <a:pPr>
                <a:defRPr/>
              </a:pPr>
              <a:t>‹#›</a:t>
            </a:fld>
            <a:endParaRPr lang="en-US" altLang="en-US"/>
          </a:p>
        </p:txBody>
      </p:sp>
    </p:spTree>
    <p:extLst>
      <p:ext uri="{BB962C8B-B14F-4D97-AF65-F5344CB8AC3E}">
        <p14:creationId xmlns:p14="http://schemas.microsoft.com/office/powerpoint/2010/main" val="3861152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4480" y="9824723"/>
            <a:ext cx="13736639"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4" name="Content Placeholder 3"/>
          <p:cNvSpPr>
            <a:spLocks noGrp="1"/>
          </p:cNvSpPr>
          <p:nvPr>
            <p:ph sz="half" idx="2"/>
          </p:nvPr>
        </p:nvSpPr>
        <p:spPr>
          <a:xfrm>
            <a:off x="1554480" y="13919200"/>
            <a:ext cx="13736639"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793094" y="9824723"/>
            <a:ext cx="13742035"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6" name="Content Placeholder 5"/>
          <p:cNvSpPr>
            <a:spLocks noGrp="1"/>
          </p:cNvSpPr>
          <p:nvPr>
            <p:ph sz="quarter" idx="4"/>
          </p:nvPr>
        </p:nvSpPr>
        <p:spPr>
          <a:xfrm>
            <a:off x="15793094" y="13919200"/>
            <a:ext cx="13742035"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942E1948-BCF7-41A1-AED0-3A55CC90A20C}" type="datetime1">
              <a:rPr lang="en-US" altLang="en-US"/>
              <a:pPr>
                <a:defRPr/>
              </a:pPr>
              <a:t>12/6/2017</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73B2277-4C51-401B-9172-FDDD1D8FBD9D}" type="slidenum">
              <a:rPr lang="en-US" altLang="en-US"/>
              <a:pPr>
                <a:defRPr/>
              </a:pPr>
              <a:t>‹#›</a:t>
            </a:fld>
            <a:endParaRPr lang="en-US" altLang="en-US"/>
          </a:p>
        </p:txBody>
      </p:sp>
    </p:spTree>
    <p:extLst>
      <p:ext uri="{BB962C8B-B14F-4D97-AF65-F5344CB8AC3E}">
        <p14:creationId xmlns:p14="http://schemas.microsoft.com/office/powerpoint/2010/main" val="472169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C551DEC-51C3-40AF-9BFE-CC1EA9996E1F}" type="datetime1">
              <a:rPr lang="en-US" altLang="en-US"/>
              <a:pPr>
                <a:defRPr/>
              </a:pPr>
              <a:t>12/6/2017</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23D1F16-04EE-4A91-A6E1-CFA5DCBB7C0E}" type="slidenum">
              <a:rPr lang="en-US" altLang="en-US"/>
              <a:pPr>
                <a:defRPr/>
              </a:pPr>
              <a:t>‹#›</a:t>
            </a:fld>
            <a:endParaRPr lang="en-US" altLang="en-US"/>
          </a:p>
        </p:txBody>
      </p:sp>
    </p:spTree>
    <p:extLst>
      <p:ext uri="{BB962C8B-B14F-4D97-AF65-F5344CB8AC3E}">
        <p14:creationId xmlns:p14="http://schemas.microsoft.com/office/powerpoint/2010/main" val="1684729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F8266CC-398F-4C9B-91B9-9C3E98F575AF}" type="datetime1">
              <a:rPr lang="en-US" altLang="en-US"/>
              <a:pPr>
                <a:defRPr/>
              </a:pPr>
              <a:t>12/6/2017</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97E637A-3D18-4CBF-A5C5-D7BEF4695120}" type="slidenum">
              <a:rPr lang="en-US" altLang="en-US"/>
              <a:pPr>
                <a:defRPr/>
              </a:pPr>
              <a:t>‹#›</a:t>
            </a:fld>
            <a:endParaRPr lang="en-US" altLang="en-US"/>
          </a:p>
        </p:txBody>
      </p:sp>
    </p:spTree>
    <p:extLst>
      <p:ext uri="{BB962C8B-B14F-4D97-AF65-F5344CB8AC3E}">
        <p14:creationId xmlns:p14="http://schemas.microsoft.com/office/powerpoint/2010/main" val="3691417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5" y="1747520"/>
            <a:ext cx="10228264" cy="7437120"/>
          </a:xfrm>
        </p:spPr>
        <p:txBody>
          <a:bodyPr anchor="b"/>
          <a:lstStyle>
            <a:lvl1pPr algn="l">
              <a:defRPr sz="9400" b="1"/>
            </a:lvl1pPr>
          </a:lstStyle>
          <a:p>
            <a:r>
              <a:rPr lang="en-US"/>
              <a:t>Click to edit Master title style</a:t>
            </a:r>
          </a:p>
        </p:txBody>
      </p:sp>
      <p:sp>
        <p:nvSpPr>
          <p:cNvPr id="3" name="Content Placeholder 2"/>
          <p:cNvSpPr>
            <a:spLocks noGrp="1"/>
          </p:cNvSpPr>
          <p:nvPr>
            <p:ph idx="1"/>
          </p:nvPr>
        </p:nvSpPr>
        <p:spPr>
          <a:xfrm>
            <a:off x="12155170" y="1747536"/>
            <a:ext cx="17379950" cy="37459923"/>
          </a:xfrm>
        </p:spPr>
        <p:txBody>
          <a:bodyPr/>
          <a:lstStyle>
            <a:lvl1pPr>
              <a:defRPr sz="15000"/>
            </a:lvl1pPr>
            <a:lvl2pPr>
              <a:defRPr sz="131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54485" y="9184656"/>
            <a:ext cx="10228264" cy="30022803"/>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46F4ECF-3A5B-4E53-81E9-B9477F49EDA7}" type="datetime1">
              <a:rPr lang="en-US" altLang="en-US"/>
              <a:pPr>
                <a:defRPr/>
              </a:pPr>
              <a:t>12/6/2017</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40F14A9-BFA9-4579-979B-66EC5CEE30B5}" type="slidenum">
              <a:rPr lang="en-US" altLang="en-US"/>
              <a:pPr>
                <a:defRPr/>
              </a:pPr>
              <a:t>‹#›</a:t>
            </a:fld>
            <a:endParaRPr lang="en-US" altLang="en-US"/>
          </a:p>
        </p:txBody>
      </p:sp>
    </p:spTree>
    <p:extLst>
      <p:ext uri="{BB962C8B-B14F-4D97-AF65-F5344CB8AC3E}">
        <p14:creationId xmlns:p14="http://schemas.microsoft.com/office/powerpoint/2010/main" val="1423394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3779" y="30723840"/>
            <a:ext cx="18653760" cy="3627123"/>
          </a:xfrm>
        </p:spPr>
        <p:txBody>
          <a:bodyPr anchor="b"/>
          <a:lstStyle>
            <a:lvl1pPr algn="l">
              <a:defRPr sz="9400" b="1"/>
            </a:lvl1pPr>
          </a:lstStyle>
          <a:p>
            <a:r>
              <a:rPr lang="en-US"/>
              <a:t>Click to edit Master title style</a:t>
            </a:r>
          </a:p>
        </p:txBody>
      </p:sp>
      <p:sp>
        <p:nvSpPr>
          <p:cNvPr id="3" name="Picture Placeholder 2"/>
          <p:cNvSpPr>
            <a:spLocks noGrp="1"/>
          </p:cNvSpPr>
          <p:nvPr>
            <p:ph type="pic" idx="1"/>
          </p:nvPr>
        </p:nvSpPr>
        <p:spPr>
          <a:xfrm>
            <a:off x="6093779" y="3921760"/>
            <a:ext cx="18653760" cy="26334720"/>
          </a:xfrm>
        </p:spPr>
        <p:txBody>
          <a:bodyPr rtlCol="0">
            <a:normAutofit/>
          </a:bodyPr>
          <a:lstStyle>
            <a:lvl1pPr marL="0" indent="0">
              <a:buNone/>
              <a:defRPr sz="15000"/>
            </a:lvl1pPr>
            <a:lvl2pPr marL="2141993" indent="0">
              <a:buNone/>
              <a:defRPr sz="13100"/>
            </a:lvl2pPr>
            <a:lvl3pPr marL="4283990" indent="0">
              <a:buNone/>
              <a:defRPr sz="11200"/>
            </a:lvl3pPr>
            <a:lvl4pPr marL="6425988" indent="0">
              <a:buNone/>
              <a:defRPr sz="9400"/>
            </a:lvl4pPr>
            <a:lvl5pPr marL="8567981" indent="0">
              <a:buNone/>
              <a:defRPr sz="9400"/>
            </a:lvl5pPr>
            <a:lvl6pPr marL="10709973" indent="0">
              <a:buNone/>
              <a:defRPr sz="9400"/>
            </a:lvl6pPr>
            <a:lvl7pPr marL="12851971" indent="0">
              <a:buNone/>
              <a:defRPr sz="9400"/>
            </a:lvl7pPr>
            <a:lvl8pPr marL="14993968" indent="0">
              <a:buNone/>
              <a:defRPr sz="9400"/>
            </a:lvl8pPr>
            <a:lvl9pPr marL="17135961" indent="0">
              <a:buNone/>
              <a:defRPr sz="9400"/>
            </a:lvl9pPr>
          </a:lstStyle>
          <a:p>
            <a:pPr lvl="0"/>
            <a:endParaRPr lang="en-US" noProof="0"/>
          </a:p>
        </p:txBody>
      </p:sp>
      <p:sp>
        <p:nvSpPr>
          <p:cNvPr id="4" name="Text Placeholder 3"/>
          <p:cNvSpPr>
            <a:spLocks noGrp="1"/>
          </p:cNvSpPr>
          <p:nvPr>
            <p:ph type="body" sz="half" idx="2"/>
          </p:nvPr>
        </p:nvSpPr>
        <p:spPr>
          <a:xfrm>
            <a:off x="6093779" y="34350963"/>
            <a:ext cx="18653760" cy="5151117"/>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1A8D32E-2EC9-4D27-90E8-2D65A6A1C2C7}" type="datetime1">
              <a:rPr lang="en-US" altLang="en-US"/>
              <a:pPr>
                <a:defRPr/>
              </a:pPr>
              <a:t>12/6/2017</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CCD36AC-A8B2-4556-B604-5C73D1619BD0}" type="slidenum">
              <a:rPr lang="en-US" altLang="en-US"/>
              <a:pPr>
                <a:defRPr/>
              </a:pPr>
              <a:t>‹#›</a:t>
            </a:fld>
            <a:endParaRPr lang="en-US" altLang="en-US"/>
          </a:p>
        </p:txBody>
      </p:sp>
    </p:spTree>
    <p:extLst>
      <p:ext uri="{BB962C8B-B14F-4D97-AF65-F5344CB8AC3E}">
        <p14:creationId xmlns:p14="http://schemas.microsoft.com/office/powerpoint/2010/main" val="4163047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554163" y="1757363"/>
            <a:ext cx="27981275"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399" tIns="214202" rIns="428399" bIns="214202"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554163" y="10240963"/>
            <a:ext cx="27981275" cy="2896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399" tIns="214202" rIns="428399" bIns="21420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5541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eaLnBrk="1" hangingPunct="1">
              <a:defRPr sz="5600">
                <a:solidFill>
                  <a:srgbClr val="898989"/>
                </a:solidFill>
                <a:latin typeface="Arial" charset="0"/>
                <a:ea typeface="ＭＳ Ｐゴシック" pitchFamily="-100" charset="-128"/>
              </a:defRPr>
            </a:lvl1pPr>
          </a:lstStyle>
          <a:p>
            <a:pPr>
              <a:defRPr/>
            </a:pPr>
            <a:fld id="{9CCA2B6E-BA83-4BFC-9034-D20FB338F68A}" type="datetime1">
              <a:rPr lang="en-US" altLang="en-US"/>
              <a:pPr>
                <a:defRPr/>
              </a:pPr>
              <a:t>12/6/2017</a:t>
            </a:fld>
            <a:endParaRPr lang="en-US" altLang="en-US"/>
          </a:p>
        </p:txBody>
      </p:sp>
      <p:sp>
        <p:nvSpPr>
          <p:cNvPr id="5" name="Footer Placeholder 4"/>
          <p:cNvSpPr>
            <a:spLocks noGrp="1"/>
          </p:cNvSpPr>
          <p:nvPr>
            <p:ph type="ftr" sz="quarter" idx="3"/>
          </p:nvPr>
        </p:nvSpPr>
        <p:spPr>
          <a:xfrm>
            <a:off x="10621963" y="40681275"/>
            <a:ext cx="9845675" cy="2336800"/>
          </a:xfrm>
          <a:prstGeom prst="rect">
            <a:avLst/>
          </a:prstGeom>
        </p:spPr>
        <p:txBody>
          <a:bodyPr vert="horz" lIns="428399" tIns="214202" rIns="428399" bIns="214202" rtlCol="0" anchor="ctr"/>
          <a:lstStyle>
            <a:lvl1pPr algn="ctr" eaLnBrk="1" hangingPunct="1">
              <a:defRPr sz="5600">
                <a:solidFill>
                  <a:schemeClr val="tx1">
                    <a:tint val="75000"/>
                  </a:schemeClr>
                </a:solidFill>
                <a:latin typeface="Arial" charset="0"/>
                <a:ea typeface="+mn-ea"/>
                <a:cs typeface="+mn-cs"/>
              </a:defRPr>
            </a:lvl1pPr>
          </a:lstStyle>
          <a:p>
            <a:pPr>
              <a:defRPr/>
            </a:pPr>
            <a:endParaRPr lang="en-US"/>
          </a:p>
        </p:txBody>
      </p:sp>
      <p:sp>
        <p:nvSpPr>
          <p:cNvPr id="6" name="Slide Number Placeholder 5"/>
          <p:cNvSpPr>
            <a:spLocks noGrp="1"/>
          </p:cNvSpPr>
          <p:nvPr>
            <p:ph type="sldNum" sz="quarter" idx="4"/>
          </p:nvPr>
        </p:nvSpPr>
        <p:spPr>
          <a:xfrm>
            <a:off x="222805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algn="r" eaLnBrk="1" hangingPunct="1">
              <a:defRPr sz="5600">
                <a:solidFill>
                  <a:srgbClr val="898989"/>
                </a:solidFill>
                <a:latin typeface="Arial" panose="020B0604020202020204" pitchFamily="34" charset="0"/>
                <a:ea typeface="ＭＳ Ｐゴシック" panose="020B0600070205080204" pitchFamily="34" charset="-128"/>
              </a:defRPr>
            </a:lvl1pPr>
          </a:lstStyle>
          <a:p>
            <a:pPr>
              <a:defRPr/>
            </a:pPr>
            <a:fld id="{418E49D4-69F9-42A7-A78C-AADD96A4798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283075" rtl="0" eaLnBrk="0" fontAlgn="base" hangingPunct="0">
        <a:spcBef>
          <a:spcPct val="0"/>
        </a:spcBef>
        <a:spcAft>
          <a:spcPct val="0"/>
        </a:spcAft>
        <a:defRPr sz="20600" kern="1200">
          <a:solidFill>
            <a:schemeClr val="tx1"/>
          </a:solidFill>
          <a:latin typeface="+mj-lt"/>
          <a:ea typeface="ＭＳ Ｐゴシック" charset="0"/>
          <a:cs typeface="ＭＳ Ｐゴシック" pitchFamily="-104" charset="-128"/>
        </a:defRPr>
      </a:lvl1pPr>
      <a:lvl2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2pPr>
      <a:lvl3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3pPr>
      <a:lvl4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4pPr>
      <a:lvl5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5pPr>
      <a:lvl6pPr marL="457200" algn="ctr" defTabSz="4283075" rtl="0" fontAlgn="base">
        <a:spcBef>
          <a:spcPct val="0"/>
        </a:spcBef>
        <a:spcAft>
          <a:spcPct val="0"/>
        </a:spcAft>
        <a:defRPr sz="20600">
          <a:solidFill>
            <a:schemeClr val="tx1"/>
          </a:solidFill>
          <a:latin typeface="Calibri" pitchFamily="34" charset="0"/>
        </a:defRPr>
      </a:lvl6pPr>
      <a:lvl7pPr marL="914400" algn="ctr" defTabSz="4283075" rtl="0" fontAlgn="base">
        <a:spcBef>
          <a:spcPct val="0"/>
        </a:spcBef>
        <a:spcAft>
          <a:spcPct val="0"/>
        </a:spcAft>
        <a:defRPr sz="20600">
          <a:solidFill>
            <a:schemeClr val="tx1"/>
          </a:solidFill>
          <a:latin typeface="Calibri" pitchFamily="34" charset="0"/>
        </a:defRPr>
      </a:lvl7pPr>
      <a:lvl8pPr marL="1371600" algn="ctr" defTabSz="4283075" rtl="0" fontAlgn="base">
        <a:spcBef>
          <a:spcPct val="0"/>
        </a:spcBef>
        <a:spcAft>
          <a:spcPct val="0"/>
        </a:spcAft>
        <a:defRPr sz="20600">
          <a:solidFill>
            <a:schemeClr val="tx1"/>
          </a:solidFill>
          <a:latin typeface="Calibri" pitchFamily="34" charset="0"/>
        </a:defRPr>
      </a:lvl8pPr>
      <a:lvl9pPr marL="1828800" algn="ctr" defTabSz="4283075" rtl="0" fontAlgn="base">
        <a:spcBef>
          <a:spcPct val="0"/>
        </a:spcBef>
        <a:spcAft>
          <a:spcPct val="0"/>
        </a:spcAft>
        <a:defRPr sz="20600">
          <a:solidFill>
            <a:schemeClr val="tx1"/>
          </a:solidFill>
          <a:latin typeface="Calibri" pitchFamily="34" charset="0"/>
        </a:defRPr>
      </a:lvl9pPr>
    </p:titleStyle>
    <p:bodyStyle>
      <a:lvl1pPr marL="1604963" indent="-1604963" algn="l" defTabSz="4283075" rtl="0" eaLnBrk="0" fontAlgn="base" hangingPunct="0">
        <a:spcBef>
          <a:spcPct val="20000"/>
        </a:spcBef>
        <a:spcAft>
          <a:spcPct val="0"/>
        </a:spcAft>
        <a:buFont typeface="Arial" panose="020B0604020202020204" pitchFamily="34" charset="0"/>
        <a:buChar char="•"/>
        <a:defRPr sz="15000" kern="1200">
          <a:solidFill>
            <a:schemeClr val="tx1"/>
          </a:solidFill>
          <a:latin typeface="+mn-lt"/>
          <a:ea typeface="ＭＳ Ｐゴシック" charset="0"/>
          <a:cs typeface="ＭＳ Ｐゴシック" pitchFamily="-104" charset="-128"/>
        </a:defRPr>
      </a:lvl1pPr>
      <a:lvl2pPr marL="3479800" indent="-1338263" algn="l" defTabSz="4283075" rtl="0" eaLnBrk="0" fontAlgn="base" hangingPunct="0">
        <a:spcBef>
          <a:spcPct val="20000"/>
        </a:spcBef>
        <a:spcAft>
          <a:spcPct val="0"/>
        </a:spcAft>
        <a:buFont typeface="Arial" panose="020B0604020202020204" pitchFamily="34" charset="0"/>
        <a:buChar char="–"/>
        <a:defRPr sz="13100" kern="1200">
          <a:solidFill>
            <a:schemeClr val="tx1"/>
          </a:solidFill>
          <a:latin typeface="+mn-lt"/>
          <a:ea typeface="ＭＳ Ｐゴシック" charset="0"/>
          <a:cs typeface="+mn-cs"/>
        </a:defRPr>
      </a:lvl2pPr>
      <a:lvl3pPr marL="5354638" indent="-1069975" algn="l" defTabSz="4283075" rtl="0" eaLnBrk="0" fontAlgn="base" hangingPunct="0">
        <a:spcBef>
          <a:spcPct val="20000"/>
        </a:spcBef>
        <a:spcAft>
          <a:spcPct val="0"/>
        </a:spcAft>
        <a:buFont typeface="Arial" panose="020B0604020202020204" pitchFamily="34" charset="0"/>
        <a:buChar char="•"/>
        <a:defRPr sz="11200" kern="1200">
          <a:solidFill>
            <a:schemeClr val="tx1"/>
          </a:solidFill>
          <a:latin typeface="+mn-lt"/>
          <a:ea typeface="ＭＳ Ｐゴシック" charset="0"/>
          <a:cs typeface="+mn-cs"/>
        </a:defRPr>
      </a:lvl3pPr>
      <a:lvl4pPr marL="7496175"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4pPr>
      <a:lvl5pPr marL="9637713"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5pPr>
      <a:lvl6pPr marL="11780974"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3922967"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064965"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206962"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283990" rtl="0" eaLnBrk="1" latinLnBrk="0" hangingPunct="1">
        <a:defRPr sz="8400" kern="1200">
          <a:solidFill>
            <a:schemeClr val="tx1"/>
          </a:solidFill>
          <a:latin typeface="+mn-lt"/>
          <a:ea typeface="+mn-ea"/>
          <a:cs typeface="+mn-cs"/>
        </a:defRPr>
      </a:lvl1pPr>
      <a:lvl2pPr marL="2141993" algn="l" defTabSz="4283990" rtl="0" eaLnBrk="1" latinLnBrk="0" hangingPunct="1">
        <a:defRPr sz="8400" kern="1200">
          <a:solidFill>
            <a:schemeClr val="tx1"/>
          </a:solidFill>
          <a:latin typeface="+mn-lt"/>
          <a:ea typeface="+mn-ea"/>
          <a:cs typeface="+mn-cs"/>
        </a:defRPr>
      </a:lvl2pPr>
      <a:lvl3pPr marL="4283990" algn="l" defTabSz="4283990" rtl="0" eaLnBrk="1" latinLnBrk="0" hangingPunct="1">
        <a:defRPr sz="8400" kern="1200">
          <a:solidFill>
            <a:schemeClr val="tx1"/>
          </a:solidFill>
          <a:latin typeface="+mn-lt"/>
          <a:ea typeface="+mn-ea"/>
          <a:cs typeface="+mn-cs"/>
        </a:defRPr>
      </a:lvl3pPr>
      <a:lvl4pPr marL="6425988" algn="l" defTabSz="4283990" rtl="0" eaLnBrk="1" latinLnBrk="0" hangingPunct="1">
        <a:defRPr sz="8400" kern="1200">
          <a:solidFill>
            <a:schemeClr val="tx1"/>
          </a:solidFill>
          <a:latin typeface="+mn-lt"/>
          <a:ea typeface="+mn-ea"/>
          <a:cs typeface="+mn-cs"/>
        </a:defRPr>
      </a:lvl4pPr>
      <a:lvl5pPr marL="8567981" algn="l" defTabSz="4283990" rtl="0" eaLnBrk="1" latinLnBrk="0" hangingPunct="1">
        <a:defRPr sz="8400" kern="1200">
          <a:solidFill>
            <a:schemeClr val="tx1"/>
          </a:solidFill>
          <a:latin typeface="+mn-lt"/>
          <a:ea typeface="+mn-ea"/>
          <a:cs typeface="+mn-cs"/>
        </a:defRPr>
      </a:lvl5pPr>
      <a:lvl6pPr marL="10709973" algn="l" defTabSz="4283990" rtl="0" eaLnBrk="1" latinLnBrk="0" hangingPunct="1">
        <a:defRPr sz="8400" kern="1200">
          <a:solidFill>
            <a:schemeClr val="tx1"/>
          </a:solidFill>
          <a:latin typeface="+mn-lt"/>
          <a:ea typeface="+mn-ea"/>
          <a:cs typeface="+mn-cs"/>
        </a:defRPr>
      </a:lvl6pPr>
      <a:lvl7pPr marL="12851971" algn="l" defTabSz="4283990" rtl="0" eaLnBrk="1" latinLnBrk="0" hangingPunct="1">
        <a:defRPr sz="8400" kern="1200">
          <a:solidFill>
            <a:schemeClr val="tx1"/>
          </a:solidFill>
          <a:latin typeface="+mn-lt"/>
          <a:ea typeface="+mn-ea"/>
          <a:cs typeface="+mn-cs"/>
        </a:defRPr>
      </a:lvl7pPr>
      <a:lvl8pPr marL="14993968" algn="l" defTabSz="4283990" rtl="0" eaLnBrk="1" latinLnBrk="0" hangingPunct="1">
        <a:defRPr sz="8400" kern="1200">
          <a:solidFill>
            <a:schemeClr val="tx1"/>
          </a:solidFill>
          <a:latin typeface="+mn-lt"/>
          <a:ea typeface="+mn-ea"/>
          <a:cs typeface="+mn-cs"/>
        </a:defRPr>
      </a:lvl8pPr>
      <a:lvl9pPr marL="17135961" algn="l" defTabSz="4283990"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6"/>
          <p:cNvGrpSpPr>
            <a:grpSpLocks/>
          </p:cNvGrpSpPr>
          <p:nvPr/>
        </p:nvGrpSpPr>
        <p:grpSpPr bwMode="auto">
          <a:xfrm>
            <a:off x="-152400" y="0"/>
            <a:ext cx="31089600" cy="43891200"/>
            <a:chOff x="0" y="0"/>
            <a:chExt cx="31089600" cy="43891200"/>
          </a:xfrm>
        </p:grpSpPr>
        <p:sp>
          <p:nvSpPr>
            <p:cNvPr id="17" name="Rectangle 16"/>
            <p:cNvSpPr/>
            <p:nvPr/>
          </p:nvSpPr>
          <p:spPr>
            <a:xfrm>
              <a:off x="0" y="0"/>
              <a:ext cx="31089600" cy="43891200"/>
            </a:xfrm>
            <a:prstGeom prst="rect">
              <a:avLst/>
            </a:prstGeom>
            <a:solidFill>
              <a:srgbClr val="A32638"/>
            </a:solidFill>
            <a:ln w="381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eaLnBrk="1" fontAlgn="auto" hangingPunct="1">
                <a:spcBef>
                  <a:spcPts val="0"/>
                </a:spcBef>
                <a:spcAft>
                  <a:spcPts val="0"/>
                </a:spcAft>
                <a:defRPr/>
              </a:pPr>
              <a:endParaRPr lang="en-US"/>
            </a:p>
          </p:txBody>
        </p:sp>
        <p:sp>
          <p:nvSpPr>
            <p:cNvPr id="8" name="Rectangle 7"/>
            <p:cNvSpPr/>
            <p:nvPr/>
          </p:nvSpPr>
          <p:spPr>
            <a:xfrm>
              <a:off x="777875" y="5486400"/>
              <a:ext cx="29624337" cy="37033200"/>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eaLnBrk="1" fontAlgn="auto" hangingPunct="1">
                <a:spcBef>
                  <a:spcPts val="0"/>
                </a:spcBef>
                <a:spcAft>
                  <a:spcPts val="0"/>
                </a:spcAft>
                <a:defRPr/>
              </a:pPr>
              <a:endParaRPr lang="en-US"/>
            </a:p>
          </p:txBody>
        </p:sp>
        <p:sp>
          <p:nvSpPr>
            <p:cNvPr id="9" name="Rectangle 8"/>
            <p:cNvSpPr/>
            <p:nvPr/>
          </p:nvSpPr>
          <p:spPr>
            <a:xfrm>
              <a:off x="777875" y="777875"/>
              <a:ext cx="29625925" cy="4114800"/>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eaLnBrk="1" fontAlgn="auto" hangingPunct="1">
                <a:spcBef>
                  <a:spcPts val="0"/>
                </a:spcBef>
                <a:spcAft>
                  <a:spcPts val="0"/>
                </a:spcAft>
                <a:defRPr/>
              </a:pPr>
              <a:endParaRPr lang="en-US"/>
            </a:p>
          </p:txBody>
        </p:sp>
      </p:grpSp>
      <p:sp>
        <p:nvSpPr>
          <p:cNvPr id="4099" name="Title 10"/>
          <p:cNvSpPr>
            <a:spLocks noGrp="1"/>
          </p:cNvSpPr>
          <p:nvPr>
            <p:ph type="title"/>
          </p:nvPr>
        </p:nvSpPr>
        <p:spPr>
          <a:xfrm>
            <a:off x="862013" y="854075"/>
            <a:ext cx="22683787" cy="4183063"/>
          </a:xfrm>
        </p:spPr>
        <p:txBody>
          <a:bodyPr/>
          <a:lstStyle/>
          <a:p>
            <a:pPr eaLnBrk="1" hangingPunct="1"/>
            <a:r>
              <a:rPr lang="en-US" altLang="en-US" sz="11000">
                <a:ea typeface="ＭＳ Ｐゴシック" panose="020B0600070205080204" pitchFamily="34" charset="-128"/>
              </a:rPr>
              <a:t>DengueAI</a:t>
            </a:r>
            <a:r>
              <a:rPr lang="en-US" altLang="en-US" sz="11000" dirty="0">
                <a:ea typeface="ＭＳ Ｐゴシック" panose="020B0600070205080204" pitchFamily="34" charset="-128"/>
              </a:rPr>
              <a:t>:  Predicting Disease Spread</a:t>
            </a:r>
            <a:br>
              <a:rPr lang="en-US" altLang="en-US" sz="11900" dirty="0">
                <a:ea typeface="ＭＳ Ｐゴシック" panose="020B0600070205080204" pitchFamily="34" charset="-128"/>
              </a:rPr>
            </a:br>
            <a:r>
              <a:rPr lang="en-US" altLang="en-US" sz="3600" dirty="0">
                <a:ea typeface="ＭＳ Ｐゴシック" panose="020B0600070205080204" pitchFamily="34" charset="-128"/>
              </a:rPr>
              <a:t>Vicky Rana, </a:t>
            </a:r>
            <a:r>
              <a:rPr lang="en-US" altLang="en-US" sz="3600" dirty="0" err="1">
                <a:ea typeface="ＭＳ Ｐゴシック" panose="020B0600070205080204" pitchFamily="34" charset="-128"/>
              </a:rPr>
              <a:t>Pradeepkumar</a:t>
            </a:r>
            <a:r>
              <a:rPr lang="en-US" altLang="en-US" sz="3600" dirty="0">
                <a:ea typeface="ＭＳ Ｐゴシック" panose="020B0600070205080204" pitchFamily="34" charset="-128"/>
              </a:rPr>
              <a:t> </a:t>
            </a:r>
            <a:r>
              <a:rPr lang="en-US" altLang="en-US" sz="3600" dirty="0" err="1">
                <a:ea typeface="ＭＳ Ｐゴシック" panose="020B0600070205080204" pitchFamily="34" charset="-128"/>
              </a:rPr>
              <a:t>Prabakaran</a:t>
            </a:r>
            <a:br>
              <a:rPr lang="en-US" altLang="en-US" sz="7600" dirty="0">
                <a:ea typeface="ＭＳ Ｐゴシック" panose="020B0600070205080204" pitchFamily="34" charset="-128"/>
              </a:rPr>
            </a:br>
            <a:r>
              <a:rPr lang="en-US" altLang="en-US" sz="5400" b="1" dirty="0">
                <a:ea typeface="ＭＳ Ｐゴシック" panose="020B0600070205080204" pitchFamily="34" charset="-128"/>
              </a:rPr>
              <a:t>Instructor:  Christopher </a:t>
            </a:r>
            <a:r>
              <a:rPr lang="en-US" altLang="en-US" sz="5400" b="1" dirty="0" err="1">
                <a:ea typeface="ＭＳ Ｐゴシック" panose="020B0600070205080204" pitchFamily="34" charset="-128"/>
              </a:rPr>
              <a:t>Asakiewicz</a:t>
            </a:r>
            <a:endParaRPr lang="en-US" altLang="en-US" sz="5400" b="1" dirty="0">
              <a:ea typeface="ＭＳ Ｐゴシック" panose="020B0600070205080204" pitchFamily="34" charset="-128"/>
            </a:endParaRPr>
          </a:p>
        </p:txBody>
      </p:sp>
      <p:sp>
        <p:nvSpPr>
          <p:cNvPr id="15364" name="Content Placeholder 12"/>
          <p:cNvSpPr txBox="1">
            <a:spLocks/>
          </p:cNvSpPr>
          <p:nvPr/>
        </p:nvSpPr>
        <p:spPr bwMode="auto">
          <a:xfrm>
            <a:off x="1123038" y="6002047"/>
            <a:ext cx="13712825" cy="8033542"/>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5354638" indent="-1069975">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eaLnBrk="1" hangingPunct="1">
              <a:buFontTx/>
              <a:buNone/>
            </a:pPr>
            <a:r>
              <a:rPr lang="en-US" altLang="en-US" sz="6000" dirty="0"/>
              <a:t>Motivation behind the project</a:t>
            </a:r>
          </a:p>
          <a:p>
            <a:pPr marL="0" indent="0" algn="just" eaLnBrk="1" hangingPunct="1">
              <a:buNone/>
            </a:pPr>
            <a:r>
              <a:rPr lang="en-US" sz="2800" dirty="0"/>
              <a:t>Dengue fever is a mosquito-borne disease that occurs in tropical and sub-tropical parts of the world. In mild cases, symptoms are similar to the flu: fever, rash, and muscle and joint pain. In severe cases, dengue fever can cause severe bleeding, low blood pressure, and even death. Because it is carried by mosquitoes, the transmission dynamics of dengue are related to climate variables such as temperature and precipitation. Although the relationship to climate is complex, a growing number of scientists argue that climate change is likely to produce distributional shifts that will have significant public health implications worldwide. </a:t>
            </a:r>
          </a:p>
          <a:p>
            <a:pPr marL="0" indent="0" algn="just" eaLnBrk="1" hangingPunct="1">
              <a:buNone/>
            </a:pPr>
            <a:r>
              <a:rPr lang="en-US" sz="2800" dirty="0"/>
              <a:t>In recent years dengue fever has been spreading. Historically, the disease has been most prevalent in Southeast Asia and the Pacific islands. These days many of the nearly half billion cases per year are occurring in Latin America.</a:t>
            </a:r>
          </a:p>
          <a:p>
            <a:pPr marL="0" indent="0" algn="just" eaLnBrk="1" hangingPunct="1">
              <a:buNone/>
            </a:pPr>
            <a:r>
              <a:rPr lang="en-US" sz="2800" dirty="0"/>
              <a:t>So, using environmental data collected by various U.S. Federal Government agencies we will be predicting the number of dengue fever cases reported each week in different cities (San </a:t>
            </a:r>
            <a:r>
              <a:rPr lang="en-US" sz="2800" dirty="0" err="1"/>
              <a:t>juan</a:t>
            </a:r>
            <a:r>
              <a:rPr lang="en-US" sz="2800" dirty="0"/>
              <a:t> and Iquitos).</a:t>
            </a:r>
          </a:p>
          <a:p>
            <a:pPr eaLnBrk="1" hangingPunct="1">
              <a:buFontTx/>
              <a:buNone/>
            </a:pPr>
            <a:endParaRPr lang="en-US" altLang="en-US" sz="4000" dirty="0"/>
          </a:p>
        </p:txBody>
      </p:sp>
      <p:sp>
        <p:nvSpPr>
          <p:cNvPr id="15366" name="Content Placeholder 12"/>
          <p:cNvSpPr txBox="1">
            <a:spLocks/>
          </p:cNvSpPr>
          <p:nvPr/>
        </p:nvSpPr>
        <p:spPr bwMode="auto">
          <a:xfrm>
            <a:off x="15728451" y="35444717"/>
            <a:ext cx="14314605" cy="2362200"/>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5354638" indent="-1069975">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marL="0" indent="0" eaLnBrk="1" hangingPunct="1">
              <a:buNone/>
            </a:pPr>
            <a:r>
              <a:rPr lang="en-US" altLang="en-US" sz="5400" dirty="0"/>
              <a:t>Prediction [IBM Watson]</a:t>
            </a:r>
          </a:p>
          <a:p>
            <a:pPr marL="0" indent="0" eaLnBrk="1" hangingPunct="1">
              <a:buNone/>
            </a:pPr>
            <a:r>
              <a:rPr lang="en-US" altLang="en-US" sz="2800" dirty="0"/>
              <a:t>Using IBM Watson we can see the trend that will be occurring for the Dengue possibilities in each of the city and can take appropriate action accordingly.</a:t>
            </a:r>
          </a:p>
        </p:txBody>
      </p:sp>
      <p:sp>
        <p:nvSpPr>
          <p:cNvPr id="4104" name="Text Box 13"/>
          <p:cNvSpPr txBox="1">
            <a:spLocks noChangeArrowheads="1"/>
          </p:cNvSpPr>
          <p:nvPr/>
        </p:nvSpPr>
        <p:spPr bwMode="auto">
          <a:xfrm>
            <a:off x="23850600" y="3581400"/>
            <a:ext cx="6172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5354638" indent="-1069975">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algn="ctr" defTabSz="914400" eaLnBrk="1" hangingPunct="1">
              <a:spcBef>
                <a:spcPct val="0"/>
              </a:spcBef>
              <a:buFontTx/>
              <a:buNone/>
            </a:pPr>
            <a:r>
              <a:rPr lang="en-US" altLang="en-US" sz="3200">
                <a:solidFill>
                  <a:srgbClr val="ADAFAA"/>
                </a:solidFill>
                <a:latin typeface="Arial" panose="020B0604020202020204" pitchFamily="34" charset="0"/>
              </a:rPr>
              <a:t>Business Intelligence &amp; Analytics</a:t>
            </a:r>
          </a:p>
        </p:txBody>
      </p:sp>
      <p:sp>
        <p:nvSpPr>
          <p:cNvPr id="4105" name="Line 15"/>
          <p:cNvSpPr>
            <a:spLocks noChangeShapeType="1"/>
          </p:cNvSpPr>
          <p:nvPr/>
        </p:nvSpPr>
        <p:spPr bwMode="auto">
          <a:xfrm>
            <a:off x="23545800" y="762000"/>
            <a:ext cx="0" cy="4114800"/>
          </a:xfrm>
          <a:prstGeom prst="line">
            <a:avLst/>
          </a:prstGeom>
          <a:noFill/>
          <a:ln w="63500">
            <a:solidFill>
              <a:srgbClr val="ADAFAA"/>
            </a:solidFill>
            <a:round/>
            <a:headEnd/>
            <a:tailEnd/>
          </a:ln>
          <a:extLst>
            <a:ext uri="{909E8E84-426E-40DD-AFC4-6F175D3DCCD1}">
              <a14:hiddenFill xmlns:a14="http://schemas.microsoft.com/office/drawing/2010/main">
                <a:noFill/>
              </a14:hiddenFill>
            </a:ext>
          </a:extLst>
        </p:spPr>
        <p:txBody>
          <a:bodyPr lIns="94906" tIns="47453" rIns="94906" bIns="47453" anchor="ctr"/>
          <a:lstStyle/>
          <a:p>
            <a:endParaRPr lang="en-US"/>
          </a:p>
        </p:txBody>
      </p:sp>
      <p:sp>
        <p:nvSpPr>
          <p:cNvPr id="4106" name="TextBox 1"/>
          <p:cNvSpPr txBox="1">
            <a:spLocks noChangeArrowheads="1"/>
          </p:cNvSpPr>
          <p:nvPr/>
        </p:nvSpPr>
        <p:spPr bwMode="auto">
          <a:xfrm>
            <a:off x="4038600" y="42756138"/>
            <a:ext cx="231108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5354638" indent="-1069975">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4800">
                <a:solidFill>
                  <a:schemeClr val="bg1"/>
                </a:solidFill>
                <a:latin typeface="Arial" panose="020B0604020202020204" pitchFamily="34" charset="0"/>
              </a:rPr>
              <a:t>http://www.stevens.edu/howe/academics/graduate/business-intelligence-analytics</a:t>
            </a:r>
          </a:p>
        </p:txBody>
      </p:sp>
      <p:pic>
        <p:nvPicPr>
          <p:cNvPr id="4107" name="Picture 2" descr="Stevens-Official-PMSColor-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926800" y="1060450"/>
            <a:ext cx="591820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1" name="Content Placeholder 12"/>
          <p:cNvSpPr txBox="1">
            <a:spLocks/>
          </p:cNvSpPr>
          <p:nvPr/>
        </p:nvSpPr>
        <p:spPr bwMode="auto">
          <a:xfrm>
            <a:off x="1105541" y="23774400"/>
            <a:ext cx="13731875" cy="6253234"/>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5354638" indent="-1069975">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marL="0" indent="0">
              <a:buNone/>
            </a:pPr>
            <a:endParaRPr lang="en-US" altLang="en-US" sz="2800" dirty="0"/>
          </a:p>
          <a:p>
            <a:endParaRPr lang="en-US" altLang="en-US" sz="2800" dirty="0"/>
          </a:p>
          <a:p>
            <a:endParaRPr lang="en-US" altLang="en-US" sz="2800" dirty="0"/>
          </a:p>
          <a:p>
            <a:endParaRPr lang="en-US" altLang="en-US" sz="2800" dirty="0"/>
          </a:p>
          <a:p>
            <a:endParaRPr lang="en-US" altLang="en-US" sz="2800" dirty="0"/>
          </a:p>
          <a:p>
            <a:endParaRPr lang="en-US" altLang="en-US" sz="2400" dirty="0"/>
          </a:p>
        </p:txBody>
      </p:sp>
      <p:sp>
        <p:nvSpPr>
          <p:cNvPr id="15372" name="Content Placeholder 12"/>
          <p:cNvSpPr txBox="1">
            <a:spLocks/>
          </p:cNvSpPr>
          <p:nvPr/>
        </p:nvSpPr>
        <p:spPr bwMode="auto">
          <a:xfrm>
            <a:off x="15728451" y="5995987"/>
            <a:ext cx="14137535" cy="8177213"/>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5354638" indent="-1069975">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marL="0" indent="0" eaLnBrk="1" hangingPunct="1">
              <a:buNone/>
              <a:defRPr/>
            </a:pPr>
            <a:r>
              <a:rPr lang="en-US" altLang="en-US" sz="5400" dirty="0"/>
              <a:t>Approach</a:t>
            </a:r>
          </a:p>
          <a:p>
            <a:pPr marL="0" indent="0" eaLnBrk="1" hangingPunct="1">
              <a:buNone/>
              <a:defRPr/>
            </a:pPr>
            <a:r>
              <a:rPr lang="en-US" sz="2800" dirty="0"/>
              <a:t>Accurate dengue predictions would help public health workers and the people around the world take steps to reduce the impact of these epidemics.</a:t>
            </a:r>
          </a:p>
          <a:p>
            <a:pPr marL="0" indent="0" eaLnBrk="1" hangingPunct="1">
              <a:buNone/>
              <a:defRPr/>
            </a:pPr>
            <a:r>
              <a:rPr lang="en-US" sz="2800" dirty="0"/>
              <a:t>So, our primary goal is to predict the number of dengue cases each week in each location based on environmental variables describing changes in temperature, precipitation, vegetation, and more.</a:t>
            </a:r>
          </a:p>
          <a:p>
            <a:pPr marL="0" indent="0" eaLnBrk="1" hangingPunct="1">
              <a:buNone/>
              <a:defRPr/>
            </a:pPr>
            <a:endParaRPr lang="en-US" altLang="en-US" sz="2800" dirty="0"/>
          </a:p>
        </p:txBody>
      </p:sp>
      <p:sp>
        <p:nvSpPr>
          <p:cNvPr id="29" name="Content Placeholder 12"/>
          <p:cNvSpPr txBox="1">
            <a:spLocks/>
          </p:cNvSpPr>
          <p:nvPr/>
        </p:nvSpPr>
        <p:spPr bwMode="auto">
          <a:xfrm>
            <a:off x="1105541" y="14173200"/>
            <a:ext cx="13730322" cy="9511214"/>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5354638" indent="-1069975">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eaLnBrk="1" hangingPunct="1">
              <a:buFontTx/>
              <a:buNone/>
              <a:defRPr/>
            </a:pPr>
            <a:endParaRPr lang="en-US" altLang="en-US" sz="2800" dirty="0"/>
          </a:p>
        </p:txBody>
      </p:sp>
      <p:sp>
        <p:nvSpPr>
          <p:cNvPr id="30" name="Content Placeholder 12"/>
          <p:cNvSpPr txBox="1">
            <a:spLocks/>
          </p:cNvSpPr>
          <p:nvPr/>
        </p:nvSpPr>
        <p:spPr bwMode="auto">
          <a:xfrm>
            <a:off x="1103989" y="30237254"/>
            <a:ext cx="13731875" cy="4281346"/>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5354638" indent="-1069975">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eaLnBrk="1" hangingPunct="1">
              <a:buFontTx/>
              <a:buNone/>
              <a:defRPr/>
            </a:pPr>
            <a:r>
              <a:rPr lang="en-US" altLang="en-US" sz="5400" dirty="0"/>
              <a:t>Predictive Model [SPSS Modeler]</a:t>
            </a:r>
          </a:p>
          <a:p>
            <a:pPr marL="514350" indent="-514350" eaLnBrk="1" hangingPunct="1">
              <a:buFont typeface="+mj-lt"/>
              <a:buAutoNum type="arabicPeriod"/>
              <a:defRPr/>
            </a:pPr>
            <a:r>
              <a:rPr lang="en-US" altLang="en-US" sz="2800" dirty="0"/>
              <a:t>We used SPSS-Modeler for model creation.</a:t>
            </a:r>
          </a:p>
          <a:p>
            <a:pPr marL="514350" indent="-514350" eaLnBrk="1" hangingPunct="1">
              <a:buFont typeface="+mj-lt"/>
              <a:buAutoNum type="arabicPeriod"/>
              <a:defRPr/>
            </a:pPr>
            <a:r>
              <a:rPr lang="en-US" altLang="en-US" sz="2800" dirty="0"/>
              <a:t>We created model using below mentioned algorithms.</a:t>
            </a:r>
          </a:p>
          <a:p>
            <a:pPr marL="0" indent="0" eaLnBrk="1" hangingPunct="1">
              <a:buNone/>
              <a:defRPr/>
            </a:pPr>
            <a:r>
              <a:rPr lang="en-US" altLang="en-US" sz="2800" dirty="0"/>
              <a:t>1) Neural Networks</a:t>
            </a:r>
          </a:p>
          <a:p>
            <a:pPr marL="0" indent="0" eaLnBrk="1" hangingPunct="1">
              <a:buNone/>
              <a:defRPr/>
            </a:pPr>
            <a:r>
              <a:rPr lang="en-US" altLang="en-US" sz="2800" dirty="0"/>
              <a:t>2) Random Forest</a:t>
            </a:r>
          </a:p>
          <a:p>
            <a:pPr marL="0" indent="0" eaLnBrk="1" hangingPunct="1">
              <a:buNone/>
              <a:defRPr/>
            </a:pPr>
            <a:r>
              <a:rPr lang="en-US" altLang="en-US" sz="2800" dirty="0"/>
              <a:t>3) Linear SVM</a:t>
            </a:r>
          </a:p>
          <a:p>
            <a:pPr marL="0" indent="0" eaLnBrk="1" hangingPunct="1">
              <a:buNone/>
              <a:defRPr/>
            </a:pPr>
            <a:r>
              <a:rPr lang="en-US" altLang="en-US" sz="2800" dirty="0"/>
              <a:t>We got the best result from Neural Network with mean absolute error as around 25 %. </a:t>
            </a:r>
          </a:p>
          <a:p>
            <a:pPr marL="0" indent="0" eaLnBrk="1" hangingPunct="1">
              <a:buNone/>
              <a:defRPr/>
            </a:pPr>
            <a:endParaRPr lang="en-US" altLang="en-US" sz="2800" dirty="0"/>
          </a:p>
          <a:p>
            <a:pPr eaLnBrk="1" hangingPunct="1">
              <a:buFontTx/>
              <a:buNone/>
              <a:defRPr/>
            </a:pPr>
            <a:endParaRPr lang="en-US" altLang="en-US" sz="5400" dirty="0"/>
          </a:p>
          <a:p>
            <a:pPr eaLnBrk="1" hangingPunct="1">
              <a:buFontTx/>
              <a:buNone/>
              <a:defRPr/>
            </a:pPr>
            <a:endParaRPr lang="en-US" altLang="en-US" sz="5400" dirty="0"/>
          </a:p>
          <a:p>
            <a:pPr eaLnBrk="1" hangingPunct="1">
              <a:buFontTx/>
              <a:buNone/>
              <a:defRPr/>
            </a:pPr>
            <a:endParaRPr lang="en-US" altLang="en-US" sz="5400" dirty="0"/>
          </a:p>
          <a:p>
            <a:pPr eaLnBrk="1" hangingPunct="1">
              <a:buFontTx/>
              <a:buNone/>
              <a:defRPr/>
            </a:pPr>
            <a:endParaRPr lang="en-US" altLang="en-US" sz="5400" dirty="0"/>
          </a:p>
          <a:p>
            <a:pPr marL="0" indent="0">
              <a:buNone/>
            </a:pPr>
            <a:endParaRPr lang="en-US" altLang="en-US" sz="2800" dirty="0"/>
          </a:p>
          <a:p>
            <a:endParaRPr lang="en-US" altLang="en-US" sz="2800" dirty="0"/>
          </a:p>
          <a:p>
            <a:endParaRPr lang="en-US" altLang="en-US" sz="2400" dirty="0"/>
          </a:p>
        </p:txBody>
      </p:sp>
      <p:sp>
        <p:nvSpPr>
          <p:cNvPr id="40" name="Content Placeholder 12"/>
          <p:cNvSpPr txBox="1">
            <a:spLocks/>
          </p:cNvSpPr>
          <p:nvPr/>
        </p:nvSpPr>
        <p:spPr bwMode="auto">
          <a:xfrm>
            <a:off x="15728450" y="21194914"/>
            <a:ext cx="14153202" cy="6156325"/>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5354638" indent="-1069975">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marL="0" indent="0" eaLnBrk="1" hangingPunct="1">
              <a:buNone/>
            </a:pPr>
            <a:endParaRPr lang="en-US" altLang="en-US" sz="5400" dirty="0"/>
          </a:p>
          <a:p>
            <a:pPr marL="0" indent="0" eaLnBrk="1" hangingPunct="1">
              <a:buNone/>
            </a:pPr>
            <a:endParaRPr lang="en-US" altLang="en-US" sz="5400" dirty="0"/>
          </a:p>
          <a:p>
            <a:pPr marL="0" indent="0" eaLnBrk="1" hangingPunct="1">
              <a:buNone/>
            </a:pPr>
            <a:endParaRPr lang="en-US" altLang="en-US" sz="1050" dirty="0"/>
          </a:p>
          <a:p>
            <a:pPr marL="0" indent="0" eaLnBrk="1" hangingPunct="1">
              <a:buNone/>
            </a:pPr>
            <a:endParaRPr lang="en-US" altLang="en-US" sz="4400" dirty="0"/>
          </a:p>
        </p:txBody>
      </p:sp>
      <p:sp>
        <p:nvSpPr>
          <p:cNvPr id="43" name="Content Placeholder 12"/>
          <p:cNvSpPr txBox="1">
            <a:spLocks/>
          </p:cNvSpPr>
          <p:nvPr/>
        </p:nvSpPr>
        <p:spPr bwMode="auto">
          <a:xfrm>
            <a:off x="15712054" y="37895213"/>
            <a:ext cx="14331002" cy="3927543"/>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5354638" indent="-1069975">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marL="0" indent="0" eaLnBrk="1" hangingPunct="1">
              <a:buNone/>
            </a:pPr>
            <a:r>
              <a:rPr lang="en-US" altLang="en-US" sz="3600" dirty="0"/>
              <a:t>Conclusion</a:t>
            </a:r>
          </a:p>
          <a:p>
            <a:pPr marL="0" indent="0" eaLnBrk="1" hangingPunct="1">
              <a:buNone/>
            </a:pPr>
            <a:r>
              <a:rPr lang="en-US" sz="2800" dirty="0"/>
              <a:t>Our primary goal is to predict the number of dengue cases each week in each location based on environmental variables describing changes in temperature, precipitation, vegetation, and more.</a:t>
            </a:r>
          </a:p>
          <a:p>
            <a:pPr marL="0" indent="0" eaLnBrk="1" hangingPunct="1">
              <a:buNone/>
            </a:pPr>
            <a:r>
              <a:rPr lang="en-US" sz="2800" dirty="0"/>
              <a:t>Using the model that we have built, we can use it for predicting the possibilities of dengue in a region based upon some of the variables.</a:t>
            </a:r>
          </a:p>
          <a:p>
            <a:pPr marL="0" indent="0" eaLnBrk="1" hangingPunct="1">
              <a:buNone/>
            </a:pPr>
            <a:r>
              <a:rPr lang="en-US" sz="2800" dirty="0"/>
              <a:t>This model can be used by governments, administrations, hospitals, social campaigns etc. in order to reduce the impact of these epidemics and can take early precautions against it.</a:t>
            </a:r>
          </a:p>
          <a:p>
            <a:pPr marL="0" indent="0" eaLnBrk="1" hangingPunct="1">
              <a:buNone/>
            </a:pPr>
            <a:endParaRPr lang="en-US" sz="3600" dirty="0"/>
          </a:p>
          <a:p>
            <a:pPr marL="0" indent="0" eaLnBrk="1" hangingPunct="1">
              <a:buNone/>
            </a:pPr>
            <a:endParaRPr lang="en-US" altLang="en-US" sz="5400" dirty="0"/>
          </a:p>
          <a:p>
            <a:pPr marL="0" indent="0" eaLnBrk="1" hangingPunct="1">
              <a:buNone/>
            </a:pPr>
            <a:endParaRPr lang="en-US" altLang="en-US" sz="5400" dirty="0"/>
          </a:p>
        </p:txBody>
      </p:sp>
      <p:sp>
        <p:nvSpPr>
          <p:cNvPr id="2" name="Rectangle 1">
            <a:extLst>
              <a:ext uri="{FF2B5EF4-FFF2-40B4-BE49-F238E27FC236}">
                <a16:creationId xmlns:a16="http://schemas.microsoft.com/office/drawing/2014/main" id="{23BCEAA2-5CE4-44C4-9ADF-7A89E7DB5103}"/>
              </a:ext>
            </a:extLst>
          </p:cNvPr>
          <p:cNvSpPr/>
          <p:nvPr/>
        </p:nvSpPr>
        <p:spPr>
          <a:xfrm>
            <a:off x="16230600" y="9407324"/>
            <a:ext cx="2261856" cy="34194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BC113E31-15A7-409B-9463-AADD25E2007C}"/>
              </a:ext>
            </a:extLst>
          </p:cNvPr>
          <p:cNvSpPr txBox="1"/>
          <p:nvPr/>
        </p:nvSpPr>
        <p:spPr>
          <a:xfrm flipH="1">
            <a:off x="16332828" y="10018818"/>
            <a:ext cx="2057400" cy="2369880"/>
          </a:xfrm>
          <a:prstGeom prst="rect">
            <a:avLst/>
          </a:prstGeom>
          <a:noFill/>
        </p:spPr>
        <p:txBody>
          <a:bodyPr wrap="square" rtlCol="0">
            <a:spAutoFit/>
          </a:bodyPr>
          <a:lstStyle/>
          <a:p>
            <a:r>
              <a:rPr lang="en-US" sz="2800" b="1" dirty="0">
                <a:latin typeface="+mn-lt"/>
              </a:rPr>
              <a:t>Data</a:t>
            </a:r>
          </a:p>
          <a:p>
            <a:r>
              <a:rPr lang="en-US" sz="2400" dirty="0">
                <a:latin typeface="+mn-lt"/>
              </a:rPr>
              <a:t>Training Dataset – 1456 rows</a:t>
            </a:r>
          </a:p>
          <a:p>
            <a:r>
              <a:rPr lang="en-US" sz="2400" dirty="0">
                <a:latin typeface="+mn-lt"/>
              </a:rPr>
              <a:t>Test Dataset – 416 rows</a:t>
            </a:r>
          </a:p>
        </p:txBody>
      </p:sp>
      <p:sp>
        <p:nvSpPr>
          <p:cNvPr id="4" name="Rectangle 3">
            <a:extLst>
              <a:ext uri="{FF2B5EF4-FFF2-40B4-BE49-F238E27FC236}">
                <a16:creationId xmlns:a16="http://schemas.microsoft.com/office/drawing/2014/main" id="{CF92E6C6-9351-4000-99F9-1F534A9A7876}"/>
              </a:ext>
            </a:extLst>
          </p:cNvPr>
          <p:cNvSpPr/>
          <p:nvPr/>
        </p:nvSpPr>
        <p:spPr>
          <a:xfrm>
            <a:off x="18669000" y="9407324"/>
            <a:ext cx="2767344" cy="34541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t>Exploratory Data Analysis</a:t>
            </a:r>
          </a:p>
          <a:p>
            <a:pPr marL="457200" indent="-457200" algn="ctr">
              <a:buFont typeface="Arial" panose="020B0604020202020204" pitchFamily="34" charset="0"/>
              <a:buChar char="•"/>
            </a:pPr>
            <a:r>
              <a:rPr lang="en-US" sz="2800" dirty="0"/>
              <a:t>Finding key factors for predicting the target variable (total cases)</a:t>
            </a:r>
          </a:p>
        </p:txBody>
      </p:sp>
      <p:sp>
        <p:nvSpPr>
          <p:cNvPr id="5" name="Rectangle 4">
            <a:extLst>
              <a:ext uri="{FF2B5EF4-FFF2-40B4-BE49-F238E27FC236}">
                <a16:creationId xmlns:a16="http://schemas.microsoft.com/office/drawing/2014/main" id="{88892C89-581D-4573-97C3-680558DA89CB}"/>
              </a:ext>
            </a:extLst>
          </p:cNvPr>
          <p:cNvSpPr/>
          <p:nvPr/>
        </p:nvSpPr>
        <p:spPr>
          <a:xfrm>
            <a:off x="21564600" y="9372600"/>
            <a:ext cx="2767344" cy="34541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t>Model Building</a:t>
            </a:r>
          </a:p>
          <a:p>
            <a:pPr marL="457200" indent="-457200" algn="ctr">
              <a:buFont typeface="Arial" panose="020B0604020202020204" pitchFamily="34" charset="0"/>
              <a:buChar char="•"/>
            </a:pPr>
            <a:r>
              <a:rPr lang="en-US" sz="2800" dirty="0"/>
              <a:t>Using Neural Networks in SPSS Modeler</a:t>
            </a:r>
          </a:p>
        </p:txBody>
      </p:sp>
      <p:sp>
        <p:nvSpPr>
          <p:cNvPr id="11" name="Rectangle 10">
            <a:extLst>
              <a:ext uri="{FF2B5EF4-FFF2-40B4-BE49-F238E27FC236}">
                <a16:creationId xmlns:a16="http://schemas.microsoft.com/office/drawing/2014/main" id="{7745FCCE-ABDE-4889-B2C5-C0E2100725FF}"/>
              </a:ext>
            </a:extLst>
          </p:cNvPr>
          <p:cNvSpPr/>
          <p:nvPr/>
        </p:nvSpPr>
        <p:spPr>
          <a:xfrm>
            <a:off x="24536400" y="9372600"/>
            <a:ext cx="2438400" cy="34541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Predicting Dengue Cases</a:t>
            </a:r>
          </a:p>
          <a:p>
            <a:pPr marL="457200" indent="-457200" algn="ctr">
              <a:buFont typeface="Arial" panose="020B0604020202020204" pitchFamily="34" charset="0"/>
              <a:buChar char="•"/>
            </a:pPr>
            <a:r>
              <a:rPr lang="en-US" sz="2400" dirty="0"/>
              <a:t>Connection with Watson</a:t>
            </a:r>
          </a:p>
          <a:p>
            <a:pPr marL="457200" indent="-457200" algn="ctr">
              <a:buFont typeface="Arial" panose="020B0604020202020204" pitchFamily="34" charset="0"/>
              <a:buChar char="•"/>
            </a:pPr>
            <a:r>
              <a:rPr lang="en-US" sz="2400" dirty="0"/>
              <a:t>Predicting Dengue cases in each city</a:t>
            </a:r>
          </a:p>
        </p:txBody>
      </p:sp>
      <p:sp>
        <p:nvSpPr>
          <p:cNvPr id="12" name="Rectangle 11">
            <a:extLst>
              <a:ext uri="{FF2B5EF4-FFF2-40B4-BE49-F238E27FC236}">
                <a16:creationId xmlns:a16="http://schemas.microsoft.com/office/drawing/2014/main" id="{3EF5E9E5-6359-4AD5-B75F-D7C2DED186C1}"/>
              </a:ext>
            </a:extLst>
          </p:cNvPr>
          <p:cNvSpPr/>
          <p:nvPr/>
        </p:nvSpPr>
        <p:spPr>
          <a:xfrm>
            <a:off x="27096334" y="9372600"/>
            <a:ext cx="2416175" cy="34889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Planning &amp; Implementing Real Time</a:t>
            </a:r>
          </a:p>
          <a:p>
            <a:pPr marL="342900" indent="-342900" algn="ctr">
              <a:buFont typeface="Arial" panose="020B0604020202020204" pitchFamily="34" charset="0"/>
              <a:buChar char="•"/>
            </a:pPr>
            <a:r>
              <a:rPr lang="en-US" sz="2000" dirty="0"/>
              <a:t>Strategy according to risk of Dengue Cases</a:t>
            </a:r>
          </a:p>
          <a:p>
            <a:pPr marL="342900" indent="-342900" algn="ctr">
              <a:buFont typeface="Arial" panose="020B0604020202020204" pitchFamily="34" charset="0"/>
              <a:buChar char="•"/>
            </a:pPr>
            <a:r>
              <a:rPr lang="en-US" sz="2000" dirty="0"/>
              <a:t>Based upon Prediction can prevent dengue by tracking suitable solution</a:t>
            </a:r>
          </a:p>
        </p:txBody>
      </p:sp>
      <p:pic>
        <p:nvPicPr>
          <p:cNvPr id="14" name="Picture 13">
            <a:extLst>
              <a:ext uri="{FF2B5EF4-FFF2-40B4-BE49-F238E27FC236}">
                <a16:creationId xmlns:a16="http://schemas.microsoft.com/office/drawing/2014/main" id="{3173D9F7-D30D-488C-8E70-DE34FA8CFF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4600" y="14305886"/>
            <a:ext cx="9677400" cy="9228871"/>
          </a:xfrm>
          <a:prstGeom prst="rect">
            <a:avLst/>
          </a:prstGeom>
        </p:spPr>
      </p:pic>
      <p:pic>
        <p:nvPicPr>
          <p:cNvPr id="23" name="Picture 22">
            <a:extLst>
              <a:ext uri="{FF2B5EF4-FFF2-40B4-BE49-F238E27FC236}">
                <a16:creationId xmlns:a16="http://schemas.microsoft.com/office/drawing/2014/main" id="{98C5C40B-204E-48C8-9DA4-865BFF1534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0364" y="23984019"/>
            <a:ext cx="9673542" cy="5946705"/>
          </a:xfrm>
          <a:prstGeom prst="rect">
            <a:avLst/>
          </a:prstGeom>
        </p:spPr>
      </p:pic>
      <p:pic>
        <p:nvPicPr>
          <p:cNvPr id="24" name="Picture 23">
            <a:extLst>
              <a:ext uri="{FF2B5EF4-FFF2-40B4-BE49-F238E27FC236}">
                <a16:creationId xmlns:a16="http://schemas.microsoft.com/office/drawing/2014/main" id="{513E254B-C1DA-485A-9A79-B2142989EB73}"/>
              </a:ext>
            </a:extLst>
          </p:cNvPr>
          <p:cNvPicPr>
            <a:picLocks noChangeAspect="1"/>
          </p:cNvPicPr>
          <p:nvPr/>
        </p:nvPicPr>
        <p:blipFill>
          <a:blip r:embed="rId6"/>
          <a:stretch>
            <a:fillRect/>
          </a:stretch>
        </p:blipFill>
        <p:spPr>
          <a:xfrm>
            <a:off x="16145770" y="21329885"/>
            <a:ext cx="13281909" cy="5886381"/>
          </a:xfrm>
          <a:prstGeom prst="rect">
            <a:avLst/>
          </a:prstGeom>
        </p:spPr>
      </p:pic>
      <p:pic>
        <p:nvPicPr>
          <p:cNvPr id="26" name="Picture 25">
            <a:extLst>
              <a:ext uri="{FF2B5EF4-FFF2-40B4-BE49-F238E27FC236}">
                <a16:creationId xmlns:a16="http://schemas.microsoft.com/office/drawing/2014/main" id="{6AE5E9ED-B3DD-4F7D-847B-824664C07F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5013" y="34774188"/>
            <a:ext cx="13720850" cy="7048568"/>
          </a:xfrm>
          <a:prstGeom prst="rect">
            <a:avLst/>
          </a:prstGeom>
        </p:spPr>
      </p:pic>
      <p:pic>
        <p:nvPicPr>
          <p:cNvPr id="32" name="Content Placeholder 31">
            <a:extLst>
              <a:ext uri="{FF2B5EF4-FFF2-40B4-BE49-F238E27FC236}">
                <a16:creationId xmlns:a16="http://schemas.microsoft.com/office/drawing/2014/main" id="{0E8522B9-A7E4-4E4A-82D4-B38EA0990894}"/>
              </a:ext>
            </a:extLst>
          </p:cNvPr>
          <p:cNvPicPr>
            <a:picLocks noGrp="1" noChangeAspect="1"/>
          </p:cNvPicPr>
          <p:nvPr>
            <p:ph sz="half" idx="2"/>
          </p:nvPr>
        </p:nvPicPr>
        <p:blipFill>
          <a:blip r:embed="rId8">
            <a:extLst>
              <a:ext uri="{28A0092B-C50C-407E-A947-70E740481C1C}">
                <a14:useLocalDpi xmlns:a14="http://schemas.microsoft.com/office/drawing/2010/main" val="0"/>
              </a:ext>
            </a:extLst>
          </a:blip>
          <a:stretch>
            <a:fillRect/>
          </a:stretch>
        </p:blipFill>
        <p:spPr>
          <a:xfrm>
            <a:off x="15361151" y="14173201"/>
            <a:ext cx="14483850" cy="6781800"/>
          </a:xfrm>
        </p:spPr>
      </p:pic>
      <p:pic>
        <p:nvPicPr>
          <p:cNvPr id="33" name="Picture 32">
            <a:extLst>
              <a:ext uri="{FF2B5EF4-FFF2-40B4-BE49-F238E27FC236}">
                <a16:creationId xmlns:a16="http://schemas.microsoft.com/office/drawing/2014/main" id="{80E70AB2-E3B2-4CB3-8D32-CA1F638FC12B}"/>
              </a:ext>
            </a:extLst>
          </p:cNvPr>
          <p:cNvPicPr>
            <a:picLocks noChangeAspect="1"/>
          </p:cNvPicPr>
          <p:nvPr/>
        </p:nvPicPr>
        <p:blipFill>
          <a:blip r:embed="rId9"/>
          <a:stretch>
            <a:fillRect/>
          </a:stretch>
        </p:blipFill>
        <p:spPr>
          <a:xfrm>
            <a:off x="15728450" y="27486210"/>
            <a:ext cx="14116550" cy="787021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4414</TotalTime>
  <Words>523</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ＭＳ Ｐゴシック</vt:lpstr>
      <vt:lpstr>Arial</vt:lpstr>
      <vt:lpstr>Calibri</vt:lpstr>
      <vt:lpstr>Office Theme</vt:lpstr>
      <vt:lpstr>DengueAI:  Predicting Disease Spread Vicky Rana, Pradeepkumar Prabakaran Instructor:  Christopher Asakiewicz</vt:lpstr>
    </vt:vector>
  </TitlesOfParts>
  <Company>Stevens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Postertitle Author 1, Author 2,  Room location</dc:title>
  <dc:creator>BI&amp;A Poster</dc:creator>
  <cp:lastModifiedBy>Vicky Rana</cp:lastModifiedBy>
  <cp:revision>113</cp:revision>
  <cp:lastPrinted>2015-02-10T22:06:34Z</cp:lastPrinted>
  <dcterms:created xsi:type="dcterms:W3CDTF">2008-04-07T13:20:48Z</dcterms:created>
  <dcterms:modified xsi:type="dcterms:W3CDTF">2017-12-06T05:39:02Z</dcterms:modified>
</cp:coreProperties>
</file>