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matic SC" panose="020B0604020202020204" charset="-79"/>
      <p:regular r:id="rId9"/>
      <p:bold r:id="rId10"/>
    </p:embeddedFont>
    <p:embeddedFont>
      <p:font typeface="Comic Sans MS" panose="030F0702030302020204" pitchFamily="66" charset="0"/>
      <p:regular r:id="rId11"/>
      <p:bold r:id="rId12"/>
      <p:italic r:id="rId13"/>
      <p:boldItalic r:id="rId14"/>
    </p:embeddedFon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5903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5903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0398209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0398209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59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59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0000"/>
                </a:solidFill>
              </a:rPr>
              <a:t>Projet   WEB </a:t>
            </a:r>
            <a:endParaRPr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ScCoGroupe 3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Projet réalisé par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16075" y="3594425"/>
            <a:ext cx="8520600" cy="19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Cédric DAROU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Lucille DUMONT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Chilande Linah MANANJARA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Morgane PALLIER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À propos de Votre entreprise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Insérez votre texte ici Insérez votre texte ici Insérez votre texte ici Insérez votre texte ici Insérez votre texte ici Insérez votre texte ici.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0" y="293300"/>
            <a:ext cx="8324024" cy="44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difficultés                             Les solutions 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C0783E-1163-470F-8A3A-D084B898A691}"/>
              </a:ext>
            </a:extLst>
          </p:cNvPr>
          <p:cNvSpPr txBox="1"/>
          <p:nvPr/>
        </p:nvSpPr>
        <p:spPr>
          <a:xfrm>
            <a:off x="166255" y="1093850"/>
            <a:ext cx="399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La compréhension d’AJAX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DCEA0A-F8C4-4E58-BF78-A3896E47BBF1}"/>
              </a:ext>
            </a:extLst>
          </p:cNvPr>
          <p:cNvSpPr txBox="1"/>
          <p:nvPr/>
        </p:nvSpPr>
        <p:spPr>
          <a:xfrm>
            <a:off x="4832402" y="1093850"/>
            <a:ext cx="409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De la patience pour comprendre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choix technique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dirty="0"/>
              <a:t> </a:t>
            </a:r>
            <a:r>
              <a:rPr lang="fr-FR" dirty="0"/>
              <a:t>Interface faisant penser à l’école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dirty="0"/>
              <a:t> Présentation comme si le professeur était soumis à un examen </a:t>
            </a:r>
            <a:r>
              <a:rPr lang="fr-FR" dirty="0"/>
              <a:t>ou une interrogation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dirty="0"/>
              <a:t> </a:t>
            </a:r>
            <a:r>
              <a:rPr lang="fr-FR" dirty="0"/>
              <a:t>QCM à 4 réponses avec 20 questions au total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subTitle" idx="4294967295"/>
          </p:nvPr>
        </p:nvSpPr>
        <p:spPr>
          <a:xfrm>
            <a:off x="435525" y="53150"/>
            <a:ext cx="76539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1"/>
              <a:t>Démonstration </a:t>
            </a:r>
            <a:endParaRPr sz="3600" b="1"/>
          </a:p>
        </p:txBody>
      </p:sp>
      <p:sp>
        <p:nvSpPr>
          <p:cNvPr id="91" name="Google Shape;91;p17"/>
          <p:cNvSpPr/>
          <p:nvPr/>
        </p:nvSpPr>
        <p:spPr>
          <a:xfrm>
            <a:off x="2542000" y="1598675"/>
            <a:ext cx="3879000" cy="1498500"/>
          </a:xfrm>
          <a:prstGeom prst="roundRect">
            <a:avLst>
              <a:gd name="adj" fmla="val 24821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fr" sz="3600" b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fr" sz="4800" b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</a:t>
            </a:r>
            <a:r>
              <a:rPr lang="fr" sz="4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4800"/>
          </a:p>
        </p:txBody>
      </p:sp>
      <p:sp>
        <p:nvSpPr>
          <p:cNvPr id="92" name="Google Shape;92;p17"/>
          <p:cNvSpPr txBox="1"/>
          <p:nvPr/>
        </p:nvSpPr>
        <p:spPr>
          <a:xfrm>
            <a:off x="8758825" y="277827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Rétrospective </a:t>
            </a:r>
            <a:endParaRPr sz="360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877475" y="1275625"/>
            <a:ext cx="3981900" cy="1167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/>
              <a:t>F</a:t>
            </a:r>
            <a:r>
              <a:rPr lang="fr" sz="1600" b="1" dirty="0"/>
              <a:t>onctionnalités implémentées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Gestion de compte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Interface de jeu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Importation de nouveau élève</a:t>
            </a:r>
            <a:endParaRPr sz="1400"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877475" y="2503527"/>
            <a:ext cx="3981900" cy="1167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/>
              <a:t>Points forts :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Rapidité pour appliquer les notions vues en TD (salage, JSON, Ajax)</a:t>
            </a:r>
            <a:endParaRPr sz="14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81900" y="2862146"/>
            <a:ext cx="4190100" cy="1795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/>
              <a:t>Ce que nous aurions pu améliorer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Utilisation de GitHub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Communication plus importante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Respect des deadlines</a:t>
            </a:r>
            <a:endParaRPr sz="1400" dirty="0"/>
          </a:p>
        </p:txBody>
      </p:sp>
      <p:sp>
        <p:nvSpPr>
          <p:cNvPr id="101" name="Google Shape;101;p1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3884BE10-EA4C-46BB-8EE9-5102CAD43D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0" y="293300"/>
            <a:ext cx="4388327" cy="22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9;p18">
            <a:extLst>
              <a:ext uri="{FF2B5EF4-FFF2-40B4-BE49-F238E27FC236}">
                <a16:creationId xmlns:a16="http://schemas.microsoft.com/office/drawing/2014/main" id="{82A81AD8-70C1-44E1-8B69-367E0A88D025}"/>
              </a:ext>
            </a:extLst>
          </p:cNvPr>
          <p:cNvSpPr txBox="1">
            <a:spLocks/>
          </p:cNvSpPr>
          <p:nvPr/>
        </p:nvSpPr>
        <p:spPr>
          <a:xfrm>
            <a:off x="4877475" y="3717399"/>
            <a:ext cx="39819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fr-FR" sz="1600" b="1" dirty="0"/>
              <a:t>Points faibles :</a:t>
            </a:r>
          </a:p>
          <a:p>
            <a:pPr marL="0" indent="0">
              <a:buFont typeface="Source Code Pro"/>
              <a:buNone/>
            </a:pPr>
            <a:r>
              <a:rPr lang="fr-FR" sz="1400" dirty="0"/>
              <a:t>L’organisation</a:t>
            </a:r>
          </a:p>
          <a:p>
            <a:pPr marL="0" indent="0">
              <a:buFont typeface="Source Code Pro"/>
              <a:buNone/>
            </a:pPr>
            <a:r>
              <a:rPr lang="fr-FR" sz="1400" dirty="0"/>
              <a:t>La communication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147</Words>
  <Application>Microsoft Office PowerPoint</Application>
  <PresentationFormat>Affichage à l'écran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Source Code Pro</vt:lpstr>
      <vt:lpstr>Comic Sans MS</vt:lpstr>
      <vt:lpstr>Wingdings</vt:lpstr>
      <vt:lpstr>Arial</vt:lpstr>
      <vt:lpstr>Amatic SC</vt:lpstr>
      <vt:lpstr>Beach Day</vt:lpstr>
      <vt:lpstr>   Projet   WEB  ScCoGroupe 3 Projet réalisé par    </vt:lpstr>
      <vt:lpstr>À propos de Votre entreprise</vt:lpstr>
      <vt:lpstr>Les difficultés                             Les solutions  </vt:lpstr>
      <vt:lpstr>Les choix technique</vt:lpstr>
      <vt:lpstr>Présentation PowerPoint</vt:lpstr>
      <vt:lpstr>Rétrospective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 WEB  ScCoGroupe 3 Projet réalisé par</dc:title>
  <dc:creator>Cédric DARROU</dc:creator>
  <cp:lastModifiedBy>Cedric Darrou</cp:lastModifiedBy>
  <cp:revision>12</cp:revision>
  <dcterms:modified xsi:type="dcterms:W3CDTF">2019-05-12T21:07:28Z</dcterms:modified>
</cp:coreProperties>
</file>