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8600" y="2854370"/>
            <a:ext cx="10020301" cy="2805063"/>
          </a:xfrm>
          <a:prstGeom prst="rect">
            <a:avLst/>
          </a:prstGeom>
          <a:noFill/>
        </p:spPr>
        <p:txBody>
          <a:bodyPr wrap="square" rtlCol="0">
            <a:spAutoFit/>
          </a:bodyPr>
          <a:lstStyle/>
          <a:p>
            <a:pPr algn="just">
              <a:lnSpc>
                <a:spcPct val="150000"/>
              </a:lnSpc>
            </a:pPr>
            <a:r>
              <a:rPr lang="en-US" sz="2400" dirty="0"/>
              <a:t>STUDENT NAME   :</a:t>
            </a:r>
            <a:r>
              <a:rPr lang="en-IN" sz="2400" dirty="0"/>
              <a:t> VIGNESH P</a:t>
            </a:r>
          </a:p>
          <a:p>
            <a:pPr algn="just">
              <a:lnSpc>
                <a:spcPct val="150000"/>
              </a:lnSpc>
            </a:pPr>
            <a:r>
              <a:rPr lang="en-US" sz="2400" dirty="0"/>
              <a:t>REGISTER NO        : 22130310362</a:t>
            </a:r>
            <a:r>
              <a:rPr lang="en-IN" sz="2400" dirty="0"/>
              <a:t>41</a:t>
            </a:r>
            <a:r>
              <a:rPr lang="en-US" sz="2400" dirty="0"/>
              <a:t>/   </a:t>
            </a:r>
            <a:r>
              <a:rPr lang="en-IN" sz="2400" dirty="0"/>
              <a:t>78BED7482053B109D8A45551C730EE14</a:t>
            </a:r>
          </a:p>
          <a:p>
            <a:pPr>
              <a:lnSpc>
                <a:spcPct val="150000"/>
              </a:lnSpc>
            </a:pPr>
            <a:r>
              <a:rPr lang="en-US" sz="2400" dirty="0"/>
              <a:t>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Balaji</cp:lastModifiedBy>
  <cp:revision>29</cp:revision>
  <dcterms:created xsi:type="dcterms:W3CDTF">2024-03-29T15:07:22Z</dcterms:created>
  <dcterms:modified xsi:type="dcterms:W3CDTF">2024-09-30T10:00:55Z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