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D424-7282-45D2-8B12-6F49A6B0F8C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485E-9511-4C3D-85FD-BF57136E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974" y="435059"/>
            <a:ext cx="653143" cy="762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8624" y="676132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8514" y="332704"/>
            <a:ext cx="1300766" cy="10174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718997" y="463639"/>
            <a:ext cx="1223493" cy="9787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records Database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582117" y="816059"/>
            <a:ext cx="2616397" cy="2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5624" y="1073102"/>
            <a:ext cx="135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details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84948" y="816059"/>
            <a:ext cx="3734049" cy="15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62446" y="3356954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Shopping 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52817" y="2665926"/>
            <a:ext cx="3979571" cy="2204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3994774" y="2665926"/>
            <a:ext cx="270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Shopping search system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660845" y="2850592"/>
            <a:ext cx="2531155" cy="222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9517030" y="2850592"/>
            <a:ext cx="281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Shopping web service API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432388" y="3734873"/>
            <a:ext cx="2228457" cy="38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06563" y="676132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records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5157" y="3217640"/>
            <a:ext cx="1187196" cy="111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858755" y="970070"/>
            <a:ext cx="117346" cy="224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458" y="183801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password</a:t>
            </a:r>
            <a:endParaRPr lang="en-US" dirty="0"/>
          </a:p>
        </p:txBody>
      </p:sp>
      <p:cxnSp>
        <p:nvCxnSpPr>
          <p:cNvPr id="32" name="Elbow Connector 31"/>
          <p:cNvCxnSpPr>
            <a:stCxn id="26" idx="2"/>
          </p:cNvCxnSpPr>
          <p:nvPr/>
        </p:nvCxnSpPr>
        <p:spPr>
          <a:xfrm rot="16200000" flipH="1">
            <a:off x="1937920" y="3250214"/>
            <a:ext cx="435733" cy="25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52353" y="1197059"/>
            <a:ext cx="2000464" cy="234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22718" y="2014929"/>
            <a:ext cx="15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criteria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6389" y="3541620"/>
            <a:ext cx="1198559" cy="60537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items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349658" y="3541620"/>
            <a:ext cx="1231446" cy="60537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results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53060" y="5778182"/>
            <a:ext cx="1558344" cy="107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flipH="1">
            <a:off x="4135908" y="5803904"/>
            <a:ext cx="270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Cart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984948" y="4870223"/>
            <a:ext cx="0" cy="90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20364" y="5001358"/>
            <a:ext cx="142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options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39597" y="5691109"/>
            <a:ext cx="2628158" cy="120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38" idx="3"/>
            <a:endCxn id="44" idx="1"/>
          </p:cNvCxnSpPr>
          <p:nvPr/>
        </p:nvCxnSpPr>
        <p:spPr>
          <a:xfrm flipV="1">
            <a:off x="5911404" y="6293197"/>
            <a:ext cx="2528193" cy="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33125" y="5696617"/>
            <a:ext cx="13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Locator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81916" y="6014292"/>
            <a:ext cx="16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</dc:creator>
  <cp:lastModifiedBy>Vikas</cp:lastModifiedBy>
  <cp:revision>5</cp:revision>
  <dcterms:created xsi:type="dcterms:W3CDTF">2015-09-25T17:04:03Z</dcterms:created>
  <dcterms:modified xsi:type="dcterms:W3CDTF">2015-09-25T20:47:21Z</dcterms:modified>
</cp:coreProperties>
</file>