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2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Attendance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 err="1" smtClean="0"/>
              <a:t>Vignesh</a:t>
            </a:r>
            <a:r>
              <a:rPr lang="en-US" dirty="0" smtClean="0"/>
              <a:t> G</a:t>
            </a:r>
            <a:endParaRPr dirty="0"/>
          </a:p>
          <a:p>
            <a:r>
              <a:rPr/>
              <a:t>Date</a:t>
            </a:r>
            <a:r>
              <a:rPr smtClean="0"/>
              <a:t>: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the project's outcomes, emphasizing how the system meets its objectives and benefits 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Suggestions for potential future enhancements, such as mobile app integration or advanced analytics features.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 to encourage interaction and clarify any doubts.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Attendance Management System, its purpose, and its importance in educational institutions.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attendance tracking</a:t>
            </a:r>
          </a:p>
          <a:p>
            <a:r>
              <a:t>- Provide reports</a:t>
            </a:r>
          </a:p>
          <a:p>
            <a:r>
              <a:t>- Enhance communication between teachers and students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authentication</a:t>
            </a:r>
          </a:p>
          <a:p>
            <a:r>
              <a:t>- Attendance marking</a:t>
            </a:r>
          </a:p>
          <a:p>
            <a:r>
              <a:t>- Viewing attendance reports</a:t>
            </a:r>
          </a:p>
          <a:p>
            <a:r>
              <a:t>- Year-wise attendance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</a:t>
            </a:r>
          </a:p>
          <a:p>
            <a:r>
              <a:t>- Backend: Node.js, Express</a:t>
            </a:r>
          </a:p>
          <a:p>
            <a:r>
              <a:t>- Database: MySQL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database schema, including tables like `students` and `attendance`, and their relationships.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or mockups of the user interface, highlighting its user-friendly design and navigation.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of the implementation process, including the steps taken to develop the system and any challenges faced.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testing methods used to ensure the system's reliability, including unit testing and user acceptance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Attendance Management System</vt:lpstr>
      <vt:lpstr>Introduction</vt:lpstr>
      <vt:lpstr>Objectives</vt:lpstr>
      <vt:lpstr>Features</vt:lpstr>
      <vt:lpstr>Technology Stack</vt:lpstr>
      <vt:lpstr>Database Design</vt:lpstr>
      <vt:lpstr>User Interface</vt:lpstr>
      <vt:lpstr>Implementation</vt:lpstr>
      <vt:lpstr>Testing</vt:lpstr>
      <vt:lpstr>Conclusion</vt:lpstr>
      <vt:lpstr>Future Work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2024-10-24T00:56:18Z</dcterms:modified>
  <cp:category/>
</cp:coreProperties>
</file>