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341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9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1234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7893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84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0438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63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3051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8987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3143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43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9554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It appears you’ve provided a list of employee-related features. </a:t>
            </a:r>
            <a:r>
              <a:rPr lang="en-US" altLang="zh-CN"/>
              <a:t>Let’s break it down:</a:t>
            </a:r>
            <a:r>
              <a:rPr lang="en-US" altLang="zh-CN"/>
              <a:t>
1. Imp ID**: A unique identifier for each employee.
2. Name: The name of the employee.
3. </a:t>
            </a:r>
            <a:r>
              <a:rPr lang="en-US" altLang="zh-CN"/>
              <a:t>Emp</a:t>
            </a:r>
            <a:r>
              <a:rPr lang="en-US" altLang="zh-C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698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766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611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2875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6808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80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4160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984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9650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9033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23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279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1609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69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7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82120" y="2985433"/>
            <a:ext cx="953780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 Vignesh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312204959/asunm219unm219ncas2225cc11510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NAZARETH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4894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rot="0">
            <a:off x="892449" y="1219249"/>
            <a:ext cx="648835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38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252528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3835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flipV="1" rot="10800000">
            <a:off x="755332" y="1552719"/>
            <a:ext cx="8298746" cy="31969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525965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489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444002" y="1097288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97000" sy="23000" kx="900000" algn="br" rotWithShape="0" blurRad="76200" dist="95250" dir="10500000">
              <a:srgbClr val="000000">
                <a:alpha val="1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773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078480" y="5378102"/>
              <a:ext cx="523961" cy="60027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078480" y="6078418"/>
              <a:ext cx="207401" cy="23760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338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7025942" y="59721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7025942" y="65055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739774" y="1695450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151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530390" y="1756585"/>
            <a:ext cx="6512184" cy="42298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6950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988289" y="1964947"/>
            <a:ext cx="4215422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702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708402" y="1895624"/>
            <a:ext cx="6102432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188032" y="1170440"/>
            <a:ext cx="3935641" cy="45334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036782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639251" y="235106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3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30</cp:revision>
  <dcterms:created xsi:type="dcterms:W3CDTF">2024-03-29T15:07:22Z</dcterms:created>
  <dcterms:modified xsi:type="dcterms:W3CDTF">2024-09-06T11:32:15Z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