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p:scale>
          <a:sx n="120" d="100"/>
          <a:sy n="12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388521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75348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28707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37"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145670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6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6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6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6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6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6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54"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698955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9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9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0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0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063168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17032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8541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648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6351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88571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59914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80798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87408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281890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Employee Performance Analysis Using Excel</a:t>
            </a:r>
            <a:endParaRPr lang="zh-CN" altLang="en-US"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35" name="文本框"/>
          <p:cNvSpPr>
            <a:spLocks noGrp="1"/>
          </p:cNvSpPr>
          <p:nvPr>
            <p:ph type="subTitle" idx="1"/>
          </p:nvPr>
        </p:nvSpPr>
        <p:spPr>
          <a:xfrm rot="0">
            <a:off x="175139" y="4763446"/>
            <a:ext cx="5673214" cy="18976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PRESENTED BY : </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REGISTER NO: </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COLLEGE:THE QUAID-E-MILLETH COLLEGE MEN</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105"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06" name="文本框"/>
          <p:cNvSpPr txBox="1">
            <a:spLocks/>
          </p:cNvSpPr>
          <p:nvPr/>
        </p:nvSpPr>
        <p:spPr>
          <a:xfrm rot="0">
            <a:off x="1927422" y="4693032"/>
            <a:ext cx="2415231"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k.vignesh</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
        <p:nvSpPr>
          <p:cNvPr id="107" name="文本框"/>
          <p:cNvSpPr txBox="1">
            <a:spLocks/>
          </p:cNvSpPr>
          <p:nvPr/>
        </p:nvSpPr>
        <p:spPr>
          <a:xfrm rot="0">
            <a:off x="1742368" y="5188324"/>
            <a:ext cx="20410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422200445</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08" name="文本框"/>
          <p:cNvSpPr txBox="1">
            <a:spLocks/>
          </p:cNvSpPr>
          <p:nvPr/>
        </p:nvSpPr>
        <p:spPr>
          <a:xfrm rot="0">
            <a:off x="1741853" y="5559070"/>
            <a:ext cx="253746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B.com  ISM</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532123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MODELLING APPROACH</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4"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Statistical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Modelling instruction.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Immuno-dynamics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Integrated modelling method.</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835752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RESULT AND DISCUSSION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6"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80000"/>
              </a:lnSpc>
              <a:spcBef>
                <a:spcPts val="1000"/>
              </a:spcBef>
              <a:spcAft>
                <a:spcPts val="0"/>
              </a:spcAft>
              <a:buNone/>
            </a:pP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45165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CONCLUSION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8"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800" b="0" i="0" u="none" strike="noStrike" kern="1200" cap="none" spc="0" baseline="0">
                <a:solidFill>
                  <a:srgbClr val="404040"/>
                </a:solidFill>
                <a:latin typeface="Times New Roman" pitchFamily="18" charset="0"/>
                <a:ea typeface="华文新魏"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8713577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THANK YOU</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Tree>
    <p:extLst>
      <p:ext uri="{BB962C8B-B14F-4D97-AF65-F5344CB8AC3E}">
        <p14:creationId xmlns:p14="http://schemas.microsoft.com/office/powerpoint/2010/main" val="12778191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1000"/>
              </a:spcBef>
              <a:spcAft>
                <a:spcPts val="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485181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AGENDA</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0"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Problem Statement</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End User</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Our Solution and Proposition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Dataset Description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Modelling Approach</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Result and Discussion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1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797575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STATEMENT</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2"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9238230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OVERVIEW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4"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By leveraging data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analysis,organisation</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can identify top performers, areas for improvement, and potential training needs.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Use this employee data sheet to gather contact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details,notify</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employees of a new position, or keep track of performance in your company.</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628423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END USERS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6"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strategies,and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performance management system.</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benefit  from performance analysis by receiving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feedback,identifying</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areas from improvement, and setting goals for professional growth.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809857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OUR SOLUTION AND PROPOSITION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8"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talent,and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drive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growth.Our</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EVPs: financial rewards like salary.</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5477810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DATASET DESCRIPTION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0"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3907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THE “WOW” IN OUR SOLUTION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2"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3207861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root</cp:lastModifiedBy>
  <cp:revision>3</cp:revision>
  <dcterms:created xsi:type="dcterms:W3CDTF">2024-08-28T07:48:53Z</dcterms:created>
  <dcterms:modified xsi:type="dcterms:W3CDTF">2024-09-03T05:33:19Z</dcterms:modified>
</cp:coreProperties>
</file>